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81B2-1F54-44C8-90E3-CFF28DD57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62BA3-4369-4F6B-AFE2-A4DA2D0E0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0B38-5BE5-40B3-ABF3-A99BF8A2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60D93-7231-474A-86DC-6681D020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7B65-73B9-47A3-82C8-4E256931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9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596F-2386-4B49-A13B-D2A7B221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D1A5D-B547-4115-AA68-DD8A81807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C2A7-26FF-4C8A-9432-757E0201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088D1-9C37-48ED-A83F-F0DEED62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7E21-C200-4FE2-BF5A-BC1C87D0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9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D6AB0-DC00-4B6F-8860-7C9C14EE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8931-FCF0-4ECD-A68D-154A963A5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CCE33-55CB-472A-913A-0D659C5B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46EE8-DEAF-4031-9FE0-DD3E8782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66A02-AF7E-4F9A-8068-9C958FBE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7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32C4-AF22-44B2-9679-3F5A000C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2316-B3B8-491F-969A-7A4F7D3C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8E3E-AF7E-4B90-89FD-448289CA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AC692-335C-4275-ACDF-22834301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6883-00E1-4535-9FF1-894E362A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9F42-74E1-4544-AD3A-ABFCB726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15656-CAB9-4B15-A2A5-8180FCED4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4FE0C-EB02-4A9E-961F-764F2DF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07B8-ED36-47A7-92CC-E5F6D5F5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1282-5649-4759-9BB6-D88DBBF2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59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DB77-2A13-4A6D-82E7-44979B37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C4B6-ECB3-4464-821B-565B1549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469CD-CD94-4D2D-90AC-953EEF81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E11B-72F0-41A9-BA74-EF801CB8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86777-5FD3-48FA-9214-9A5F61BE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86BD-94A5-4737-A4D8-D67B7F16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40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45CB-CF16-4918-8539-078BAEB3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376E2-84F5-4831-B416-88FCC340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2A3A0-CD64-49A3-8A78-7FAE28813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871F9-2C28-4FC2-A801-8A6402CBF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A57DC-3EEF-4E1C-8CA8-B16E0AB81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CE987-E3D8-47F7-95E6-33483127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FFD6D-14ED-4D9A-AAB7-C715C1DF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15BBA-669B-4FD8-9C7F-ED7619B0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99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DCB0-2D10-4BBF-96F2-817B6CCC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3ABB3-16DA-4410-A313-8FE5FA05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5E703-DF3B-43EF-9A09-3C3FEF41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12913-137D-444A-9B19-0D0C698B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84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620FD-653F-4944-9C48-2004075B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A2A12-BAD2-4F80-963C-DA8155C6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B0D04-A151-4EA1-A73D-914BCDC2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9334-743F-4F3C-A6F8-77073846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C2BA2-157E-487A-86D1-949F2A127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DD2C6-E211-498E-8FAB-E27754D7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A0A02-6F92-4B28-B9D0-A269E857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0C48-83F8-4EDE-9765-2AB9721C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57347-CCD3-4820-8D33-40147EC0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FDA1-C7DF-4DA9-8279-B1D1EBA5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8F9B6-2A1D-4A03-BDEE-F175B771A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D0128-2AC8-499F-B36A-B3DCCCC0A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2094B-2BEA-42EE-9F52-E210A085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97C87-6EA4-4FEE-B93F-38302466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76673-790B-45E2-9E20-5A62EEAD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50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E5EAF-AD51-46F8-A62C-D7A94B40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F9B6A-61DA-4A36-929F-E0226BA90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0FFD-840B-42F2-8B85-960134651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EF9A0-DFCA-4C12-8391-B9B4BD82C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05859-C30D-427F-B597-0D4F07A57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48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AEEF-873B-4683-9118-D2D494715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Walmart </a:t>
            </a:r>
            <a:r>
              <a:rPr lang="en-US" dirty="0" err="1"/>
              <a:t>Datathon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51D8E-4FB4-4522-8CDB-BCCC4937F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Yuhao</a:t>
            </a:r>
            <a:r>
              <a:rPr lang="en-US" dirty="0"/>
              <a:t> Wang, Yu Liu, Xueqin Huang, </a:t>
            </a:r>
            <a:r>
              <a:rPr lang="en-US" dirty="0" err="1"/>
              <a:t>Quyuan</a:t>
            </a:r>
            <a:r>
              <a:rPr lang="en-US" dirty="0"/>
              <a:t> Lin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49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2E94-9338-46F6-A681-FE5BF153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BB12-B79E-412D-AEC0-B50A74BC7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Step1: Using Multi-path Dijkstra to quantify the min path between paired target points</a:t>
            </a:r>
          </a:p>
          <a:p>
            <a:r>
              <a:rPr lang="en-US" dirty="0"/>
              <a:t>Step2: Using greedy algorithm to find the lowest weighted path which travel all points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83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9844-BE74-40D0-A921-F3F7E8C3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Multi-path Dijkstra </a:t>
            </a:r>
            <a:endParaRPr lang="en-GB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EF19C35-B534-4DC0-A366-3B5B706A1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139" y="2311900"/>
            <a:ext cx="3726582" cy="292332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4615F-69F6-4E2D-B906-9700E850F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83" t="32948" r="22263" b="23490"/>
          <a:stretch/>
        </p:blipFill>
        <p:spPr>
          <a:xfrm>
            <a:off x="10334" y="2023200"/>
            <a:ext cx="7320472" cy="406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EFC3F6-2C2B-44A2-A32B-6C3DA0C7719F}"/>
              </a:ext>
            </a:extLst>
          </p:cNvPr>
          <p:cNvSpPr txBox="1"/>
          <p:nvPr/>
        </p:nvSpPr>
        <p:spPr>
          <a:xfrm>
            <a:off x="2800800" y="1533600"/>
            <a:ext cx="116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Map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B563B-F7BA-4C09-862B-2E6F5F88272F}"/>
              </a:ext>
            </a:extLst>
          </p:cNvPr>
          <p:cNvSpPr txBox="1"/>
          <p:nvPr/>
        </p:nvSpPr>
        <p:spPr>
          <a:xfrm>
            <a:off x="9446400" y="1506022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A87285-6E09-46F7-B033-B55FA72F01A9}"/>
              </a:ext>
            </a:extLst>
          </p:cNvPr>
          <p:cNvSpPr/>
          <p:nvPr/>
        </p:nvSpPr>
        <p:spPr>
          <a:xfrm>
            <a:off x="7099200" y="3773563"/>
            <a:ext cx="1087200" cy="3520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7C9A1D-ED8A-42A5-8213-74216F8CFF74}"/>
              </a:ext>
            </a:extLst>
          </p:cNvPr>
          <p:cNvSpPr/>
          <p:nvPr/>
        </p:nvSpPr>
        <p:spPr>
          <a:xfrm>
            <a:off x="938400" y="6204268"/>
            <a:ext cx="72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up graph and quantify the min path between paired target points</a:t>
            </a:r>
          </a:p>
        </p:txBody>
      </p:sp>
    </p:spTree>
    <p:extLst>
      <p:ext uri="{BB962C8B-B14F-4D97-AF65-F5344CB8AC3E}">
        <p14:creationId xmlns:p14="http://schemas.microsoft.com/office/powerpoint/2010/main" val="268869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8835-9C6F-4D2D-B431-17E04FE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Greedy Algorithm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2ECFD-5015-4AD9-8EF1-99BABD021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7" t="22857" r="52116" b="59475"/>
          <a:stretch/>
        </p:blipFill>
        <p:spPr>
          <a:xfrm>
            <a:off x="1059588" y="2115386"/>
            <a:ext cx="2743200" cy="1313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D998F-AED0-463A-8852-1FCA43ECE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7" t="46794" r="53586" b="35538"/>
          <a:stretch/>
        </p:blipFill>
        <p:spPr>
          <a:xfrm>
            <a:off x="4514270" y="2115386"/>
            <a:ext cx="2743200" cy="1313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6DA11-54DB-4171-8D27-C7C5E5221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4" t="71046" r="54419" b="11286"/>
          <a:stretch/>
        </p:blipFill>
        <p:spPr>
          <a:xfrm>
            <a:off x="7759457" y="2138428"/>
            <a:ext cx="2743200" cy="1313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11A4D2-7A1D-49A8-9005-86F6055362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6" t="44094" r="54737" b="36577"/>
          <a:stretch/>
        </p:blipFill>
        <p:spPr>
          <a:xfrm>
            <a:off x="7886658" y="4792453"/>
            <a:ext cx="2743200" cy="1503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344DD-4491-4D6C-B4AD-36486E108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36" t="67566" r="54247" b="13105"/>
          <a:stretch/>
        </p:blipFill>
        <p:spPr>
          <a:xfrm>
            <a:off x="3257994" y="4671696"/>
            <a:ext cx="2743200" cy="150309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A7FDB6F-8916-475C-BE7D-3D92D208A4C3}"/>
              </a:ext>
            </a:extLst>
          </p:cNvPr>
          <p:cNvSpPr/>
          <p:nvPr/>
        </p:nvSpPr>
        <p:spPr>
          <a:xfrm rot="5400000">
            <a:off x="9054885" y="3885505"/>
            <a:ext cx="989564" cy="58281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B292B6-76FC-4B96-880B-0BEA2A056056}"/>
              </a:ext>
            </a:extLst>
          </p:cNvPr>
          <p:cNvSpPr/>
          <p:nvPr/>
        </p:nvSpPr>
        <p:spPr>
          <a:xfrm flipH="1">
            <a:off x="6103070" y="5120436"/>
            <a:ext cx="1364529" cy="41197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5855D4-C9EC-4E6D-9E90-BB56C1DB18E8}"/>
              </a:ext>
            </a:extLst>
          </p:cNvPr>
          <p:cNvSpPr/>
          <p:nvPr/>
        </p:nvSpPr>
        <p:spPr>
          <a:xfrm>
            <a:off x="7014257" y="2511024"/>
            <a:ext cx="1087200" cy="3520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180AE-1C9D-4499-BAA1-DED777030151}"/>
              </a:ext>
            </a:extLst>
          </p:cNvPr>
          <p:cNvSpPr/>
          <p:nvPr/>
        </p:nvSpPr>
        <p:spPr>
          <a:xfrm>
            <a:off x="3542394" y="2626736"/>
            <a:ext cx="1087200" cy="3520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8A829-1F2D-43F2-80B2-B632F6F0B931}"/>
              </a:ext>
            </a:extLst>
          </p:cNvPr>
          <p:cNvSpPr/>
          <p:nvPr/>
        </p:nvSpPr>
        <p:spPr>
          <a:xfrm>
            <a:off x="938399" y="6204268"/>
            <a:ext cx="9564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global min graph with greedy algorithm based on the graph built on the previous step</a:t>
            </a:r>
          </a:p>
        </p:txBody>
      </p:sp>
    </p:spTree>
    <p:extLst>
      <p:ext uri="{BB962C8B-B14F-4D97-AF65-F5344CB8AC3E}">
        <p14:creationId xmlns:p14="http://schemas.microsoft.com/office/powerpoint/2010/main" val="246677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8D46-F0D6-48E5-8165-5932A17B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96EF-99E1-441B-913E-0D952DC12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geometry distance to simplify the problem by finding the shortest distance path first</a:t>
            </a:r>
          </a:p>
          <a:p>
            <a:r>
              <a:rPr lang="en-US" dirty="0"/>
              <a:t>Using two points Dijkstra to find the minimal weighted path to iterate the target points in previous order.</a:t>
            </a:r>
          </a:p>
          <a:p>
            <a:r>
              <a:rPr lang="en-US" dirty="0"/>
              <a:t>In the Dijkstra Process, we ignore the far away boundary pixels points to consider the information condensed parts.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86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9D394-C78A-4B65-B5E7-701D4D2A83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2"/>
          <a:stretch/>
        </p:blipFill>
        <p:spPr>
          <a:xfrm>
            <a:off x="1458267" y="1727999"/>
            <a:ext cx="8411768" cy="4905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E9C527-D185-43A4-A81D-F4AED91DA52B}"/>
              </a:ext>
            </a:extLst>
          </p:cNvPr>
          <p:cNvSpPr txBox="1"/>
          <p:nvPr/>
        </p:nvSpPr>
        <p:spPr>
          <a:xfrm>
            <a:off x="2419200" y="5320800"/>
            <a:ext cx="8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Point1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6A672-A89F-4131-B357-50FA760C2150}"/>
              </a:ext>
            </a:extLst>
          </p:cNvPr>
          <p:cNvSpPr txBox="1"/>
          <p:nvPr/>
        </p:nvSpPr>
        <p:spPr>
          <a:xfrm>
            <a:off x="3838800" y="3270000"/>
            <a:ext cx="8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Point2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EDF7C9-7E7B-4C3E-8FE8-07452A49105E}"/>
              </a:ext>
            </a:extLst>
          </p:cNvPr>
          <p:cNvSpPr txBox="1">
            <a:spLocks/>
          </p:cNvSpPr>
          <p:nvPr/>
        </p:nvSpPr>
        <p:spPr>
          <a:xfrm>
            <a:off x="521400" y="310210"/>
            <a:ext cx="10515600" cy="815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9A6EF-2AD6-4BB2-94A5-CA52CA040EC0}"/>
              </a:ext>
            </a:extLst>
          </p:cNvPr>
          <p:cNvSpPr/>
          <p:nvPr/>
        </p:nvSpPr>
        <p:spPr>
          <a:xfrm>
            <a:off x="615999" y="1125885"/>
            <a:ext cx="72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example of lowest weighted path between two points</a:t>
            </a:r>
          </a:p>
        </p:txBody>
      </p:sp>
    </p:spTree>
    <p:extLst>
      <p:ext uri="{BB962C8B-B14F-4D97-AF65-F5344CB8AC3E}">
        <p14:creationId xmlns:p14="http://schemas.microsoft.com/office/powerpoint/2010/main" val="38635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E8C6-FB69-4A3B-88F7-8CADF3E16E8E}"/>
              </a:ext>
            </a:extLst>
          </p:cNvPr>
          <p:cNvSpPr txBox="1">
            <a:spLocks/>
          </p:cNvSpPr>
          <p:nvPr/>
        </p:nvSpPr>
        <p:spPr>
          <a:xfrm>
            <a:off x="521400" y="310210"/>
            <a:ext cx="10515600" cy="815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EB8DB-72F5-4565-AC97-56FD29397D5A}"/>
              </a:ext>
            </a:extLst>
          </p:cNvPr>
          <p:cNvSpPr/>
          <p:nvPr/>
        </p:nvSpPr>
        <p:spPr>
          <a:xfrm>
            <a:off x="615999" y="1125885"/>
            <a:ext cx="72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weighted path for five targets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94EA7-4AC8-42FA-B648-7FC9B5047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14" y="2179217"/>
            <a:ext cx="4572000" cy="2773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84AA6D-AAD2-41CD-B26D-59236464A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88" y="2179217"/>
            <a:ext cx="4572000" cy="2773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B749F8-E65C-4581-A328-E3F67FE3E1EB}"/>
              </a:ext>
            </a:extLst>
          </p:cNvPr>
          <p:cNvSpPr txBox="1"/>
          <p:nvPr/>
        </p:nvSpPr>
        <p:spPr>
          <a:xfrm>
            <a:off x="2793600" y="1756894"/>
            <a:ext cx="85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54342-3173-4C2B-8298-8632EC656A55}"/>
              </a:ext>
            </a:extLst>
          </p:cNvPr>
          <p:cNvSpPr txBox="1"/>
          <p:nvPr/>
        </p:nvSpPr>
        <p:spPr>
          <a:xfrm>
            <a:off x="8668906" y="1725868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13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3B35-4449-4E54-8879-3201702FCDDC}"/>
              </a:ext>
            </a:extLst>
          </p:cNvPr>
          <p:cNvSpPr txBox="1">
            <a:spLocks/>
          </p:cNvSpPr>
          <p:nvPr/>
        </p:nvSpPr>
        <p:spPr>
          <a:xfrm>
            <a:off x="521400" y="310210"/>
            <a:ext cx="10515600" cy="815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work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Using KDS  to cluster the target nodes.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 each clusters find the min weighted path cover all the cluster-points.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Find the path along each cluster mean point to obtain the final path</a:t>
            </a:r>
          </a:p>
        </p:txBody>
      </p:sp>
    </p:spTree>
    <p:extLst>
      <p:ext uri="{BB962C8B-B14F-4D97-AF65-F5344CB8AC3E}">
        <p14:creationId xmlns:p14="http://schemas.microsoft.com/office/powerpoint/2010/main" val="271693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Walmart Datathon</vt:lpstr>
      <vt:lpstr>Method</vt:lpstr>
      <vt:lpstr>Step1: Multi-path Dijkstra </vt:lpstr>
      <vt:lpstr>Step2: Greedy Algorithm</vt:lpstr>
      <vt:lpstr>Approximation Method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Datathon</dc:title>
  <dc:creator>Xueqin Huang</dc:creator>
  <cp:lastModifiedBy>Xueqin Huang</cp:lastModifiedBy>
  <cp:revision>7</cp:revision>
  <dcterms:created xsi:type="dcterms:W3CDTF">2019-10-20T16:42:56Z</dcterms:created>
  <dcterms:modified xsi:type="dcterms:W3CDTF">2019-10-20T17:38:18Z</dcterms:modified>
</cp:coreProperties>
</file>