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2" r:id="rId6"/>
    <p:sldId id="266" r:id="rId7"/>
    <p:sldId id="264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DDD"/>
    <a:srgbClr val="302A20"/>
    <a:srgbClr val="BCE5E6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8" y="-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E4EF-8C16-49E6-BF66-D3E0B0C3CAAD}" type="datetimeFigureOut">
              <a:rPr lang="ko-KR" altLang="en-US" smtClean="0"/>
              <a:pPr/>
              <a:t>2015-09-22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76A5-2D2C-4177-8DB8-BBAFD0A093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302A20"/>
                </a:solidFill>
                <a:latin typeface="Adobe 고딕 Std B" pitchFamily="34" charset="-127"/>
                <a:ea typeface="Adobe 고딕 Std B" pitchFamily="34" charset="-127"/>
              </a:rPr>
              <a:t>WHITCH FLIGHT</a:t>
            </a:r>
            <a:endParaRPr lang="ko-KR" altLang="en-US" sz="6000" dirty="0">
              <a:solidFill>
                <a:srgbClr val="302A2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9712" y="3789040"/>
            <a:ext cx="4784576" cy="7696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302A20"/>
                </a:solidFill>
                <a:latin typeface="HY강B" pitchFamily="18" charset="-127"/>
                <a:ea typeface="HY강B" pitchFamily="18" charset="-127"/>
              </a:rPr>
              <a:t>2014182027 </a:t>
            </a:r>
            <a:r>
              <a:rPr lang="ko-KR" altLang="en-US" sz="2800" dirty="0" smtClean="0">
                <a:solidFill>
                  <a:srgbClr val="302A20"/>
                </a:solidFill>
                <a:latin typeface="HY강B" pitchFamily="18" charset="-127"/>
                <a:ea typeface="HY강B" pitchFamily="18" charset="-127"/>
              </a:rPr>
              <a:t>유하영</a:t>
            </a:r>
            <a:endParaRPr lang="ko-KR" altLang="en-US" sz="2800" dirty="0">
              <a:solidFill>
                <a:srgbClr val="302A2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4743" y="125685"/>
            <a:ext cx="8289257" cy="206971"/>
          </a:xfrm>
          <a:prstGeom prst="rect">
            <a:avLst/>
          </a:prstGeom>
          <a:solidFill>
            <a:srgbClr val="302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9612" y="1916832"/>
            <a:ext cx="6984776" cy="45719"/>
          </a:xfrm>
          <a:prstGeom prst="rect">
            <a:avLst/>
          </a:prstGeom>
          <a:solidFill>
            <a:srgbClr val="C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1079612" y="3427335"/>
            <a:ext cx="6984776" cy="45719"/>
          </a:xfrm>
          <a:prstGeom prst="rect">
            <a:avLst/>
          </a:prstGeom>
          <a:solidFill>
            <a:srgbClr val="C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453335"/>
            <a:ext cx="9144000" cy="286975"/>
            <a:chOff x="0" y="6453335"/>
            <a:chExt cx="9144000" cy="286975"/>
          </a:xfrm>
        </p:grpSpPr>
        <p:sp>
          <p:nvSpPr>
            <p:cNvPr id="7" name="직사각형 6"/>
            <p:cNvSpPr/>
            <p:nvPr/>
          </p:nvSpPr>
          <p:spPr>
            <a:xfrm>
              <a:off x="0" y="6453335"/>
              <a:ext cx="9144000" cy="286975"/>
            </a:xfrm>
            <a:prstGeom prst="rect">
              <a:avLst/>
            </a:prstGeom>
            <a:solidFill>
              <a:srgbClr val="302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0" y="6589131"/>
              <a:ext cx="9144000" cy="0"/>
            </a:xfrm>
            <a:prstGeom prst="line">
              <a:avLst/>
            </a:prstGeom>
            <a:ln w="1270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46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이등변 삼각형 7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이등변 삼각형 48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9632" y="1916832"/>
            <a:ext cx="46085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게임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컨셉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개발 범위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게임 실행 흐름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 algn="l">
              <a:spcBef>
                <a:spcPct val="20000"/>
              </a:spcBef>
              <a:buClr>
                <a:srgbClr val="302A20"/>
              </a:buClr>
              <a:buSzPct val="75000"/>
              <a:buFont typeface="Wingdings" pitchFamily="2" charset="2"/>
              <a:buChar char="v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개발일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정</a:t>
            </a:r>
            <a:endParaRPr lang="en-US" altLang="ko-KR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71600" y="404664"/>
            <a:ext cx="7867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목차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20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이등변 삼각형 20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71600" y="1124744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4077072"/>
            <a:ext cx="468052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횡 스크롤 슈팅게임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간편한 조작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점차 어려워지는 난이도로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몰입감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형성</a:t>
            </a:r>
          </a:p>
        </p:txBody>
      </p:sp>
      <p:pic>
        <p:nvPicPr>
          <p:cNvPr id="2050" name="Picture 2" descr="https://attachment.namu.wiki/DF_Knigh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124744"/>
            <a:ext cx="3779912" cy="525187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 rot="20949086">
            <a:off x="291728" y="2146054"/>
            <a:ext cx="4815263" cy="884488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피하고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!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 격추시키고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!</a:t>
            </a:r>
            <a:endParaRPr lang="ko-KR" altLang="en-US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게임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컨셉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이등변 삼각형 20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개발 범위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607177"/>
              </p:ext>
            </p:extLst>
          </p:nvPr>
        </p:nvGraphicFramePr>
        <p:xfrm>
          <a:off x="539552" y="1628799"/>
          <a:ext cx="8064895" cy="4545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3384376"/>
                <a:gridCol w="3312367"/>
              </a:tblGrid>
              <a:tr h="34313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최소범위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추가범위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조작법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좌우 이동 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키보드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마우스 좌표로 좌우 이동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latin typeface="HY강B" pitchFamily="18" charset="-127"/>
                          <a:ea typeface="HY강B" pitchFamily="18" charset="-127"/>
                        </a:rPr>
                        <a:t>스테이지 </a:t>
                      </a:r>
                      <a:r>
                        <a:rPr lang="en-US" altLang="ko-KR" sz="1400" b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400" b="0" smtClean="0">
                          <a:latin typeface="HY강B" pitchFamily="18" charset="-127"/>
                          <a:ea typeface="HY강B" pitchFamily="18" charset="-127"/>
                        </a:rPr>
                        <a:t>단계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난이도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정해진 거리범위를 넘어가면 스테이지 증가</a:t>
                      </a:r>
                      <a:endParaRPr lang="en-US" altLang="ko-KR" sz="14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스테이지가 올라갈수록 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 체력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속도 증가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보스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체력 증가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사운드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배경음악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타격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사망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게임오버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UI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좌측 상단 사냥 점수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우측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상단 거리 점수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애니메이션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캐릭터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 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타격 시 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이펙트</a:t>
                      </a:r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사망 시 </a:t>
                      </a:r>
                      <a:r>
                        <a:rPr lang="ko-KR" altLang="en-US" sz="1400" b="0" dirty="0" err="1" smtClean="0">
                          <a:latin typeface="HY강B" pitchFamily="18" charset="-127"/>
                          <a:ea typeface="HY강B" pitchFamily="18" charset="-127"/>
                        </a:rPr>
                        <a:t>이펙트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적 </a:t>
                      </a:r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AI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일정 시간 랜덤으로 장애물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이 떨어짐</a:t>
                      </a:r>
                      <a:endParaRPr lang="en-US" altLang="ko-KR" sz="1400" b="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직전에 캐릭터의 위치를 읽은 뒤 그 위치로 수직하강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각 스테이지 종료 전 보스 출현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보스 공격패턴</a:t>
                      </a:r>
                      <a:r>
                        <a:rPr lang="en-US" altLang="ko-KR" sz="14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게임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실행 흐름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  <a:cs typeface="+mj-cs"/>
              </a:rPr>
              <a:t>(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조작 및 기본 흐름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  <a:cs typeface="+mj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4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://imgnews.naver.net/image/020/2012/10/23/14_59_20121024090808.jpg?type=w5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560" y="1459705"/>
            <a:ext cx="2808312" cy="4212468"/>
          </a:xfrm>
          <a:prstGeom prst="rect">
            <a:avLst/>
          </a:prstGeom>
          <a:noFill/>
        </p:spPr>
      </p:pic>
      <p:sp>
        <p:nvSpPr>
          <p:cNvPr id="14" name="왼쪽/오른쪽 화살표 13"/>
          <p:cNvSpPr/>
          <p:nvPr/>
        </p:nvSpPr>
        <p:spPr>
          <a:xfrm>
            <a:off x="3351608" y="4844081"/>
            <a:ext cx="1944216" cy="216024"/>
          </a:xfrm>
          <a:prstGeom prst="leftRightArrow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꺾인 연결선 15"/>
          <p:cNvCxnSpPr>
            <a:stCxn id="14" idx="7"/>
            <a:endCxn id="17" idx="1"/>
          </p:cNvCxnSpPr>
          <p:nvPr/>
        </p:nvCxnSpPr>
        <p:spPr>
          <a:xfrm flipV="1">
            <a:off x="5295824" y="4341273"/>
            <a:ext cx="720080" cy="610820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15904" y="4125249"/>
            <a:ext cx="287782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좌우로 이동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19" name="꺾인 연결선 18"/>
          <p:cNvCxnSpPr>
            <a:endCxn id="21" idx="1"/>
          </p:cNvCxnSpPr>
          <p:nvPr/>
        </p:nvCxnSpPr>
        <p:spPr>
          <a:xfrm>
            <a:off x="5655864" y="1891753"/>
            <a:ext cx="360040" cy="145264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15904" y="1820993"/>
            <a:ext cx="287782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일정시간마다 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몬스터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5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마리 등장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3999680" y="2755849"/>
            <a:ext cx="648072" cy="648072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꺾인 연결선 23"/>
          <p:cNvCxnSpPr>
            <a:stCxn id="22" idx="6"/>
            <a:endCxn id="30" idx="1"/>
          </p:cNvCxnSpPr>
          <p:nvPr/>
        </p:nvCxnSpPr>
        <p:spPr>
          <a:xfrm>
            <a:off x="4647752" y="3079885"/>
            <a:ext cx="1368152" cy="685324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015904" y="3549185"/>
            <a:ext cx="287782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다른 조작 없이 계속 나감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2" name="순서도: 연결자 51"/>
          <p:cNvSpPr/>
          <p:nvPr/>
        </p:nvSpPr>
        <p:spPr>
          <a:xfrm>
            <a:off x="3999680" y="1531713"/>
            <a:ext cx="648072" cy="648072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꺾인 연결선 54"/>
          <p:cNvCxnSpPr>
            <a:stCxn id="52" idx="6"/>
            <a:endCxn id="64" idx="1"/>
          </p:cNvCxnSpPr>
          <p:nvPr/>
        </p:nvCxnSpPr>
        <p:spPr>
          <a:xfrm>
            <a:off x="4647752" y="1855749"/>
            <a:ext cx="1368151" cy="1333396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015903" y="2973121"/>
            <a:ext cx="2877825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격추 시 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몬스터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 소멸  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3063576" y="2179785"/>
            <a:ext cx="2520280" cy="297085"/>
            <a:chOff x="611560" y="1844824"/>
            <a:chExt cx="2520280" cy="297085"/>
          </a:xfrm>
          <a:solidFill>
            <a:schemeClr val="bg1">
              <a:alpha val="54000"/>
            </a:schemeClr>
          </a:solidFill>
        </p:grpSpPr>
        <p:sp>
          <p:nvSpPr>
            <p:cNvPr id="72" name="아래쪽 화살표 71"/>
            <p:cNvSpPr/>
            <p:nvPr/>
          </p:nvSpPr>
          <p:spPr>
            <a:xfrm>
              <a:off x="611560" y="1844824"/>
              <a:ext cx="288032" cy="28803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아래쪽 화살표 72"/>
            <p:cNvSpPr/>
            <p:nvPr/>
          </p:nvSpPr>
          <p:spPr>
            <a:xfrm>
              <a:off x="1187624" y="1844824"/>
              <a:ext cx="288032" cy="28803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아래쪽 화살표 73"/>
            <p:cNvSpPr/>
            <p:nvPr/>
          </p:nvSpPr>
          <p:spPr>
            <a:xfrm>
              <a:off x="2294903" y="1853877"/>
              <a:ext cx="288032" cy="28803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아래쪽 화살표 74"/>
            <p:cNvSpPr/>
            <p:nvPr/>
          </p:nvSpPr>
          <p:spPr>
            <a:xfrm>
              <a:off x="2843808" y="1853877"/>
              <a:ext cx="288032" cy="28803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9" name="꺾인 연결선 54"/>
          <p:cNvCxnSpPr>
            <a:stCxn id="75" idx="3"/>
            <a:endCxn id="84" idx="1"/>
          </p:cNvCxnSpPr>
          <p:nvPr/>
        </p:nvCxnSpPr>
        <p:spPr>
          <a:xfrm>
            <a:off x="5583856" y="2332854"/>
            <a:ext cx="432048" cy="280227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015904" y="2397057"/>
            <a:ext cx="287782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아래로 이동 </a:t>
            </a:r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시간이 지날수록 속도 증가</a:t>
            </a:r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90" name="꺾인 연결선 89"/>
          <p:cNvCxnSpPr>
            <a:stCxn id="20482" idx="2"/>
            <a:endCxn id="93" idx="1"/>
          </p:cNvCxnSpPr>
          <p:nvPr/>
        </p:nvCxnSpPr>
        <p:spPr>
          <a:xfrm rot="5400000" flipH="1" flipV="1">
            <a:off x="4792392" y="4448661"/>
            <a:ext cx="754836" cy="1692188"/>
          </a:xfrm>
          <a:prstGeom prst="bentConnector4">
            <a:avLst>
              <a:gd name="adj1" fmla="val -30285"/>
              <a:gd name="adj2" fmla="val 91489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015904" y="4701313"/>
            <a:ext cx="287782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배경이 천천히 흘러감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2229941" cy="333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직사각형 133"/>
          <p:cNvSpPr/>
          <p:nvPr/>
        </p:nvSpPr>
        <p:spPr>
          <a:xfrm>
            <a:off x="539552" y="5157192"/>
            <a:ext cx="2088232" cy="720080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게임 시작화면</a:t>
            </a:r>
            <a:endParaRPr lang="en-US" altLang="ko-KR" sz="2000" dirty="0" smtClean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캐릭터 </a:t>
            </a:r>
            <a:r>
              <a:rPr lang="ko-KR" altLang="en-US" sz="2000" dirty="0" err="1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클릭시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 게임시작</a:t>
            </a:r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135" name="꺾인 연결선 134"/>
          <p:cNvCxnSpPr>
            <a:stCxn id="20487" idx="2"/>
            <a:endCxn id="134" idx="1"/>
          </p:cNvCxnSpPr>
          <p:nvPr/>
        </p:nvCxnSpPr>
        <p:spPr>
          <a:xfrm rot="5400000">
            <a:off x="604044" y="4754784"/>
            <a:ext cx="697957" cy="826939"/>
          </a:xfrm>
          <a:prstGeom prst="bentConnector4">
            <a:avLst>
              <a:gd name="adj1" fmla="val 24208"/>
              <a:gd name="adj2" fmla="val 127644"/>
            </a:avLst>
          </a:prstGeom>
          <a:ln w="34925">
            <a:solidFill>
              <a:srgbClr val="302A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게임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실행 흐름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  <a:cs typeface="+mj-cs"/>
              </a:rPr>
              <a:t>(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게임오버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  <a:cs typeface="+mj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8" descr="http://cfile21.uf.tistory.com/image/1364A940501EB47008AEC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005064"/>
            <a:ext cx="2232248" cy="1293032"/>
          </a:xfrm>
          <a:prstGeom prst="rect">
            <a:avLst/>
          </a:prstGeom>
          <a:noFill/>
          <a:ln>
            <a:solidFill>
              <a:srgbClr val="302A20"/>
            </a:solidFill>
          </a:ln>
        </p:spPr>
      </p:pic>
      <p:sp>
        <p:nvSpPr>
          <p:cNvPr id="14" name="왼쪽/오른쪽 화살표 13"/>
          <p:cNvSpPr/>
          <p:nvPr/>
        </p:nvSpPr>
        <p:spPr>
          <a:xfrm>
            <a:off x="899592" y="4509120"/>
            <a:ext cx="1944216" cy="216024"/>
          </a:xfrm>
          <a:prstGeom prst="leftRightArrow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63888" y="2636912"/>
            <a:ext cx="237626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장애물 충돌 시 게임오버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445224"/>
            <a:ext cx="2592288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시간이 지날수록 강한 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몬스터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 출현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36" name="꺾인 연결선 35"/>
          <p:cNvCxnSpPr>
            <a:stCxn id="13" idx="1"/>
            <a:endCxn id="34" idx="1"/>
          </p:cNvCxnSpPr>
          <p:nvPr/>
        </p:nvCxnSpPr>
        <p:spPr>
          <a:xfrm rot="10800000" flipV="1">
            <a:off x="3491880" y="4651580"/>
            <a:ext cx="216024" cy="1009668"/>
          </a:xfrm>
          <a:prstGeom prst="bentConnector3">
            <a:avLst>
              <a:gd name="adj1" fmla="val 205822"/>
            </a:avLst>
          </a:prstGeom>
          <a:ln w="34925">
            <a:solidFill>
              <a:srgbClr val="302A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1"/>
            <a:ext cx="274201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꺾인 연결선 32"/>
          <p:cNvCxnSpPr>
            <a:endCxn id="21" idx="1"/>
          </p:cNvCxnSpPr>
          <p:nvPr/>
        </p:nvCxnSpPr>
        <p:spPr>
          <a:xfrm>
            <a:off x="1547664" y="2636912"/>
            <a:ext cx="2016224" cy="216024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979712" y="1898726"/>
            <a:ext cx="720080" cy="216024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꺾인 연결선 39"/>
          <p:cNvCxnSpPr>
            <a:stCxn id="39" idx="3"/>
          </p:cNvCxnSpPr>
          <p:nvPr/>
        </p:nvCxnSpPr>
        <p:spPr>
          <a:xfrm>
            <a:off x="2699792" y="2006738"/>
            <a:ext cx="864096" cy="54110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63888" y="1844824"/>
            <a:ext cx="2304256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강할수록 체력증가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1332" y="1412776"/>
            <a:ext cx="540268" cy="64807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꺾인 연결선 48"/>
          <p:cNvCxnSpPr>
            <a:stCxn id="48" idx="2"/>
            <a:endCxn id="53" idx="1"/>
          </p:cNvCxnSpPr>
          <p:nvPr/>
        </p:nvCxnSpPr>
        <p:spPr>
          <a:xfrm rot="16200000" flipH="1">
            <a:off x="1376593" y="1385721"/>
            <a:ext cx="1512168" cy="2862422"/>
          </a:xfrm>
          <a:prstGeom prst="bentConnector2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563888" y="3356992"/>
            <a:ext cx="2376264" cy="43204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몬스터와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충돌 시에도 게임오버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052736"/>
            <a:ext cx="2226444" cy="363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모서리가 둥근 직사각형 61"/>
          <p:cNvSpPr/>
          <p:nvPr/>
        </p:nvSpPr>
        <p:spPr>
          <a:xfrm>
            <a:off x="7587283" y="2015583"/>
            <a:ext cx="792088" cy="216024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꺾인 연결선 62"/>
          <p:cNvCxnSpPr>
            <a:stCxn id="62" idx="3"/>
            <a:endCxn id="67" idx="3"/>
          </p:cNvCxnSpPr>
          <p:nvPr/>
        </p:nvCxnSpPr>
        <p:spPr>
          <a:xfrm>
            <a:off x="8379371" y="2123595"/>
            <a:ext cx="225077" cy="3069601"/>
          </a:xfrm>
          <a:prstGeom prst="bentConnector3">
            <a:avLst>
              <a:gd name="adj1" fmla="val 201565"/>
            </a:avLst>
          </a:prstGeom>
          <a:ln w="34925">
            <a:solidFill>
              <a:srgbClr val="302A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797152"/>
            <a:ext cx="2376264" cy="792088"/>
          </a:xfrm>
          <a:prstGeom prst="rect">
            <a:avLst/>
          </a:prstGeom>
          <a:noFill/>
          <a:ln w="25400">
            <a:solidFill>
              <a:srgbClr val="C1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게임 오버 시 점수 정산</a:t>
            </a:r>
            <a:endParaRPr lang="en-US" altLang="ko-KR" sz="2000" dirty="0" smtClean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비행거리</a:t>
            </a:r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사냥점수</a:t>
            </a:r>
            <a:r>
              <a:rPr lang="en-US" altLang="ko-KR" sz="2000" dirty="0" smtClean="0">
                <a:solidFill>
                  <a:srgbClr val="302A2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endParaRPr lang="ko-KR" altLang="en-US" sz="2000" dirty="0">
              <a:solidFill>
                <a:srgbClr val="302A2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+mj-cs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3859831"/>
              </p:ext>
            </p:extLst>
          </p:nvPr>
        </p:nvGraphicFramePr>
        <p:xfrm>
          <a:off x="971600" y="1268760"/>
          <a:ext cx="7214606" cy="48965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5975"/>
                <a:gridCol w="5688631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리소스 수집과</a:t>
                      </a:r>
                      <a:r>
                        <a:rPr lang="ko-KR" altLang="en-US" sz="1600" b="0" baseline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사이즈 설정</a:t>
                      </a:r>
                      <a:endParaRPr lang="ko-KR" altLang="en-US" sz="1600" b="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게임 시작화면 및 캐릭터 이동 구현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게임 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배경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및 캐릭터 애니메이션 구현 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탄환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출력 구현</a:t>
                      </a:r>
                      <a:endParaRPr lang="ko-KR" altLang="en-US" sz="16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HY강B" pitchFamily="18" charset="-127"/>
                          <a:ea typeface="HY강B" pitchFamily="18" charset="-127"/>
                        </a:rPr>
                        <a:t>몬스터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 구현 및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충돌체크 </a:t>
                      </a:r>
                      <a:endParaRPr lang="ko-KR" altLang="en-US" sz="16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스테이지 확장 및 밸런스 조절</a:t>
                      </a:r>
                      <a:endParaRPr lang="ko-KR" altLang="en-US" sz="1600" b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b="0" dirty="0" err="1" smtClean="0">
                          <a:latin typeface="HY강B" pitchFamily="18" charset="-127"/>
                          <a:ea typeface="HY강B" pitchFamily="18" charset="-127"/>
                        </a:rPr>
                        <a:t>이펙트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 구현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사운드 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구현 </a:t>
                      </a:r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r>
                        <a:rPr lang="en-US" altLang="ko-KR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HY강B" pitchFamily="18" charset="-127"/>
                          <a:ea typeface="HY강B" pitchFamily="18" charset="-127"/>
                        </a:rPr>
                        <a:t>게임 오버 시 점수 환산 구현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밸런스 조정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최종 점검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>
          <a:xfrm>
            <a:off x="971600" y="404664"/>
            <a:ext cx="7867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자체 평가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9053" y="107579"/>
            <a:ext cx="9153053" cy="729133"/>
            <a:chOff x="-9053" y="107579"/>
            <a:chExt cx="9153053" cy="729133"/>
          </a:xfrm>
        </p:grpSpPr>
        <p:grpSp>
          <p:nvGrpSpPr>
            <p:cNvPr id="3" name="그룹 45"/>
            <p:cNvGrpSpPr/>
            <p:nvPr/>
          </p:nvGrpSpPr>
          <p:grpSpPr>
            <a:xfrm>
              <a:off x="0" y="116216"/>
              <a:ext cx="9144000" cy="286975"/>
              <a:chOff x="0" y="6453335"/>
              <a:chExt cx="9144000" cy="28697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6453335"/>
                <a:ext cx="9144000" cy="286975"/>
              </a:xfrm>
              <a:prstGeom prst="rect">
                <a:avLst/>
              </a:prstGeom>
              <a:solidFill>
                <a:srgbClr val="302A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0" y="6589131"/>
                <a:ext cx="9144000" cy="0"/>
              </a:xfrm>
              <a:prstGeom prst="line">
                <a:avLst/>
              </a:prstGeom>
              <a:ln w="1270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이등변 삼각형 56"/>
            <p:cNvSpPr/>
            <p:nvPr/>
          </p:nvSpPr>
          <p:spPr>
            <a:xfrm>
              <a:off x="-9053" y="107579"/>
              <a:ext cx="854744" cy="729133"/>
            </a:xfrm>
            <a:prstGeom prst="triangle">
              <a:avLst>
                <a:gd name="adj" fmla="val 100000"/>
              </a:avLst>
            </a:prstGeom>
            <a:solidFill>
              <a:srgbClr val="C1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/>
            <p:cNvSpPr/>
            <p:nvPr/>
          </p:nvSpPr>
          <p:spPr>
            <a:xfrm flipH="1" flipV="1">
              <a:off x="-1" y="116631"/>
              <a:ext cx="864095" cy="72008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971600" y="836712"/>
            <a:ext cx="7920880" cy="0"/>
          </a:xfrm>
          <a:prstGeom prst="line">
            <a:avLst/>
          </a:prstGeom>
          <a:ln w="25400">
            <a:solidFill>
              <a:srgbClr val="302A2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59632" y="1893168"/>
          <a:ext cx="6624736" cy="283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2664296"/>
              </a:tblGrid>
              <a:tr h="606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평가항목</a:t>
                      </a:r>
                      <a:endParaRPr lang="ko-KR" altLang="en-US" sz="1800" b="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</a:t>
                      </a:r>
                      <a:endParaRPr lang="en-US" altLang="ko-KR" sz="1800" b="0" dirty="0" smtClean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</a:t>
                      </a:r>
                      <a:r>
                        <a:rPr lang="ko-KR" altLang="en-US" sz="1600" dirty="0" err="1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컨셉이</a:t>
                      </a:r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잘 표현되었는가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개발 계획이 구체적이며 </a:t>
                      </a:r>
                      <a:r>
                        <a:rPr lang="ko-KR" altLang="en-US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실행 가능한가</a:t>
                      </a:r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02A20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302A2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307</Words>
  <Application>Microsoft Office PowerPoint</Application>
  <PresentationFormat>화면 슬라이드 쇼(4:3)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WHITCH FLIGHT</vt:lpstr>
      <vt:lpstr>슬라이드 2</vt:lpstr>
      <vt:lpstr>피하고! 격추시키고!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머만들지진짜</dc:title>
  <dc:creator>YUHAYEONG</dc:creator>
  <cp:lastModifiedBy>YUHAYEONG</cp:lastModifiedBy>
  <cp:revision>67</cp:revision>
  <dcterms:created xsi:type="dcterms:W3CDTF">2015-09-21T13:18:20Z</dcterms:created>
  <dcterms:modified xsi:type="dcterms:W3CDTF">2015-09-22T15:06:23Z</dcterms:modified>
</cp:coreProperties>
</file>