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8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DDD"/>
    <a:srgbClr val="302A20"/>
    <a:srgbClr val="BCE5E6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E4EF-8C16-49E6-BF66-D3E0B0C3CAAD}" type="datetimeFigureOut">
              <a:rPr lang="ko-KR" altLang="en-US" smtClean="0"/>
              <a:pPr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302A20"/>
                </a:solidFill>
                <a:latin typeface="Adobe 고딕 Std B" pitchFamily="34" charset="-127"/>
                <a:ea typeface="Adobe 고딕 Std B" pitchFamily="34" charset="-127"/>
              </a:rPr>
              <a:t>WHITCH FLIGHT</a:t>
            </a:r>
            <a:endParaRPr lang="ko-KR" altLang="en-US" sz="6000" dirty="0">
              <a:solidFill>
                <a:srgbClr val="302A2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9712" y="3789040"/>
            <a:ext cx="4784576" cy="7696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302A20"/>
                </a:solidFill>
                <a:latin typeface="HY강B" pitchFamily="18" charset="-127"/>
                <a:ea typeface="HY강B" pitchFamily="18" charset="-127"/>
              </a:rPr>
              <a:t>2014182027 </a:t>
            </a:r>
            <a:r>
              <a:rPr lang="ko-KR" altLang="en-US" sz="2800" dirty="0" smtClean="0">
                <a:solidFill>
                  <a:srgbClr val="302A20"/>
                </a:solidFill>
                <a:latin typeface="HY강B" pitchFamily="18" charset="-127"/>
                <a:ea typeface="HY강B" pitchFamily="18" charset="-127"/>
              </a:rPr>
              <a:t>유하영</a:t>
            </a:r>
            <a:endParaRPr lang="ko-KR" altLang="en-US" sz="2800" dirty="0">
              <a:solidFill>
                <a:srgbClr val="302A2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4743" y="125685"/>
            <a:ext cx="8289257" cy="206971"/>
          </a:xfrm>
          <a:prstGeom prst="rect">
            <a:avLst/>
          </a:prstGeom>
          <a:solidFill>
            <a:srgbClr val="302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9612" y="1916832"/>
            <a:ext cx="6984776" cy="45719"/>
          </a:xfrm>
          <a:prstGeom prst="rect">
            <a:avLst/>
          </a:prstGeom>
          <a:solidFill>
            <a:srgbClr val="C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1079612" y="3427335"/>
            <a:ext cx="6984776" cy="45719"/>
          </a:xfrm>
          <a:prstGeom prst="rect">
            <a:avLst/>
          </a:prstGeom>
          <a:solidFill>
            <a:srgbClr val="C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453335"/>
            <a:ext cx="9144000" cy="286975"/>
            <a:chOff x="0" y="6453335"/>
            <a:chExt cx="9144000" cy="286975"/>
          </a:xfrm>
        </p:grpSpPr>
        <p:sp>
          <p:nvSpPr>
            <p:cNvPr id="7" name="직사각형 6"/>
            <p:cNvSpPr/>
            <p:nvPr/>
          </p:nvSpPr>
          <p:spPr>
            <a:xfrm>
              <a:off x="0" y="6453335"/>
              <a:ext cx="9144000" cy="286975"/>
            </a:xfrm>
            <a:prstGeom prst="rect">
              <a:avLst/>
            </a:prstGeom>
            <a:solidFill>
              <a:srgbClr val="302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0" y="6589131"/>
              <a:ext cx="9144000" cy="0"/>
            </a:xfrm>
            <a:prstGeom prst="line">
              <a:avLst/>
            </a:prstGeom>
            <a:ln w="1270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46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이등변 삼각형 7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이등변 삼각형 48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9632" y="1916832"/>
            <a:ext cx="46085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게임 컨셉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개발 범위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게임 실행 흐름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개발일정</a:t>
            </a:r>
            <a:endParaRPr lang="en-US" altLang="ko-KR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1600" y="404664"/>
            <a:ext cx="7867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목차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20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이등변 삼각형 20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1600" y="1124744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4077072"/>
            <a:ext cx="46805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횡 스크롤 슈팅게임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간편한 조작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점차 어려워지는 난이도로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몰입감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형성</a:t>
            </a:r>
          </a:p>
        </p:txBody>
      </p:sp>
      <p:pic>
        <p:nvPicPr>
          <p:cNvPr id="2050" name="Picture 2" descr="https://attachment.namu.wiki/DF_Knigh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124744"/>
            <a:ext cx="3779912" cy="525187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 rot="20949086">
            <a:off x="291728" y="2146054"/>
            <a:ext cx="4815263" cy="884488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피하고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!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 격추시키고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!</a:t>
            </a:r>
            <a:endParaRPr lang="ko-KR" altLang="en-US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게임 컨셉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이등변 삼각형 20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개발 범위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607177"/>
              </p:ext>
            </p:extLst>
          </p:nvPr>
        </p:nvGraphicFramePr>
        <p:xfrm>
          <a:off x="539552" y="1628799"/>
          <a:ext cx="8064895" cy="4545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3384376"/>
                <a:gridCol w="3312367"/>
              </a:tblGrid>
              <a:tr h="34313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최소범위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추가범위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조작법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좌우 이동 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키보드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마우스 좌표로 좌우 이동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latin typeface="HY강B" pitchFamily="18" charset="-127"/>
                          <a:ea typeface="HY강B" pitchFamily="18" charset="-127"/>
                        </a:rPr>
                        <a:t>스테이지 </a:t>
                      </a:r>
                      <a:r>
                        <a:rPr lang="en-US" altLang="ko-KR" sz="1400" b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400" b="0" smtClean="0">
                          <a:latin typeface="HY강B" pitchFamily="18" charset="-127"/>
                          <a:ea typeface="HY강B" pitchFamily="18" charset="-127"/>
                        </a:rPr>
                        <a:t>단계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난이도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정해진 거리범위를 넘어가면 스테이지 증가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스테이지가 올라갈수록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 체력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속도 증가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보스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체력 증가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사운드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배경음악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타격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사망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게임오버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UI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좌측 상단 사냥 점수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우측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상단 거리 점수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애니메이션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캐릭터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 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타격 시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사망 시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적 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AI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일정 시간 랜덤으로 장애물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이 떨어짐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직전에 캐릭터의 위치를 읽은 뒤 그 위치로 수직하강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각 스테이지 종료 전 보스 출현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보스 공격패턴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3859831"/>
              </p:ext>
            </p:extLst>
          </p:nvPr>
        </p:nvGraphicFramePr>
        <p:xfrm>
          <a:off x="971600" y="1268760"/>
          <a:ext cx="7214606" cy="48965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5975"/>
                <a:gridCol w="5688631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리소스 수집과</a:t>
                      </a:r>
                      <a:r>
                        <a:rPr lang="ko-KR" altLang="en-US" sz="1600" b="0" baseline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사이즈 </a:t>
                      </a:r>
                      <a:r>
                        <a:rPr lang="ko-KR" altLang="en-US" sz="1600" b="0" baseline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설정</a:t>
                      </a:r>
                      <a:r>
                        <a:rPr lang="en-US" altLang="ko-KR" sz="1600" b="0" baseline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 -&gt;100%</a:t>
                      </a:r>
                      <a:endParaRPr lang="ko-KR" altLang="en-US" sz="16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게임 시작화면 및 캐릭터 이동 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구현  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-&gt;80%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게임 배경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및 캐릭터 애니메이션 구현 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-&gt;100%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탄환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출력 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구현 </a:t>
                      </a:r>
                      <a:r>
                        <a:rPr lang="en-US" altLang="ko-KR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-&gt;80%</a:t>
                      </a:r>
                      <a:endParaRPr lang="ko-KR" altLang="en-US" sz="16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구현 및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충돌체크 </a:t>
                      </a:r>
                      <a:endParaRPr lang="ko-KR" altLang="en-US" sz="16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스테이지 확장 및 밸런스 조절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구현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사운드 구현 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r>
                        <a:rPr lang="en-US" altLang="ko-KR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게임 오버 시 점수 환산 구현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밸런스 조정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최종 점검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latin typeface="HY강B" pitchFamily="18" charset="-127"/>
                <a:ea typeface="HY강B" pitchFamily="18" charset="-127"/>
                <a:cs typeface="+mj-cs"/>
              </a:rPr>
              <a:t>G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  <a:cs typeface="+mj-cs"/>
              </a:rPr>
              <a:t>ithub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  <a:cs typeface="+mj-cs"/>
              </a:rPr>
              <a:t> </a:t>
            </a:r>
            <a:r>
              <a:rPr lang="ko-KR" altLang="en-US" sz="2800" dirty="0" err="1" smtClean="0">
                <a:latin typeface="HY강B" pitchFamily="18" charset="-127"/>
                <a:ea typeface="HY강B" pitchFamily="18" charset="-127"/>
                <a:cs typeface="+mj-cs"/>
              </a:rPr>
              <a:t>커밋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 통계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439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196752"/>
            <a:ext cx="89439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자체 평가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59632" y="1893168"/>
          <a:ext cx="6624736" cy="209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2664296"/>
              </a:tblGrid>
              <a:tr h="606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평가항목</a:t>
                      </a:r>
                      <a:endParaRPr lang="ko-KR" altLang="en-US" sz="18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</a:t>
                      </a:r>
                      <a:endParaRPr lang="en-US" altLang="ko-KR" sz="1800" b="0" dirty="0" smtClean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계획 대비 일정은 잘 지켰는가</a:t>
                      </a:r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latin typeface="HY강B" pitchFamily="18" charset="-127"/>
                          <a:ea typeface="HY강B" pitchFamily="18" charset="-127"/>
                        </a:rPr>
                        <a:t>프로토타입은</a:t>
                      </a:r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 실행이 잘 되는가</a:t>
                      </a:r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동영상의 화면과 소리 상태는 양호한가</a:t>
                      </a:r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233</Words>
  <Application>Microsoft Office PowerPoint</Application>
  <PresentationFormat>화면 슬라이드 쇼(4:3)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WHITCH FLIGHT</vt:lpstr>
      <vt:lpstr>슬라이드 2</vt:lpstr>
      <vt:lpstr>피하고! 격추시키고!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머만들지진짜</dc:title>
  <dc:creator>YUHAYEONG</dc:creator>
  <cp:lastModifiedBy>YUHAYEONG</cp:lastModifiedBy>
  <cp:revision>71</cp:revision>
  <dcterms:created xsi:type="dcterms:W3CDTF">2015-09-21T13:18:20Z</dcterms:created>
  <dcterms:modified xsi:type="dcterms:W3CDTF">2015-10-27T11:56:44Z</dcterms:modified>
</cp:coreProperties>
</file>