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b4d6043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b4d6043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b4d6043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b4d6043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b4d6043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b4d6043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b4d6043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b4d6043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b4d604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b4d604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b4d6043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b4d6043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b4d6043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b4d6043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b4d6043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b4d6043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b4d6043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b4d6043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b4d6043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bb4d6043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bb4d6043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bb4d6043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b4d6043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b4d6043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Explaining the Effects of Data Augmentation Techniques with Convolutional Neural Networks</a:t>
            </a:r>
            <a:endParaRPr sz="31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</a:t>
            </a:r>
            <a:r>
              <a:rPr lang="en"/>
              <a:t>: Xiongjie Dai (xdai12), Yu He (yuhe6), Mengjia Zeng (mengjia6)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05/07/2022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Flipping always </a:t>
            </a:r>
            <a:r>
              <a:rPr lang="en"/>
              <a:t>performs</a:t>
            </a:r>
            <a:r>
              <a:rPr lang="en"/>
              <a:t> well for three different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Rotating performs well under SmallNet1 and SmallNet2. → Bad performance in SmallNet3 may result from the inception layer.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of coloring increases a lot under SmallNet3 → May also result from the inception layer.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Limitations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study only trains the CNN models with 10 epochs.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larger gap between training accuracy and testing accuracy with more </a:t>
            </a:r>
            <a:r>
              <a:rPr lang="en"/>
              <a:t>epochs</a:t>
            </a:r>
            <a:r>
              <a:rPr lang="en"/>
              <a:t> → Possible with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more tries with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situations, the training and testing accuracy </a:t>
            </a:r>
            <a:r>
              <a:rPr lang="en"/>
              <a:t>stucks</a:t>
            </a:r>
            <a:r>
              <a:rPr lang="en"/>
              <a:t> at 0.5, meaning that the model fails to have a good fit.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try more combinations of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other optimization techniques other than SGD, like Adam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Future Work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study with dataset with more than 2 classes.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check whether the predicting accuracy for each class increases as the whole testing accuracy increases.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more data augmentation techniques, or even some combinations of data augmentation.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83100" y="712150"/>
            <a:ext cx="65685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omputer Vision – Deep Convolutional Neural Networks (CNN) are capable of classifying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application domains of image classification → no big amount of data → Limit the application of CNN.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Augmentation Techniques → Useful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Wang, et al. compared among several data augmentation techniques (2018)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0.855 to 0.890 (Compare Dogs and Goldfishes)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0.705 to 0.755 (Compare Dogs and Cats)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Mikołajczyk, et al. compared among traditional data augmentation techniques (2017)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Cropping, flipping and rotating perform better than the others on CIFAR-10 and ImageNet.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Our study has some differences than the study before: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a less used dataset - </a:t>
            </a:r>
            <a:r>
              <a:rPr lang="en" sz="1500">
                <a:highlight>
                  <a:srgbClr val="FFFFFF"/>
                </a:highlight>
              </a:rPr>
              <a:t>Oxford-IIIT Pet dataset.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Try five different traditional data augmentations - flipping, rotating, cropping, coloring and </a:t>
            </a:r>
            <a:r>
              <a:rPr lang="en" sz="1500">
                <a:highlight>
                  <a:srgbClr val="FFFFFF"/>
                </a:highlight>
              </a:rPr>
              <a:t>blurring. 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Try to check generalizability under different situations.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015128" y="1595775"/>
            <a:ext cx="471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Artificially</a:t>
            </a:r>
            <a:r>
              <a:rPr lang="en"/>
              <a:t> divide the dataset with 4,800 images to two classes of cats and dogs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into training and testing with a split of 80:20.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 → Augmentation → Tensor Format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5" y="1415500"/>
            <a:ext cx="3687450" cy="27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015725" y="1359000"/>
            <a:ext cx="47061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check </a:t>
            </a:r>
            <a:r>
              <a:rPr lang="en"/>
              <a:t>generalizability</a:t>
            </a:r>
            <a:r>
              <a:rPr lang="en"/>
              <a:t>, we try three different CNN models, SmallNet1, SmallNet2 and SmallNet3, with three seeds, 1, 2 and 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SmallNet1 → 2 convolution +</a:t>
            </a:r>
            <a:r>
              <a:rPr lang="en"/>
              <a:t> 2 pooling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SmallNet2 → 3</a:t>
            </a:r>
            <a:r>
              <a:rPr lang="en"/>
              <a:t> convolution + 2 pooling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SmallNet3 → 3 convolutional layer </a:t>
            </a:r>
            <a:r>
              <a:rPr lang="en"/>
              <a:t>+ 2 pooling layers + 1 inception layer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79975" y="1359000"/>
            <a:ext cx="749100" cy="30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4168"/>
            <a:ext cx="4015724" cy="143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663" y="3810000"/>
            <a:ext cx="2104391" cy="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each situation (Model + Seed) → Train with 10 epochs → Compare the accuracy of the last </a:t>
            </a:r>
            <a:r>
              <a:rPr lang="en"/>
              <a:t>epoch</a:t>
            </a:r>
            <a:r>
              <a:rPr lang="en"/>
              <a:t> among those with augmentation or without.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SGD Optimizers with different parameter of weight decay.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Rate: 0.01, Momentum: 0.8 (SmallNet1 and SmallNet2)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L2 regularization with weight decay chosen by situation under SmallNet1 and Seed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Rate: 0.001, Momentum: 0.8 (SmallNet3)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Testing Accuracy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75" y="1144050"/>
            <a:ext cx="3962600" cy="20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490660"/>
            <a:ext cx="40709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6075" y="2014923"/>
            <a:ext cx="3962601" cy="209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Results - Accuracy Graph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25" y="1094075"/>
            <a:ext cx="3916195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253600" y="1527650"/>
            <a:ext cx="357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Best one – SmallNet2 + Seed2 + Flipping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Testing Accuracy → 0.748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