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2" autoAdjust="0"/>
    <p:restoredTop sz="94660"/>
  </p:normalViewPr>
  <p:slideViewPr>
    <p:cSldViewPr snapToGrid="0">
      <p:cViewPr>
        <p:scale>
          <a:sx n="66" d="100"/>
          <a:sy n="66" d="100"/>
        </p:scale>
        <p:origin x="2586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3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0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7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36A6-7359-40FE-9411-FE47B63054AB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378A-8DFD-4EEE-9088-B4E1B670C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31376" y="1936785"/>
            <a:ext cx="991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DOTS Telemetry Use Cases</a:t>
            </a:r>
            <a:endParaRPr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draft-hayashi-dots-telemetry-use-cases-03</a:t>
            </a:r>
            <a:endParaRPr kumimoji="1"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6627" y="4537292"/>
            <a:ext cx="619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Yuhei Hayashi</a:t>
            </a:r>
          </a:p>
          <a:p>
            <a:pPr algn="ctr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Meiling 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Chen</a:t>
            </a:r>
          </a:p>
          <a:p>
            <a:pPr algn="ctr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 Su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9165" y="3469403"/>
            <a:ext cx="457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IETF#111, Online, July 2021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6976" y="185980"/>
            <a:ext cx="534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Update Points 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of 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Draft-02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6977" y="2153335"/>
            <a:ext cx="118589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We extracted </a:t>
            </a:r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use cases already included in the telemetry 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I-D.</a:t>
            </a:r>
            <a:endParaRPr lang="en-US" altLang="ja-JP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- We added a new use-case; 3.2</a:t>
            </a:r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. Detailed </a:t>
            </a:r>
            <a:r>
              <a:rPr lang="en-US" altLang="ja-JP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DDoS</a:t>
            </a:r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 Mitigation 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Report</a:t>
            </a:r>
          </a:p>
          <a:p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- We organized other use-cases.</a:t>
            </a:r>
          </a:p>
          <a:p>
            <a:pPr marL="342900" indent="-342900">
              <a:buFontTx/>
              <a:buChar char="-"/>
            </a:pP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We included examples of message </a:t>
            </a:r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bodies with the 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telemetry attributes.</a:t>
            </a:r>
          </a:p>
          <a:p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- It’s </a:t>
            </a:r>
            <a:r>
              <a:rPr lang="en-US" altLang="ja-JP" sz="2800" dirty="0">
                <a:solidFill>
                  <a:srgbClr val="222222"/>
                </a:solidFill>
                <a:latin typeface="Arial" panose="020B0604020202020204" pitchFamily="34" charset="0"/>
              </a:rPr>
              <a:t>based on </a:t>
            </a: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draft-ietf-dots-telemetry-16.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15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2558" y="2153335"/>
            <a:ext cx="4519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We modified some nits.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976" y="185980"/>
            <a:ext cx="534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Update Points 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of 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Draft-03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1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21871" y="1572764"/>
            <a:ext cx="7422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All comments from WG were addressed.</a:t>
            </a:r>
          </a:p>
          <a:p>
            <a:pPr marL="342900" indent="-342900">
              <a:buFontTx/>
              <a:buChar char="-"/>
            </a:pPr>
            <a:r>
              <a:rPr lang="en-US" altLang="ja-JP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We require WGLC.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629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52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林裕平</dc:creator>
  <cp:lastModifiedBy>林裕平</cp:lastModifiedBy>
  <cp:revision>541</cp:revision>
  <dcterms:created xsi:type="dcterms:W3CDTF">2020-06-18T04:20:38Z</dcterms:created>
  <dcterms:modified xsi:type="dcterms:W3CDTF">2021-07-19T00:47:08Z</dcterms:modified>
</cp:coreProperties>
</file>