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円/楕円 22"/>
          <p:cNvSpPr/>
          <p:nvPr/>
        </p:nvSpPr>
        <p:spPr>
          <a:xfrm>
            <a:off x="2330433" y="1124744"/>
            <a:ext cx="252028" cy="232465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438445" y="1700808"/>
            <a:ext cx="288032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275856" y="548680"/>
            <a:ext cx="19442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Router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355976" y="980728"/>
            <a:ext cx="864096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>
            <a:stCxn id="5" idx="3"/>
          </p:cNvCxnSpPr>
          <p:nvPr/>
        </p:nvCxnSpPr>
        <p:spPr>
          <a:xfrm>
            <a:off x="5220072" y="2132856"/>
            <a:ext cx="18722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164288" y="194819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L</a:t>
            </a:r>
            <a:r>
              <a:rPr kumimoji="1" lang="en-US" altLang="ja-JP" dirty="0" smtClean="0"/>
              <a:t>ink Capacity</a:t>
            </a:r>
          </a:p>
          <a:p>
            <a:pPr algn="ctr"/>
            <a:r>
              <a:rPr lang="en-US" altLang="ja-JP" dirty="0" smtClean="0"/>
              <a:t>10Gbps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835696" y="3068960"/>
            <a:ext cx="388843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1835696" y="2708920"/>
            <a:ext cx="388843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1872471" y="1844824"/>
            <a:ext cx="388843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1872471" y="1340768"/>
            <a:ext cx="388843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-123909" y="264453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Normal traffic B/W</a:t>
            </a:r>
          </a:p>
          <a:p>
            <a:pPr algn="ctr"/>
            <a:r>
              <a:rPr lang="en-US" altLang="ja-JP" sz="1600" dirty="0" smtClean="0"/>
              <a:t>1Gbps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-44132" y="134076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Attack</a:t>
            </a:r>
            <a:r>
              <a:rPr kumimoji="1" lang="en-US" altLang="ja-JP" sz="1600" dirty="0" smtClean="0"/>
              <a:t> traffic B/W</a:t>
            </a:r>
          </a:p>
          <a:p>
            <a:pPr algn="ctr"/>
            <a:r>
              <a:rPr lang="en-US" altLang="ja-JP" sz="1600" dirty="0" smtClean="0"/>
              <a:t>2Gbps</a:t>
            </a:r>
            <a:endParaRPr kumimoji="1" lang="ja-JP" altLang="en-US" sz="1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44208" y="63105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Remaining</a:t>
            </a:r>
            <a:r>
              <a:rPr kumimoji="1" lang="en-US" altLang="ja-JP" dirty="0" smtClean="0"/>
              <a:t> Capacity</a:t>
            </a:r>
          </a:p>
          <a:p>
            <a:pPr algn="ctr"/>
            <a:r>
              <a:rPr lang="en-US" altLang="ja-JP" dirty="0"/>
              <a:t>7</a:t>
            </a:r>
            <a:r>
              <a:rPr lang="en-US" altLang="ja-JP" dirty="0" smtClean="0"/>
              <a:t>Gbps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10"/>
          <a:stretch/>
        </p:blipFill>
        <p:spPr bwMode="auto">
          <a:xfrm>
            <a:off x="5383399" y="4045460"/>
            <a:ext cx="3561778" cy="189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線吹き出し 1 (枠付き) 35"/>
          <p:cNvSpPr/>
          <p:nvPr/>
        </p:nvSpPr>
        <p:spPr>
          <a:xfrm>
            <a:off x="6660231" y="5452843"/>
            <a:ext cx="2284945" cy="155477"/>
          </a:xfrm>
          <a:prstGeom prst="borderCallout1">
            <a:avLst>
              <a:gd name="adj1" fmla="val -591"/>
              <a:gd name="adj2" fmla="val 51163"/>
              <a:gd name="adj3" fmla="val -1838933"/>
              <a:gd name="adj4" fmla="val 52609"/>
            </a:avLst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8"/>
          <a:stretch/>
        </p:blipFill>
        <p:spPr bwMode="auto">
          <a:xfrm>
            <a:off x="418457" y="4003577"/>
            <a:ext cx="3721495" cy="163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線吹き出し 1 (枠付き) 38"/>
          <p:cNvSpPr/>
          <p:nvPr/>
        </p:nvSpPr>
        <p:spPr>
          <a:xfrm>
            <a:off x="829619" y="4869160"/>
            <a:ext cx="2284945" cy="155477"/>
          </a:xfrm>
          <a:prstGeom prst="borderCallout1">
            <a:avLst>
              <a:gd name="adj1" fmla="val -591"/>
              <a:gd name="adj2" fmla="val 51163"/>
              <a:gd name="adj3" fmla="val -917906"/>
              <a:gd name="adj4" fmla="val 69976"/>
            </a:avLst>
          </a:prstGeom>
          <a:noFill/>
          <a:ln w="63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369506" y="6309320"/>
            <a:ext cx="7234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 smtClean="0"/>
              <a:t>Remaining Capacity = </a:t>
            </a:r>
            <a:r>
              <a:rPr lang="en-US" altLang="ja-JP" i="1" dirty="0" smtClean="0"/>
              <a:t>(total-pipe-capacity)</a:t>
            </a:r>
            <a:r>
              <a:rPr lang="ja-JP" altLang="en-US" i="1" dirty="0" smtClean="0"/>
              <a:t> </a:t>
            </a:r>
            <a:r>
              <a:rPr lang="en-US" altLang="ja-JP" i="1" dirty="0" smtClean="0"/>
              <a:t>– (a percentile of total-traffic)</a:t>
            </a:r>
            <a:endParaRPr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67325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Yuhei Hayashi</dc:creator>
  <cp:lastModifiedBy>yuuhei</cp:lastModifiedBy>
  <cp:revision>59</cp:revision>
  <dcterms:created xsi:type="dcterms:W3CDTF">2020-09-22T07:32:41Z</dcterms:created>
  <dcterms:modified xsi:type="dcterms:W3CDTF">2020-09-22T08:07:05Z</dcterms:modified>
</cp:coreProperties>
</file>