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811"/>
    <p:restoredTop sz="94645"/>
  </p:normalViewPr>
  <p:slideViewPr>
    <p:cSldViewPr snapToGrid="0" snapToObjects="1">
      <p:cViewPr varScale="1">
        <p:scale>
          <a:sx n="94" d="100"/>
          <a:sy n="94" d="100"/>
        </p:scale>
        <p:origin x="224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FAEF-49CF-F74E-8FF4-E05BF836E285}" type="datetimeFigureOut">
              <a:rPr kumimoji="1" lang="zh-CN" altLang="en-US" smtClean="0"/>
              <a:t>2019/11/26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C1FD-6385-AC44-92F5-4B8F73E0D2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0082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FAEF-49CF-F74E-8FF4-E05BF836E285}" type="datetimeFigureOut">
              <a:rPr kumimoji="1" lang="zh-CN" altLang="en-US" smtClean="0"/>
              <a:t>2019/11/26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C1FD-6385-AC44-92F5-4B8F73E0D2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470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FAEF-49CF-F74E-8FF4-E05BF836E285}" type="datetimeFigureOut">
              <a:rPr kumimoji="1" lang="zh-CN" altLang="en-US" smtClean="0"/>
              <a:t>2019/11/26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C1FD-6385-AC44-92F5-4B8F73E0D2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698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FAEF-49CF-F74E-8FF4-E05BF836E285}" type="datetimeFigureOut">
              <a:rPr kumimoji="1" lang="zh-CN" altLang="en-US" smtClean="0"/>
              <a:t>2019/11/26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C1FD-6385-AC44-92F5-4B8F73E0D2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9582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FAEF-49CF-F74E-8FF4-E05BF836E285}" type="datetimeFigureOut">
              <a:rPr kumimoji="1" lang="zh-CN" altLang="en-US" smtClean="0"/>
              <a:t>2019/11/26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C1FD-6385-AC44-92F5-4B8F73E0D2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394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FAEF-49CF-F74E-8FF4-E05BF836E285}" type="datetimeFigureOut">
              <a:rPr kumimoji="1" lang="zh-CN" altLang="en-US" smtClean="0"/>
              <a:t>2019/11/26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C1FD-6385-AC44-92F5-4B8F73E0D2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24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FAEF-49CF-F74E-8FF4-E05BF836E285}" type="datetimeFigureOut">
              <a:rPr kumimoji="1" lang="zh-CN" altLang="en-US" smtClean="0"/>
              <a:t>2019/11/26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C1FD-6385-AC44-92F5-4B8F73E0D2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995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FAEF-49CF-F74E-8FF4-E05BF836E285}" type="datetimeFigureOut">
              <a:rPr kumimoji="1" lang="zh-CN" altLang="en-US" smtClean="0"/>
              <a:t>2019/11/26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C1FD-6385-AC44-92F5-4B8F73E0D2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621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FAEF-49CF-F74E-8FF4-E05BF836E285}" type="datetimeFigureOut">
              <a:rPr kumimoji="1" lang="zh-CN" altLang="en-US" smtClean="0"/>
              <a:t>2019/11/26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C1FD-6385-AC44-92F5-4B8F73E0D2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558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FAEF-49CF-F74E-8FF4-E05BF836E285}" type="datetimeFigureOut">
              <a:rPr kumimoji="1" lang="zh-CN" altLang="en-US" smtClean="0"/>
              <a:t>2019/11/26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C1FD-6385-AC44-92F5-4B8F73E0D2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099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FAEF-49CF-F74E-8FF4-E05BF836E285}" type="datetimeFigureOut">
              <a:rPr kumimoji="1" lang="zh-CN" altLang="en-US" smtClean="0"/>
              <a:t>2019/11/26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C1FD-6385-AC44-92F5-4B8F73E0D2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647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5FAEF-49CF-F74E-8FF4-E05BF836E285}" type="datetimeFigureOut">
              <a:rPr kumimoji="1" lang="zh-CN" altLang="en-US" smtClean="0"/>
              <a:t>2019/11/26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0C1FD-6385-AC44-92F5-4B8F73E0D2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390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/>
        </p:nvCxnSpPr>
        <p:spPr>
          <a:xfrm flipV="1">
            <a:off x="2239108" y="2193968"/>
            <a:ext cx="7107599" cy="212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>
            <a:off x="2682240" y="1889760"/>
            <a:ext cx="0" cy="3309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2973977" y="1889760"/>
            <a:ext cx="0" cy="3309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>
            <a:off x="5551714" y="1889760"/>
            <a:ext cx="0" cy="3309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5290457" y="1889760"/>
            <a:ext cx="0" cy="3309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4001588" y="1889760"/>
            <a:ext cx="0" cy="3309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4245428" y="1889760"/>
            <a:ext cx="0" cy="3309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391576" y="4326819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inst_data_OK</a:t>
            </a:r>
            <a:endParaRPr kumimoji="1" lang="zh-CN" altLang="en-US" dirty="0"/>
          </a:p>
        </p:txBody>
      </p:sp>
      <p:cxnSp>
        <p:nvCxnSpPr>
          <p:cNvPr id="16" name="直线连接符 15"/>
          <p:cNvCxnSpPr/>
          <p:nvPr/>
        </p:nvCxnSpPr>
        <p:spPr>
          <a:xfrm flipV="1">
            <a:off x="4855438" y="3114318"/>
            <a:ext cx="4811076" cy="71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>
            <a:off x="5290457" y="2783392"/>
            <a:ext cx="0" cy="3309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>
            <a:off x="5582194" y="2783392"/>
            <a:ext cx="0" cy="3309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/>
          <p:nvPr/>
        </p:nvCxnSpPr>
        <p:spPr>
          <a:xfrm>
            <a:off x="8239824" y="2790571"/>
            <a:ext cx="0" cy="3309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7898674" y="2783392"/>
            <a:ext cx="0" cy="3309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484011" y="18070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握手成功</a:t>
            </a:r>
            <a:endParaRPr kumimoji="1" lang="zh-CN" altLang="en-US" dirty="0"/>
          </a:p>
        </p:txBody>
      </p:sp>
      <p:sp>
        <p:nvSpPr>
          <p:cNvPr id="24" name="下箭头 23"/>
          <p:cNvSpPr/>
          <p:nvPr/>
        </p:nvSpPr>
        <p:spPr>
          <a:xfrm>
            <a:off x="8015151" y="2307436"/>
            <a:ext cx="45719" cy="3396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831164" y="6695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握手成功</a:t>
            </a:r>
            <a:endParaRPr kumimoji="1" lang="zh-CN" altLang="en-US" dirty="0"/>
          </a:p>
        </p:txBody>
      </p:sp>
      <p:sp>
        <p:nvSpPr>
          <p:cNvPr id="26" name="下箭头 25"/>
          <p:cNvSpPr/>
          <p:nvPr/>
        </p:nvSpPr>
        <p:spPr>
          <a:xfrm>
            <a:off x="5385162" y="1151654"/>
            <a:ext cx="45719" cy="3396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12505" y="18897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第一条指令</a:t>
            </a:r>
            <a:endParaRPr kumimoji="1" lang="zh-CN" altLang="en-US" dirty="0"/>
          </a:p>
        </p:txBody>
      </p:sp>
      <p:sp>
        <p:nvSpPr>
          <p:cNvPr id="28" name="左大括号 27"/>
          <p:cNvSpPr/>
          <p:nvPr/>
        </p:nvSpPr>
        <p:spPr>
          <a:xfrm rot="16200000">
            <a:off x="6699969" y="2144378"/>
            <a:ext cx="342187" cy="25777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6155540" y="37353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取指级</a:t>
            </a:r>
            <a:endParaRPr kumimoji="1" lang="zh-CN" altLang="en-US"/>
          </a:p>
        </p:txBody>
      </p:sp>
      <p:cxnSp>
        <p:nvCxnSpPr>
          <p:cNvPr id="31" name="直线连接符 30"/>
          <p:cNvCxnSpPr/>
          <p:nvPr/>
        </p:nvCxnSpPr>
        <p:spPr>
          <a:xfrm>
            <a:off x="6745252" y="1912447"/>
            <a:ext cx="0" cy="3309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左大括号 34"/>
          <p:cNvSpPr/>
          <p:nvPr/>
        </p:nvSpPr>
        <p:spPr>
          <a:xfrm rot="5400000">
            <a:off x="5949675" y="1132961"/>
            <a:ext cx="375617" cy="1171541"/>
          </a:xfrm>
          <a:prstGeom prst="leftBrace">
            <a:avLst>
              <a:gd name="adj1" fmla="val 8333"/>
              <a:gd name="adj2" fmla="val 158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5919608" y="1194638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译码级</a:t>
            </a:r>
            <a:endParaRPr kumimoji="1"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812504" y="276418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第二条指令</a:t>
            </a:r>
            <a:endParaRPr kumimoji="1" lang="zh-CN" altLang="en-US" dirty="0"/>
          </a:p>
        </p:txBody>
      </p:sp>
      <p:cxnSp>
        <p:nvCxnSpPr>
          <p:cNvPr id="46" name="直线箭头连接符 45"/>
          <p:cNvCxnSpPr/>
          <p:nvPr/>
        </p:nvCxnSpPr>
        <p:spPr>
          <a:xfrm flipV="1">
            <a:off x="2839198" y="2454478"/>
            <a:ext cx="0" cy="18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360541" y="4326819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inst_req</a:t>
            </a:r>
            <a:endParaRPr kumimoji="1" lang="zh-CN" altLang="en-US" dirty="0"/>
          </a:p>
        </p:txBody>
      </p:sp>
      <p:cxnSp>
        <p:nvCxnSpPr>
          <p:cNvPr id="49" name="直线箭头连接符 48"/>
          <p:cNvCxnSpPr/>
          <p:nvPr/>
        </p:nvCxnSpPr>
        <p:spPr>
          <a:xfrm flipV="1">
            <a:off x="5430881" y="3164258"/>
            <a:ext cx="0" cy="11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4936058" y="4326819"/>
            <a:ext cx="95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inst_req</a:t>
            </a:r>
            <a:endParaRPr kumimoji="1" lang="zh-CN" altLang="en-US" dirty="0"/>
          </a:p>
        </p:txBody>
      </p:sp>
      <p:sp>
        <p:nvSpPr>
          <p:cNvPr id="52" name="左大括号 51"/>
          <p:cNvSpPr/>
          <p:nvPr/>
        </p:nvSpPr>
        <p:spPr>
          <a:xfrm rot="5400000">
            <a:off x="4067256" y="470691"/>
            <a:ext cx="371565" cy="2558126"/>
          </a:xfrm>
          <a:prstGeom prst="leftBrace">
            <a:avLst>
              <a:gd name="adj1" fmla="val 8333"/>
              <a:gd name="adj2" fmla="val 908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2578345" y="11781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取指级</a:t>
            </a:r>
            <a:endParaRPr kumimoji="1"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3343245" y="1801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3956148" y="18219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4600360" y="18219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5858452" y="18542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5284159" y="1836994"/>
            <a:ext cx="36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6397235" y="1861092"/>
            <a:ext cx="32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6</a:t>
            </a:r>
            <a:endParaRPr kumimoji="1" lang="zh-CN" altLang="en-US" dirty="0"/>
          </a:p>
        </p:txBody>
      </p:sp>
      <p:cxnSp>
        <p:nvCxnSpPr>
          <p:cNvPr id="62" name="直线连接符 61"/>
          <p:cNvCxnSpPr/>
          <p:nvPr/>
        </p:nvCxnSpPr>
        <p:spPr>
          <a:xfrm>
            <a:off x="6337160" y="1899498"/>
            <a:ext cx="0" cy="3309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7328939" y="4329276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inst_data_OK</a:t>
            </a:r>
            <a:endParaRPr kumimoji="1" lang="zh-CN" altLang="en-US" dirty="0"/>
          </a:p>
        </p:txBody>
      </p:sp>
      <p:cxnSp>
        <p:nvCxnSpPr>
          <p:cNvPr id="66" name="直线箭头连接符 65"/>
          <p:cNvCxnSpPr/>
          <p:nvPr/>
        </p:nvCxnSpPr>
        <p:spPr>
          <a:xfrm flipV="1">
            <a:off x="4117013" y="2363151"/>
            <a:ext cx="0" cy="18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>
            <a:stCxn id="64" idx="0"/>
          </p:cNvCxnSpPr>
          <p:nvPr/>
        </p:nvCxnSpPr>
        <p:spPr>
          <a:xfrm flipH="1" flipV="1">
            <a:off x="8052534" y="3241484"/>
            <a:ext cx="8336" cy="1087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/>
          <p:cNvCxnSpPr/>
          <p:nvPr/>
        </p:nvCxnSpPr>
        <p:spPr>
          <a:xfrm flipV="1">
            <a:off x="6333573" y="5759134"/>
            <a:ext cx="5248827" cy="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/>
          <p:cNvCxnSpPr/>
          <p:nvPr/>
        </p:nvCxnSpPr>
        <p:spPr>
          <a:xfrm>
            <a:off x="6345724" y="5423954"/>
            <a:ext cx="0" cy="3309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/>
          <p:cNvCxnSpPr/>
          <p:nvPr/>
        </p:nvCxnSpPr>
        <p:spPr>
          <a:xfrm>
            <a:off x="6748807" y="5414216"/>
            <a:ext cx="0" cy="3309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/>
          <p:cNvCxnSpPr/>
          <p:nvPr/>
        </p:nvCxnSpPr>
        <p:spPr>
          <a:xfrm>
            <a:off x="9326544" y="5414216"/>
            <a:ext cx="0" cy="3309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/>
          <p:cNvCxnSpPr/>
          <p:nvPr/>
        </p:nvCxnSpPr>
        <p:spPr>
          <a:xfrm>
            <a:off x="9065287" y="5414216"/>
            <a:ext cx="0" cy="3309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/>
          <p:cNvCxnSpPr/>
          <p:nvPr/>
        </p:nvCxnSpPr>
        <p:spPr>
          <a:xfrm>
            <a:off x="7934304" y="5423954"/>
            <a:ext cx="0" cy="3309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/>
          <p:cNvCxnSpPr/>
          <p:nvPr/>
        </p:nvCxnSpPr>
        <p:spPr>
          <a:xfrm>
            <a:off x="8263113" y="5423954"/>
            <a:ext cx="0" cy="3309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812504" y="545173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第三条指令</a:t>
            </a:r>
            <a:endParaRPr kumimoji="1" lang="zh-CN" altLang="en-US" dirty="0"/>
          </a:p>
        </p:txBody>
      </p:sp>
      <p:cxnSp>
        <p:nvCxnSpPr>
          <p:cNvPr id="79" name="直线连接符 78"/>
          <p:cNvCxnSpPr/>
          <p:nvPr/>
        </p:nvCxnSpPr>
        <p:spPr>
          <a:xfrm>
            <a:off x="10324475" y="5414214"/>
            <a:ext cx="0" cy="3309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左大括号 79"/>
          <p:cNvSpPr/>
          <p:nvPr/>
        </p:nvSpPr>
        <p:spPr>
          <a:xfrm rot="5400000">
            <a:off x="9641222" y="4740701"/>
            <a:ext cx="368574" cy="997931"/>
          </a:xfrm>
          <a:prstGeom prst="leftBrace">
            <a:avLst>
              <a:gd name="adj1" fmla="val 8333"/>
              <a:gd name="adj2" fmla="val 158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9694438" y="4719094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译码级</a:t>
            </a:r>
            <a:endParaRPr kumimoji="1" lang="zh-CN" altLang="en-US"/>
          </a:p>
        </p:txBody>
      </p:sp>
      <p:sp>
        <p:nvSpPr>
          <p:cNvPr id="82" name="左大括号 81"/>
          <p:cNvSpPr/>
          <p:nvPr/>
        </p:nvSpPr>
        <p:spPr>
          <a:xfrm rot="5400000">
            <a:off x="8580581" y="4764301"/>
            <a:ext cx="402222" cy="1050476"/>
          </a:xfrm>
          <a:prstGeom prst="leftBrace">
            <a:avLst>
              <a:gd name="adj1" fmla="val 8333"/>
              <a:gd name="adj2" fmla="val 551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8275664" y="47477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取指级</a:t>
            </a:r>
            <a:endParaRPr kumimoji="1"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7118075" y="53254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7</a:t>
            </a:r>
            <a:endParaRPr kumimoji="1"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7953290" y="53582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8</a:t>
            </a:r>
            <a:endParaRPr kumimoji="1"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8567382" y="53582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9</a:t>
            </a:r>
            <a:endParaRPr kumimoji="1" lang="zh-CN" altLang="en-US" dirty="0"/>
          </a:p>
        </p:txBody>
      </p:sp>
      <p:cxnSp>
        <p:nvCxnSpPr>
          <p:cNvPr id="90" name="直线连接符 89"/>
          <p:cNvCxnSpPr/>
          <p:nvPr/>
        </p:nvCxnSpPr>
        <p:spPr>
          <a:xfrm>
            <a:off x="10111990" y="5423954"/>
            <a:ext cx="0" cy="3309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左大括号 93"/>
          <p:cNvSpPr/>
          <p:nvPr/>
        </p:nvSpPr>
        <p:spPr>
          <a:xfrm rot="5400000">
            <a:off x="2247540" y="1102980"/>
            <a:ext cx="371565" cy="1081305"/>
          </a:xfrm>
          <a:prstGeom prst="leftBrace">
            <a:avLst>
              <a:gd name="adj1" fmla="val 31487"/>
              <a:gd name="adj2" fmla="val 908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1562168" y="11219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预取指</a:t>
            </a:r>
            <a:endParaRPr kumimoji="1" lang="zh-CN" altLang="en-US"/>
          </a:p>
        </p:txBody>
      </p:sp>
      <p:cxnSp>
        <p:nvCxnSpPr>
          <p:cNvPr id="98" name="直线连接符 97"/>
          <p:cNvCxnSpPr/>
          <p:nvPr/>
        </p:nvCxnSpPr>
        <p:spPr>
          <a:xfrm flipH="1">
            <a:off x="6742323" y="2243373"/>
            <a:ext cx="1" cy="3155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/>
          <p:cNvCxnSpPr/>
          <p:nvPr/>
        </p:nvCxnSpPr>
        <p:spPr>
          <a:xfrm>
            <a:off x="7914018" y="3114318"/>
            <a:ext cx="20286" cy="2271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左大括号 103"/>
          <p:cNvSpPr/>
          <p:nvPr/>
        </p:nvSpPr>
        <p:spPr>
          <a:xfrm rot="5400000">
            <a:off x="7108527" y="4321581"/>
            <a:ext cx="385741" cy="1870883"/>
          </a:xfrm>
          <a:prstGeom prst="leftBrace">
            <a:avLst>
              <a:gd name="adj1" fmla="val 8333"/>
              <a:gd name="adj2" fmla="val 551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5" name="直线箭头连接符 104"/>
          <p:cNvCxnSpPr>
            <a:stCxn id="106" idx="0"/>
          </p:cNvCxnSpPr>
          <p:nvPr/>
        </p:nvCxnSpPr>
        <p:spPr>
          <a:xfrm flipH="1" flipV="1">
            <a:off x="8093909" y="5821068"/>
            <a:ext cx="11887" cy="440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7627139" y="6261408"/>
            <a:ext cx="95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inst_req</a:t>
            </a:r>
            <a:endParaRPr kumimoji="1" lang="zh-CN" altLang="en-US" dirty="0"/>
          </a:p>
        </p:txBody>
      </p:sp>
      <p:sp>
        <p:nvSpPr>
          <p:cNvPr id="109" name="文本框 108"/>
          <p:cNvSpPr txBox="1"/>
          <p:nvPr/>
        </p:nvSpPr>
        <p:spPr>
          <a:xfrm>
            <a:off x="6822394" y="47629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预取指</a:t>
            </a:r>
            <a:endParaRPr kumimoji="1" lang="zh-CN" altLang="en-US"/>
          </a:p>
        </p:txBody>
      </p:sp>
      <p:cxnSp>
        <p:nvCxnSpPr>
          <p:cNvPr id="112" name="直线连接符 111"/>
          <p:cNvCxnSpPr/>
          <p:nvPr/>
        </p:nvCxnSpPr>
        <p:spPr>
          <a:xfrm flipH="1">
            <a:off x="6342565" y="2254973"/>
            <a:ext cx="1" cy="3155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/>
          <p:cNvCxnSpPr/>
          <p:nvPr/>
        </p:nvCxnSpPr>
        <p:spPr>
          <a:xfrm>
            <a:off x="8242315" y="3138146"/>
            <a:ext cx="20286" cy="2271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连接符 113"/>
          <p:cNvCxnSpPr/>
          <p:nvPr/>
        </p:nvCxnSpPr>
        <p:spPr>
          <a:xfrm>
            <a:off x="5275975" y="2220686"/>
            <a:ext cx="9977" cy="609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/>
          <p:cNvCxnSpPr/>
          <p:nvPr/>
        </p:nvCxnSpPr>
        <p:spPr>
          <a:xfrm>
            <a:off x="5580258" y="2197417"/>
            <a:ext cx="9977" cy="609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左大括号 121"/>
          <p:cNvSpPr/>
          <p:nvPr/>
        </p:nvSpPr>
        <p:spPr>
          <a:xfrm rot="5400000">
            <a:off x="7627745" y="626618"/>
            <a:ext cx="287409" cy="2096021"/>
          </a:xfrm>
          <a:prstGeom prst="leftBrace">
            <a:avLst>
              <a:gd name="adj1" fmla="val 24707"/>
              <a:gd name="adj2" fmla="val 370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文本框 122"/>
          <p:cNvSpPr txBox="1"/>
          <p:nvPr/>
        </p:nvSpPr>
        <p:spPr>
          <a:xfrm>
            <a:off x="7527086" y="12304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执行级</a:t>
            </a:r>
            <a:endParaRPr kumimoji="1" lang="zh-CN" altLang="en-US" dirty="0"/>
          </a:p>
        </p:txBody>
      </p:sp>
      <p:sp>
        <p:nvSpPr>
          <p:cNvPr id="124" name="文本框 123"/>
          <p:cNvSpPr txBox="1"/>
          <p:nvPr/>
        </p:nvSpPr>
        <p:spPr>
          <a:xfrm>
            <a:off x="8988958" y="537032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10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613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5443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49</Words>
  <Application>Microsoft Macintosh PowerPoint</Application>
  <PresentationFormat>宽屏</PresentationFormat>
  <Paragraphs>28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DengXian</vt:lpstr>
      <vt:lpstr>DengXian Light</vt:lpstr>
      <vt:lpstr>Arial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宇恒</dc:creator>
  <cp:lastModifiedBy>杨 宇恒</cp:lastModifiedBy>
  <cp:revision>8</cp:revision>
  <dcterms:created xsi:type="dcterms:W3CDTF">2019-11-26T06:08:34Z</dcterms:created>
  <dcterms:modified xsi:type="dcterms:W3CDTF">2019-11-26T08:07:21Z</dcterms:modified>
</cp:coreProperties>
</file>