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/>
    <p:restoredTop sz="94671"/>
  </p:normalViewPr>
  <p:slideViewPr>
    <p:cSldViewPr snapToGrid="0" snapToObjects="1">
      <p:cViewPr varScale="1">
        <p:scale>
          <a:sx n="102" d="100"/>
          <a:sy n="102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2CE91-3D5E-8E48-8D71-345EDD130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5E8D39-33D7-6C45-B69D-747C486989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3B325D-2C33-434B-8ADC-8C4C8319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EEBEE9-6BAB-664C-BA7F-2F199B5F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C0B82-E679-6B49-AA12-17633312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9065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70749B-6A03-DB4C-A5DF-DD20BC00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91693CF-B17D-2F43-9641-22D3C87C99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65E4D5-6C08-9848-8C1B-90A206BE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66B406-7E94-CE42-BE45-6D4B8B11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685BB-046A-9743-8F04-5108AEB7B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6168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AC72F3-5ED0-8F49-A5B9-198BF8283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23EEF7-60B4-DE40-A264-549D7DE80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AA131-737A-664E-B9FA-CCA2795D5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4EAF4-172E-744C-B5F5-D5102BC3F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CFE996-DAF0-6E4E-826C-F6077137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4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B97BC9-8B7F-8D4C-AFEF-836579E8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BBCC92-87DB-E941-9482-F928C52C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47F4E0-E72A-194E-8611-17A7B0D07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60CB94-E1DE-704E-9FC2-4225C6E7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726128-ACD0-DE45-A358-3EC59AE76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755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F515C6-FDF3-1943-AAAB-BA5C8A8A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807D03-687A-3947-90B0-267C75E2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87A87-4E40-0E43-A36C-C6295399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FC1F10-0B62-A646-A1D2-6AB8B565A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F5A51-94B5-5943-A629-058A144F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34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ED927-7528-5A43-ABE6-93DD8C1E4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10A8BD-08D3-8445-AFCF-CD7697D92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D531F4-5DDC-C74B-B660-4574F0B96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2FD1CE-FC4F-E54D-A8DA-09D79C99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B2C9EB-A9E8-A94D-B321-D062E846D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17D8D-6C1B-D941-8D4F-9E07D39A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5744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2BB93-BF77-B842-9E5D-D2721727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F6789-171E-6649-A832-8B190F62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0B0E46-047E-9944-A138-9F40E947C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AA5C8E3-6299-1E47-BBE9-231075B1B9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C39A7B-0150-B148-ACEC-59596CD930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4AF852-8D28-A84A-9A0D-347F15ACC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BEEF79-4C85-B947-A7B5-F211115B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0F8ED83-5375-884D-A782-81C8EA6D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333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729BF6-72C4-8D43-86E8-EEBE9B4FA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AD9319-EE43-9C40-9308-6371F9748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BE3E85-F194-A042-BB0B-EED67BAE1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6F5985-D8DA-6541-8E17-1D0D3EA3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811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BB03C3-A587-3741-91FC-CA2CAAA7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DB324-4063-9D41-9146-55F3FA80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69A155-6742-204C-BDB6-E931C7096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671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09B8F-7E36-994C-B3E8-9D75301C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652BA-C296-A642-8266-1084F47E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160678-B17A-0A4D-B76C-9267E233B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E275A4-7801-E547-B7A3-803FF0DF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1754D9-B575-544F-8285-81273D536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13FEB5-2435-AE4F-9519-57BEDF43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13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9AC10-C61E-CE46-B546-906DD3A45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1501F8F-035C-B148-98BB-4765D87D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A62226-FD00-A947-B573-D78DF897C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348C73-37B8-6C41-B26F-55CBB43A5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1F0AB-FAAF-1243-A140-65105AF24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6070F6-331E-784B-A2AD-3725372C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423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E9D1630-2A03-3642-84C6-14352AAF4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6A0206-23A6-074B-9A20-2F5E9F4EB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AD1319-7AB1-974D-8E05-88F077F6A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47936-7774-B744-AC29-0582E8343787}" type="datetimeFigureOut">
              <a:rPr kumimoji="1" lang="zh-CN" altLang="en-US" smtClean="0"/>
              <a:t>2020/11/14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A1F568-C1BA-374C-86BB-6D9C1171F7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D5FE7-5F31-EC43-9D6F-D1452768E0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BA9AF-E4C5-3D43-897D-3D0B1BB988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278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2A69F-33BA-7A47-9A50-66FD0B829E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5644D-71EE-B94C-922C-05A6A5889E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0770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0B52A18-ABC8-194B-B354-313D19F60AD9}"/>
              </a:ext>
            </a:extLst>
          </p:cNvPr>
          <p:cNvSpPr/>
          <p:nvPr/>
        </p:nvSpPr>
        <p:spPr>
          <a:xfrm>
            <a:off x="2119138" y="5202193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2D642F-638A-7242-9A1F-9AB2F6A4ED67}"/>
              </a:ext>
            </a:extLst>
          </p:cNvPr>
          <p:cNvSpPr/>
          <p:nvPr/>
        </p:nvSpPr>
        <p:spPr>
          <a:xfrm>
            <a:off x="4742889" y="5202193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8A2B02-D703-3F45-BDFD-2D132E6D14B1}"/>
              </a:ext>
            </a:extLst>
          </p:cNvPr>
          <p:cNvSpPr/>
          <p:nvPr/>
        </p:nvSpPr>
        <p:spPr>
          <a:xfrm>
            <a:off x="7366640" y="5202193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94C20A-DC75-7744-A1E7-00DA41B64A78}"/>
              </a:ext>
            </a:extLst>
          </p:cNvPr>
          <p:cNvSpPr/>
          <p:nvPr/>
        </p:nvSpPr>
        <p:spPr>
          <a:xfrm>
            <a:off x="1620702" y="5202193"/>
            <a:ext cx="8079352" cy="128510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D014630-11E4-A24D-B0C0-08C5345EB3BC}"/>
              </a:ext>
            </a:extLst>
          </p:cNvPr>
          <p:cNvSpPr txBox="1"/>
          <p:nvPr/>
        </p:nvSpPr>
        <p:spPr>
          <a:xfrm>
            <a:off x="554176" y="577129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物理层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F59021-1B1C-5A46-92A5-21A7D602549E}"/>
              </a:ext>
            </a:extLst>
          </p:cNvPr>
          <p:cNvSpPr txBox="1"/>
          <p:nvPr/>
        </p:nvSpPr>
        <p:spPr>
          <a:xfrm>
            <a:off x="2278308" y="539440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19E651-140F-5940-95F1-1E2AE4EC9F14}"/>
              </a:ext>
            </a:extLst>
          </p:cNvPr>
          <p:cNvSpPr txBox="1"/>
          <p:nvPr/>
        </p:nvSpPr>
        <p:spPr>
          <a:xfrm>
            <a:off x="4911304" y="539440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82E82B7-DDDD-B84E-8201-7C1A56E94C44}"/>
              </a:ext>
            </a:extLst>
          </p:cNvPr>
          <p:cNvSpPr txBox="1"/>
          <p:nvPr/>
        </p:nvSpPr>
        <p:spPr>
          <a:xfrm>
            <a:off x="7535056" y="539440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Iface</a:t>
            </a:r>
            <a:r>
              <a:rPr kumimoji="1" lang="en-US" altLang="zh-CN" dirty="0"/>
              <a:t> Module</a:t>
            </a:r>
            <a:endParaRPr kumimoji="1"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CAC9F6E-FAFA-4D42-8089-EA9CDC845967}"/>
              </a:ext>
            </a:extLst>
          </p:cNvPr>
          <p:cNvSpPr/>
          <p:nvPr/>
        </p:nvSpPr>
        <p:spPr>
          <a:xfrm>
            <a:off x="1620702" y="4221017"/>
            <a:ext cx="8079352" cy="944105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F37E0AC-3E45-9B4A-990D-D00B29A6C219}"/>
              </a:ext>
            </a:extLst>
          </p:cNvPr>
          <p:cNvSpPr txBox="1"/>
          <p:nvPr/>
        </p:nvSpPr>
        <p:spPr>
          <a:xfrm>
            <a:off x="110686" y="45084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数据链路层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8EF6196-D62A-DA46-857F-F07AE3CFDA43}"/>
              </a:ext>
            </a:extLst>
          </p:cNvPr>
          <p:cNvSpPr/>
          <p:nvPr/>
        </p:nvSpPr>
        <p:spPr>
          <a:xfrm>
            <a:off x="1620702" y="2032000"/>
            <a:ext cx="8079352" cy="2129729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D1967C-1374-6C4D-B689-4033D0FF14EF}"/>
              </a:ext>
            </a:extLst>
          </p:cNvPr>
          <p:cNvSpPr/>
          <p:nvPr/>
        </p:nvSpPr>
        <p:spPr>
          <a:xfrm>
            <a:off x="4452511" y="2032000"/>
            <a:ext cx="2521031" cy="2173663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1B984D-69A6-8644-836E-BB83304D8477}"/>
              </a:ext>
            </a:extLst>
          </p:cNvPr>
          <p:cNvSpPr txBox="1"/>
          <p:nvPr/>
        </p:nvSpPr>
        <p:spPr>
          <a:xfrm>
            <a:off x="5061606" y="316277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IP Module</a:t>
            </a:r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BAEBA44-1ECB-1244-BAE4-A672B78A6056}"/>
              </a:ext>
            </a:extLst>
          </p:cNvPr>
          <p:cNvSpPr/>
          <p:nvPr/>
        </p:nvSpPr>
        <p:spPr>
          <a:xfrm>
            <a:off x="7366640" y="2260101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CE65505-BCB8-AD4D-B46E-A61D4DE5B127}"/>
              </a:ext>
            </a:extLst>
          </p:cNvPr>
          <p:cNvSpPr txBox="1"/>
          <p:nvPr/>
        </p:nvSpPr>
        <p:spPr>
          <a:xfrm>
            <a:off x="7502996" y="245231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ICMP Module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6107001-00F1-3243-AB03-C32313F33A59}"/>
              </a:ext>
            </a:extLst>
          </p:cNvPr>
          <p:cNvSpPr txBox="1"/>
          <p:nvPr/>
        </p:nvSpPr>
        <p:spPr>
          <a:xfrm>
            <a:off x="4932944" y="4508403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Mac Module</a:t>
            </a:r>
            <a:endParaRPr kumimoji="1"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3ECC78-A650-394F-AEAF-980E1A45AE7D}"/>
              </a:ext>
            </a:extLst>
          </p:cNvPr>
          <p:cNvSpPr/>
          <p:nvPr/>
        </p:nvSpPr>
        <p:spPr>
          <a:xfrm>
            <a:off x="3685309" y="4161729"/>
            <a:ext cx="4082473" cy="101874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FA817AF-3AD7-7D49-A5C8-00F45E75DB80}"/>
              </a:ext>
            </a:extLst>
          </p:cNvPr>
          <p:cNvSpPr txBox="1"/>
          <p:nvPr/>
        </p:nvSpPr>
        <p:spPr>
          <a:xfrm>
            <a:off x="554175" y="30138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网络层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FEC65ED-34DD-414C-947A-03D2E5BD50EF}"/>
              </a:ext>
            </a:extLst>
          </p:cNvPr>
          <p:cNvSpPr/>
          <p:nvPr/>
        </p:nvSpPr>
        <p:spPr>
          <a:xfrm>
            <a:off x="2119138" y="3434115"/>
            <a:ext cx="1810312" cy="753764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F435DFD-DF60-5442-8D58-4D2BD5563FD1}"/>
              </a:ext>
            </a:extLst>
          </p:cNvPr>
          <p:cNvSpPr txBox="1"/>
          <p:nvPr/>
        </p:nvSpPr>
        <p:spPr>
          <a:xfrm>
            <a:off x="2315606" y="3613256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ARP Module</a:t>
            </a:r>
            <a:endParaRPr kumimoji="1" lang="zh-CN" altLang="en-US" dirty="0"/>
          </a:p>
        </p:txBody>
      </p:sp>
      <p:sp>
        <p:nvSpPr>
          <p:cNvPr id="24" name="右箭头 23">
            <a:extLst>
              <a:ext uri="{FF2B5EF4-FFF2-40B4-BE49-F238E27FC236}">
                <a16:creationId xmlns:a16="http://schemas.microsoft.com/office/drawing/2014/main" id="{16C3A958-7146-B841-9346-CB5A2BCC7BF2}"/>
              </a:ext>
            </a:extLst>
          </p:cNvPr>
          <p:cNvSpPr/>
          <p:nvPr/>
        </p:nvSpPr>
        <p:spPr>
          <a:xfrm rot="19922821">
            <a:off x="3521642" y="4990339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D96A4951-0229-E141-92B2-5EA6D09DABBF}"/>
              </a:ext>
            </a:extLst>
          </p:cNvPr>
          <p:cNvSpPr/>
          <p:nvPr/>
        </p:nvSpPr>
        <p:spPr>
          <a:xfrm rot="12288915">
            <a:off x="6869464" y="5032686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右箭头 25">
            <a:extLst>
              <a:ext uri="{FF2B5EF4-FFF2-40B4-BE49-F238E27FC236}">
                <a16:creationId xmlns:a16="http://schemas.microsoft.com/office/drawing/2014/main" id="{025E4BFD-49CB-4847-9C34-7AFE2057078A}"/>
              </a:ext>
            </a:extLst>
          </p:cNvPr>
          <p:cNvSpPr/>
          <p:nvPr/>
        </p:nvSpPr>
        <p:spPr>
          <a:xfrm rot="16200000">
            <a:off x="5325326" y="5044821"/>
            <a:ext cx="614401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右箭头 28">
            <a:extLst>
              <a:ext uri="{FF2B5EF4-FFF2-40B4-BE49-F238E27FC236}">
                <a16:creationId xmlns:a16="http://schemas.microsoft.com/office/drawing/2014/main" id="{1075C2F7-AF9C-8B44-B1D9-BA901F99BE29}"/>
              </a:ext>
            </a:extLst>
          </p:cNvPr>
          <p:cNvSpPr/>
          <p:nvPr/>
        </p:nvSpPr>
        <p:spPr>
          <a:xfrm rot="16200000">
            <a:off x="5322300" y="3997005"/>
            <a:ext cx="614401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2BD10482-81AA-2D44-96FF-C97463DCD17F}"/>
              </a:ext>
            </a:extLst>
          </p:cNvPr>
          <p:cNvSpPr/>
          <p:nvPr/>
        </p:nvSpPr>
        <p:spPr>
          <a:xfrm rot="12288915">
            <a:off x="3444617" y="4080903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右箭头 30">
            <a:extLst>
              <a:ext uri="{FF2B5EF4-FFF2-40B4-BE49-F238E27FC236}">
                <a16:creationId xmlns:a16="http://schemas.microsoft.com/office/drawing/2014/main" id="{B2646609-5070-FD41-A9B8-658E56453514}"/>
              </a:ext>
            </a:extLst>
          </p:cNvPr>
          <p:cNvSpPr/>
          <p:nvPr/>
        </p:nvSpPr>
        <p:spPr>
          <a:xfrm rot="19922821">
            <a:off x="6382436" y="2848125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右箭头 31">
            <a:extLst>
              <a:ext uri="{FF2B5EF4-FFF2-40B4-BE49-F238E27FC236}">
                <a16:creationId xmlns:a16="http://schemas.microsoft.com/office/drawing/2014/main" id="{2C8577AF-B4FD-A04D-B77F-1F8D94C72278}"/>
              </a:ext>
            </a:extLst>
          </p:cNvPr>
          <p:cNvSpPr/>
          <p:nvPr/>
        </p:nvSpPr>
        <p:spPr>
          <a:xfrm rot="19922821">
            <a:off x="3745146" y="3455289"/>
            <a:ext cx="1166136" cy="280227"/>
          </a:xfrm>
          <a:prstGeom prst="rightArrow">
            <a:avLst>
              <a:gd name="adj1" fmla="val 50000"/>
              <a:gd name="adj2" fmla="val 95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528205D-6030-DE48-B251-CB61BC641758}"/>
              </a:ext>
            </a:extLst>
          </p:cNvPr>
          <p:cNvSpPr/>
          <p:nvPr/>
        </p:nvSpPr>
        <p:spPr>
          <a:xfrm>
            <a:off x="4615721" y="2156614"/>
            <a:ext cx="2225486" cy="857251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3ED389B-6154-904F-9450-E70326C1A2F3}"/>
              </a:ext>
            </a:extLst>
          </p:cNvPr>
          <p:cNvSpPr txBox="1"/>
          <p:nvPr/>
        </p:nvSpPr>
        <p:spPr>
          <a:xfrm>
            <a:off x="4890412" y="2141260"/>
            <a:ext cx="178766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/>
              <a:t>routerTable</a:t>
            </a:r>
            <a:endParaRPr kumimoji="1" lang="en-US" altLang="zh-CN" dirty="0"/>
          </a:p>
          <a:p>
            <a:r>
              <a:rPr kumimoji="1" lang="en-US" altLang="zh-CN" dirty="0" err="1"/>
              <a:t>ARPCache</a:t>
            </a:r>
            <a:endParaRPr kumimoji="1" lang="en-US" altLang="zh-CN" dirty="0"/>
          </a:p>
          <a:p>
            <a:r>
              <a:rPr kumimoji="1" lang="en-US" altLang="zh-CN" sz="1400" dirty="0" err="1"/>
              <a:t>ARPMissPendingBuff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286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23</Words>
  <Application>Microsoft Macintosh PowerPoint</Application>
  <PresentationFormat>宽屏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宇恒 杨</dc:creator>
  <cp:lastModifiedBy>宇恒 杨</cp:lastModifiedBy>
  <cp:revision>5</cp:revision>
  <dcterms:created xsi:type="dcterms:W3CDTF">2020-11-14T15:18:11Z</dcterms:created>
  <dcterms:modified xsi:type="dcterms:W3CDTF">2020-11-14T19:01:34Z</dcterms:modified>
</cp:coreProperties>
</file>