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08"/>
    <p:restoredTop sz="95768"/>
  </p:normalViewPr>
  <p:slideViewPr>
    <p:cSldViewPr snapToGrid="0" snapToObjects="1">
      <p:cViewPr varScale="1">
        <p:scale>
          <a:sx n="131" d="100"/>
          <a:sy n="131" d="100"/>
        </p:scale>
        <p:origin x="7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D0066C-126C-5B4E-950C-6225244C6A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596F20-14BA-F94C-8B0B-FEC21A281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F10F81-8314-7443-87F0-6BFEFB44A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8E0F-7807-384E-A308-1CD599FF47D9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8A45E7-96B3-4244-BE96-93016216B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A6CB9A-27CC-3644-BC5D-C71DA62D0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BFC59-6BB0-1745-B777-E465037101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7563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11A247-245F-B845-A40D-1434AE7F3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C95F7B-784B-EF49-BC3B-936559627D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24B80F-ED7F-4E4B-8C95-486C80241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8E0F-7807-384E-A308-1CD599FF47D9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106CB6-BA1C-7D47-958E-8EADAE4A0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DF35BF-F760-4B4D-8EC9-4566C7698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BFC59-6BB0-1745-B777-E465037101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1384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D4BE11B-6B8B-D645-92BF-429BB400CA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94F985-AB5A-C447-812D-0BF2CEA36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410F4E-269A-5941-8B4A-1A74BC6F1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8E0F-7807-384E-A308-1CD599FF47D9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545801-0C6F-6B48-9CFA-5096E0582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B06F97-D0F7-0441-B81B-575E549C8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BFC59-6BB0-1745-B777-E465037101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4265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33955E-AD61-0249-9ED4-15BF96FDA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F67300-D594-6A48-A347-9D166D19F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A3C9DA-4012-6E40-9817-9C9AAEA32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8E0F-7807-384E-A308-1CD599FF47D9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3ACA58-A8F3-5144-978A-5D3D19A19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3EE844-1F58-4D4A-A15A-12EE32AAC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BFC59-6BB0-1745-B777-E465037101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4181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6FE5EB-9593-E841-B882-CE5689D73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1A0B41-5BA7-B34C-BC25-3825F2DC5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83DBCA-D664-6B48-ABF2-68A5C6349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8E0F-7807-384E-A308-1CD599FF47D9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2F89D6-9CBD-1149-A5FF-1E977F0DE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1741A0-C559-DE43-A20B-5240B771E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BFC59-6BB0-1745-B777-E465037101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9836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9EEBD2-6AE9-6244-9084-5DE898650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D45F74-1C97-E04D-8E39-965FDCB44A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7E84D7-1891-4E48-A376-004AF5F513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F81BB5-7274-EE44-8AEA-6BFC7E5DA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8E0F-7807-384E-A308-1CD599FF47D9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371BCD-C051-3B4F-A384-2B8B4116F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B37F10-7218-F745-8A83-92DFE01BC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BFC59-6BB0-1745-B777-E465037101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0563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58309-A6FB-344A-A0B3-8230C2C80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918DAE-C7A9-F749-A986-60DD2ACE7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1A93A5-CCE9-4E43-816D-5F0F6BFB9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50ECE3-7979-8A45-B913-9AE1F7C698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B6FE20-0A19-C142-9395-2DF1FD6D98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34148E5-1BD6-3746-9D43-1D04DB23E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8E0F-7807-384E-A308-1CD599FF47D9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F93E5F7-B97A-384E-AB91-AE932329D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131B59C-097A-4C43-88AD-C8127FD97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BFC59-6BB0-1745-B777-E465037101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8766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C72F7E-2D3D-6E4E-8F32-B881D66C8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22EADB0-39C4-C940-B9A3-1A27F06A6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8E0F-7807-384E-A308-1CD599FF47D9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82FEC5A-2A8B-A144-98A4-87CFF47AF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78CB425-10C5-F349-822B-5008F3380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BFC59-6BB0-1745-B777-E465037101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2800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F2AF182-03ED-5F45-BD2D-6CBC1AED5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8E0F-7807-384E-A308-1CD599FF47D9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A140331-DAB7-E74B-A363-A487EE2E0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638201-4D15-594F-A557-A7643797E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BFC59-6BB0-1745-B777-E465037101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2046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A13E7-0133-AB4C-8B65-181B3B76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2CAA61-ACA5-764E-A4F8-104CA751B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7A7EE2-EBCF-0649-9A36-DC40452D7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E79728-172E-D64D-90D5-C84B98590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8E0F-7807-384E-A308-1CD599FF47D9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9467BE-1A59-B14C-A680-EF8234163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047C25-9105-1743-B1E3-82B4A104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BFC59-6BB0-1745-B777-E465037101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103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72E534-FBA0-AF4B-A4C1-56C0DE65E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6C5620-C5A1-9D44-8C1D-E2DAB53E4B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275EA1-76DF-6942-838D-A777BF12C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EB59F4-E7EF-CA46-B07C-3513E924A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8E0F-7807-384E-A308-1CD599FF47D9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8909A1-C2AA-5543-A824-9AB1694A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04B57F-994D-BF47-9A47-B1F70D09F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BFC59-6BB0-1745-B777-E465037101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9645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688067-CC0E-0549-BFEF-D91B74D42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0B2C6F-0414-8141-A51F-869A2E24F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F2FCEB-55A2-CE4C-95B7-95975A98EE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38E0F-7807-384E-A308-1CD599FF47D9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5CA7D5-9527-8847-BA6B-8A59E5F8F2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775072-9DC7-A948-A3CC-BB657BAE1F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BFC59-6BB0-1745-B777-E465037101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350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E6B6551-DF2F-3748-9B96-DCEA415645F2}"/>
              </a:ext>
            </a:extLst>
          </p:cNvPr>
          <p:cNvSpPr/>
          <p:nvPr/>
        </p:nvSpPr>
        <p:spPr>
          <a:xfrm>
            <a:off x="197070" y="1576552"/>
            <a:ext cx="3944470" cy="95381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ysClr val="windowText" lastClr="000000"/>
                </a:solidFill>
              </a:rPr>
              <a:t>TCP</a:t>
            </a:r>
            <a:r>
              <a:rPr kumimoji="1" lang="zh-CN" altLang="en-US" dirty="0">
                <a:solidFill>
                  <a:sysClr val="windowText" lastClr="000000"/>
                </a:solidFill>
              </a:rPr>
              <a:t>已发送，并已被确认的数据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7A746F2-FACD-6040-B70B-4FA5849D4D54}"/>
              </a:ext>
            </a:extLst>
          </p:cNvPr>
          <p:cNvSpPr/>
          <p:nvPr/>
        </p:nvSpPr>
        <p:spPr>
          <a:xfrm>
            <a:off x="4141540" y="1576552"/>
            <a:ext cx="2402695" cy="95381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ysClr val="windowText" lastClr="000000"/>
                </a:solidFill>
              </a:rPr>
              <a:t>TCP</a:t>
            </a:r>
            <a:r>
              <a:rPr kumimoji="1" lang="zh-CN" altLang="en-US" dirty="0">
                <a:solidFill>
                  <a:sysClr val="windowText" lastClr="000000"/>
                </a:solidFill>
              </a:rPr>
              <a:t>已发送，但尚未确认的数据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864F40A-E3D5-5B46-9690-49366705F6E5}"/>
              </a:ext>
            </a:extLst>
          </p:cNvPr>
          <p:cNvSpPr/>
          <p:nvPr/>
        </p:nvSpPr>
        <p:spPr>
          <a:xfrm>
            <a:off x="6544235" y="1584281"/>
            <a:ext cx="2402695" cy="95381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ysClr val="windowText" lastClr="000000"/>
                </a:solidFill>
              </a:rPr>
              <a:t>TCP</a:t>
            </a:r>
            <a:r>
              <a:rPr kumimoji="1" lang="zh-CN" altLang="en-US" dirty="0">
                <a:solidFill>
                  <a:sysClr val="windowText" lastClr="000000"/>
                </a:solidFill>
              </a:rPr>
              <a:t>尚未发送的数据，极限情况下，这是单独一个数据报</a:t>
            </a: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DEA90D2D-0A01-5F4E-86B0-8ACFF8267A63}"/>
              </a:ext>
            </a:extLst>
          </p:cNvPr>
          <p:cNvCxnSpPr/>
          <p:nvPr/>
        </p:nvCxnSpPr>
        <p:spPr>
          <a:xfrm flipV="1">
            <a:off x="3630706" y="2538095"/>
            <a:ext cx="600635" cy="7967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A4DFE932-5BDC-D444-9F8E-727CC7CDF870}"/>
              </a:ext>
            </a:extLst>
          </p:cNvPr>
          <p:cNvSpPr txBox="1"/>
          <p:nvPr/>
        </p:nvSpPr>
        <p:spPr>
          <a:xfrm>
            <a:off x="3040357" y="3313619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snd_una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7E24F7C-B929-C54F-9829-C02186E5A47A}"/>
              </a:ext>
            </a:extLst>
          </p:cNvPr>
          <p:cNvSpPr txBox="1"/>
          <p:nvPr/>
        </p:nvSpPr>
        <p:spPr>
          <a:xfrm>
            <a:off x="5607760" y="3311584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snd_nxt</a:t>
            </a:r>
            <a:endParaRPr kumimoji="1" lang="zh-CN" altLang="en-US" dirty="0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F2AEEE36-D766-6B4C-8011-C27401841B94}"/>
              </a:ext>
            </a:extLst>
          </p:cNvPr>
          <p:cNvCxnSpPr/>
          <p:nvPr/>
        </p:nvCxnSpPr>
        <p:spPr>
          <a:xfrm flipV="1">
            <a:off x="6087034" y="2545824"/>
            <a:ext cx="600635" cy="7967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EC1394CC-784F-0842-9C15-691EEFA5905B}"/>
              </a:ext>
            </a:extLst>
          </p:cNvPr>
          <p:cNvCxnSpPr>
            <a:cxnSpLocks/>
            <a:endCxn id="25" idx="2"/>
          </p:cNvCxnSpPr>
          <p:nvPr/>
        </p:nvCxnSpPr>
        <p:spPr>
          <a:xfrm flipH="1" flipV="1">
            <a:off x="5579708" y="627230"/>
            <a:ext cx="3367224" cy="9415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AE7F000A-A1F7-7342-8075-322412A998DB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4141540" y="627230"/>
            <a:ext cx="1438168" cy="9793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AC307D68-465D-2A49-B255-C3BC99D0AC73}"/>
              </a:ext>
            </a:extLst>
          </p:cNvPr>
          <p:cNvSpPr txBox="1"/>
          <p:nvPr/>
        </p:nvSpPr>
        <p:spPr>
          <a:xfrm>
            <a:off x="5083418" y="25789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rcv_wnd</a:t>
            </a:r>
            <a:endParaRPr kumimoji="1"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54832A0-74BB-B045-AF64-8155E6762D17}"/>
              </a:ext>
            </a:extLst>
          </p:cNvPr>
          <p:cNvSpPr/>
          <p:nvPr/>
        </p:nvSpPr>
        <p:spPr>
          <a:xfrm>
            <a:off x="8946930" y="1584281"/>
            <a:ext cx="2402695" cy="95381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ysClr val="windowText" lastClr="000000"/>
                </a:solidFill>
              </a:rPr>
              <a:t>TCP</a:t>
            </a:r>
            <a:r>
              <a:rPr kumimoji="1" lang="zh-CN" altLang="en-US" dirty="0">
                <a:solidFill>
                  <a:sysClr val="windowText" lastClr="000000"/>
                </a:solidFill>
              </a:rPr>
              <a:t>发送窗口以外的数据</a:t>
            </a:r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E168A69D-B198-5446-9B50-F658F3C80467}"/>
              </a:ext>
            </a:extLst>
          </p:cNvPr>
          <p:cNvCxnSpPr>
            <a:cxnSpLocks/>
          </p:cNvCxnSpPr>
          <p:nvPr/>
        </p:nvCxnSpPr>
        <p:spPr>
          <a:xfrm flipV="1">
            <a:off x="6521586" y="627230"/>
            <a:ext cx="1438168" cy="9793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75EDFB22-B588-9B4C-B680-33B08240B6E2}"/>
              </a:ext>
            </a:extLst>
          </p:cNvPr>
          <p:cNvCxnSpPr>
            <a:cxnSpLocks/>
          </p:cNvCxnSpPr>
          <p:nvPr/>
        </p:nvCxnSpPr>
        <p:spPr>
          <a:xfrm flipH="1" flipV="1">
            <a:off x="7948430" y="634958"/>
            <a:ext cx="953202" cy="9261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A89320AA-43E2-7B4B-9BA8-AC9A6841793D}"/>
              </a:ext>
            </a:extLst>
          </p:cNvPr>
          <p:cNvSpPr txBox="1"/>
          <p:nvPr/>
        </p:nvSpPr>
        <p:spPr>
          <a:xfrm>
            <a:off x="7264692" y="291183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packetLen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5617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52</Words>
  <Application>Microsoft Macintosh PowerPoint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宇恒 杨</dc:creator>
  <cp:lastModifiedBy>宇恒 杨</cp:lastModifiedBy>
  <cp:revision>3</cp:revision>
  <dcterms:created xsi:type="dcterms:W3CDTF">2021-01-02T20:52:26Z</dcterms:created>
  <dcterms:modified xsi:type="dcterms:W3CDTF">2021-01-02T21:13:41Z</dcterms:modified>
</cp:coreProperties>
</file>