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547D-74CB-D241-8998-41C613C1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C50EA-4F10-944E-A244-AA9433D9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83AC-1BC0-834D-A13A-7B8C8BF8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D4D4C-492C-524E-ADB7-C8C460DB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2BE1C-147A-CD47-82A6-BFA0C704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19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B163C-C115-9140-94BD-D4D43E6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804F2-A8A7-6544-A9E2-BF8C4BB5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9B2F9-36F3-E44A-B6FD-33B9D3B0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2686-58AC-A04B-BF53-5C912083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B7C4-83D7-594C-A22C-666FD885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66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B21E6-644A-6C4A-9E25-FA0B92F8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5836B-7670-1044-85A7-4133B1DE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B4FC-E6CD-9742-B1A2-5D3FA0E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8543-123A-BF4F-B5AC-DFEBCCA0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F79FE-4505-4E49-9605-CBF4E232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348E5-4EDF-984A-9931-B1249E2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B78F-8A45-EC40-A9AC-9CC83A23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5B3BA-3FB9-FE4C-9AC0-9574063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3EEAC-97C7-4B4C-9358-896B6CA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247C1-FD57-5B46-A3C6-DFDC215C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1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2F5AC-700B-2340-94E3-4225B506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C0706-6FC2-694C-93FF-F8CC2483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F7D01-9A73-6A46-A0E7-1BBBD452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D344C-AD6D-5F46-948A-22A48F1E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64079-519F-DC44-9F19-CCCF1BC7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2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462A8-0C6B-634C-8079-8A3C055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7E274-06A0-A846-A988-8869CB3A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9A43E-F688-9647-8121-50608DBD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90357-4B02-124C-A762-D481AB47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5D071-C96C-0341-89F0-76BB8B6D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755F2-F88D-274E-B8E4-70BF98A4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3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84D0-1CEF-514C-828F-FDF84392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1F380-72B8-0A48-A38C-DF35F96B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CDD6E-FAE0-6B45-8F9F-7EA75100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B970B-826E-364B-852B-3B1EEE86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616AC-37DB-F64A-A720-6B4EF9739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1C4067-2E92-1648-9DCF-7BCC235D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FC22F-3297-5E4E-88BD-3541D5A5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D2C82-863F-EF4E-903B-93F8070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2972-80E2-334B-B145-5B4721B8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7F07A-5704-D44B-9F79-3DAF948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5CD7A-3667-F745-906F-6EF8C3D3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DDD1D-7811-224C-B85D-2771BA9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3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2F95F-B164-D944-816F-4B0D5963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417D1-9078-F946-91CC-0956E79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026AD-1975-B343-AC2D-E910F62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7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834E-B041-9941-86D1-1CD44DFB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5F03C-239A-7545-8FD7-28EAB4B0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A77B1-E055-544C-B524-AE599113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F05E-385E-5646-A4C9-C3176278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B948-6449-B944-8DCB-FF015523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100E8-8214-9D41-BAEE-4735A693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683A-67BB-E845-A7E9-82AD405B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632F34-B747-D244-9C36-80980B89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41681-BD5E-0D4D-A380-B218E2C8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368AF-6BC4-594C-8C1A-96EC4E4E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76746-E7ED-4F41-A37D-96265F2C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DF687-B658-9C4E-9093-2819AA56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1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FB8A70-B294-4844-84B9-358B9D6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70114-904A-9E45-AABD-4E078DD6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D485-5373-D54B-8F41-4B45AE16A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51E6-928D-DB41-8DC1-1CE648AC1FCE}" type="datetimeFigureOut">
              <a:rPr kumimoji="1" lang="zh-CN" altLang="en-US" smtClean="0"/>
              <a:t>2021/1/14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E3CFB-A7A0-3F46-B4F2-3CB62889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F8CC7-0B48-414C-B43A-F55BEEACB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6458-89B8-4647-87B2-A9D793746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3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F0F11-39CE-B648-A6BD-87E891ECB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A4301-A91F-A440-B614-7A38253B7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0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C0149-5D98-B54D-8A8B-64ABA3B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06" y="62817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NAT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90A508-AF9E-9646-A7BA-F40D3B64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" y="0"/>
            <a:ext cx="8513378" cy="6858000"/>
          </a:xfrm>
        </p:spPr>
      </p:pic>
    </p:spTree>
    <p:extLst>
      <p:ext uri="{BB962C8B-B14F-4D97-AF65-F5344CB8AC3E}">
        <p14:creationId xmlns:p14="http://schemas.microsoft.com/office/powerpoint/2010/main" val="30638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2271A-504D-1E4A-B4E8-E1EF3F15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</a:t>
            </a:r>
            <a:r>
              <a:rPr kumimoji="1" lang="zh-CN" altLang="en-US" dirty="0"/>
              <a:t>模块的功能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A0BB7-BAEC-3A48-B711-B117DE45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数据结构：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映射表：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映射条目：</a:t>
            </a:r>
            <a:r>
              <a:rPr kumimoji="1" lang="en-US" altLang="zh-CN" dirty="0"/>
              <a:t>remote IP/TCP, externa </a:t>
            </a:r>
            <a:r>
              <a:rPr kumimoji="1" lang="en-US" altLang="zh-CN" dirty="0" err="1"/>
              <a:t>lP</a:t>
            </a:r>
            <a:r>
              <a:rPr kumimoji="1" lang="en-US" altLang="zh-CN" dirty="0"/>
              <a:t>/TCP, internal IP/TCP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函数：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条目存在时的查找流程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创建新的条目</a:t>
            </a:r>
          </a:p>
        </p:txBody>
      </p:sp>
    </p:spTree>
    <p:extLst>
      <p:ext uri="{BB962C8B-B14F-4D97-AF65-F5344CB8AC3E}">
        <p14:creationId xmlns:p14="http://schemas.microsoft.com/office/powerpoint/2010/main" val="34775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E1A09-A196-904C-9FEE-6F92D071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384" y="10207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 </a:t>
            </a:r>
            <a:r>
              <a:rPr kumimoji="1" lang="zh-CN" altLang="en-US" dirty="0"/>
              <a:t>连接建立与释放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5B72C-8C8E-9A4D-98F8-40F33277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29458"/>
          </a:xfr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1A52AD-9952-8D4D-8DDE-BDB5CD079D4F}"/>
              </a:ext>
            </a:extLst>
          </p:cNvPr>
          <p:cNvSpPr txBox="1">
            <a:spLocks/>
          </p:cNvSpPr>
          <p:nvPr/>
        </p:nvSpPr>
        <p:spPr>
          <a:xfrm>
            <a:off x="5928986" y="1152394"/>
            <a:ext cx="6263014" cy="628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连接双方套接字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正在建立的子进程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阻塞直到连接建立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根据当前状态转换到下一状态：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发包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5209F9B-8697-4049-8D6B-1165CB3E82EB}"/>
              </a:ext>
            </a:extLst>
          </p:cNvPr>
          <p:cNvSpPr/>
          <p:nvPr/>
        </p:nvSpPr>
        <p:spPr>
          <a:xfrm>
            <a:off x="7337122" y="3787338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983CFE-86CA-F94F-B278-8AAED2B1680C}"/>
              </a:ext>
            </a:extLst>
          </p:cNvPr>
          <p:cNvSpPr/>
          <p:nvPr/>
        </p:nvSpPr>
        <p:spPr>
          <a:xfrm>
            <a:off x="5866357" y="5843694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37652C-46D1-9C4D-8D34-B39D28404E6A}"/>
              </a:ext>
            </a:extLst>
          </p:cNvPr>
          <p:cNvSpPr/>
          <p:nvPr/>
        </p:nvSpPr>
        <p:spPr>
          <a:xfrm>
            <a:off x="9205588" y="4253039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5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AAA-DEEB-D541-BAEA-3999BF2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6" y="-17316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数据传输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1C-BB99-7346-92DB-1562279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43"/>
            <a:ext cx="6096000" cy="681725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D473C6-28E0-B24F-8212-9588FD40104B}"/>
              </a:ext>
            </a:extLst>
          </p:cNvPr>
          <p:cNvSpPr txBox="1">
            <a:spLocks/>
          </p:cNvSpPr>
          <p:nvPr/>
        </p:nvSpPr>
        <p:spPr>
          <a:xfrm>
            <a:off x="5928985" y="964503"/>
            <a:ext cx="6609567" cy="58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接收缓冲：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Head, rail, </a:t>
            </a:r>
            <a:r>
              <a:rPr kumimoji="1" lang="en-US" altLang="zh-CN" dirty="0" err="1"/>
              <a:t>rcv_next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Rcv_wnd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发送窗口：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Snd_una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snd_nxt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发数据：发包，阻塞到对方接收窗口过小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收数据：阻塞直到接收缓冲有数据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更新接收缓存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6D8F68-1A25-E048-9996-43D750496C16}"/>
              </a:ext>
            </a:extLst>
          </p:cNvPr>
          <p:cNvSpPr/>
          <p:nvPr/>
        </p:nvSpPr>
        <p:spPr>
          <a:xfrm>
            <a:off x="6096000" y="4238275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F3F6A-61B8-4D45-A81F-E62665E32E37}"/>
              </a:ext>
            </a:extLst>
          </p:cNvPr>
          <p:cNvSpPr/>
          <p:nvPr/>
        </p:nvSpPr>
        <p:spPr>
          <a:xfrm>
            <a:off x="6096000" y="6042023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6967F-6ED7-6B43-BB42-9E4DFDC99556}"/>
              </a:ext>
            </a:extLst>
          </p:cNvPr>
          <p:cNvSpPr/>
          <p:nvPr/>
        </p:nvSpPr>
        <p:spPr>
          <a:xfrm>
            <a:off x="6272930" y="4781371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37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AAA-DEEB-D541-BAEA-3999BF2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6" y="-17316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数据传输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1C-BB99-7346-92DB-1562279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43"/>
            <a:ext cx="6096000" cy="681725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D473C6-28E0-B24F-8212-9588FD40104B}"/>
              </a:ext>
            </a:extLst>
          </p:cNvPr>
          <p:cNvSpPr txBox="1">
            <a:spLocks/>
          </p:cNvSpPr>
          <p:nvPr/>
        </p:nvSpPr>
        <p:spPr>
          <a:xfrm>
            <a:off x="5928985" y="964503"/>
            <a:ext cx="6609567" cy="58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接收缓冲：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Head, rail, </a:t>
            </a:r>
            <a:r>
              <a:rPr kumimoji="1" lang="en-US" altLang="zh-CN" dirty="0" err="1"/>
              <a:t>rcv_next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Rcv_wnd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发送窗口：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Snd_una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snd_nxt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发数据：发包，阻塞到对方接收窗口过小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收数据：阻塞直到接收缓冲有数据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更新接收缓存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6D8F68-1A25-E048-9996-43D750496C16}"/>
              </a:ext>
            </a:extLst>
          </p:cNvPr>
          <p:cNvSpPr/>
          <p:nvPr/>
        </p:nvSpPr>
        <p:spPr>
          <a:xfrm>
            <a:off x="6096000" y="4238275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F3F6A-61B8-4D45-A81F-E62665E32E37}"/>
              </a:ext>
            </a:extLst>
          </p:cNvPr>
          <p:cNvSpPr/>
          <p:nvPr/>
        </p:nvSpPr>
        <p:spPr>
          <a:xfrm>
            <a:off x="6096000" y="6042023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6967F-6ED7-6B43-BB42-9E4DFDC99556}"/>
              </a:ext>
            </a:extLst>
          </p:cNvPr>
          <p:cNvSpPr/>
          <p:nvPr/>
        </p:nvSpPr>
        <p:spPr>
          <a:xfrm>
            <a:off x="6272930" y="4781371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8B1F78-0FB1-9C43-80CC-DA06FAD5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80" y="2527240"/>
            <a:ext cx="10901819" cy="42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AAA-DEEB-D541-BAEA-3999BF2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6" y="-17316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数据传输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1C-BB99-7346-92DB-1562279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43"/>
            <a:ext cx="6096000" cy="681725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D473C6-28E0-B24F-8212-9588FD40104B}"/>
              </a:ext>
            </a:extLst>
          </p:cNvPr>
          <p:cNvSpPr txBox="1">
            <a:spLocks/>
          </p:cNvSpPr>
          <p:nvPr/>
        </p:nvSpPr>
        <p:spPr>
          <a:xfrm>
            <a:off x="5928985" y="964503"/>
            <a:ext cx="6609567" cy="58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接收缓冲：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Head, rail, </a:t>
            </a:r>
            <a:r>
              <a:rPr kumimoji="1" lang="en-US" altLang="zh-CN" dirty="0" err="1"/>
              <a:t>rcv_next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Rcv_wnd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发送窗口：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Snd_una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snd_nxt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发数据：发包，阻塞到对方接收窗口过小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收数据：阻塞直到接收缓冲有数据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更新接收缓存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6D8F68-1A25-E048-9996-43D750496C16}"/>
              </a:ext>
            </a:extLst>
          </p:cNvPr>
          <p:cNvSpPr/>
          <p:nvPr/>
        </p:nvSpPr>
        <p:spPr>
          <a:xfrm>
            <a:off x="6096000" y="4238275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F3F6A-61B8-4D45-A81F-E62665E32E37}"/>
              </a:ext>
            </a:extLst>
          </p:cNvPr>
          <p:cNvSpPr/>
          <p:nvPr/>
        </p:nvSpPr>
        <p:spPr>
          <a:xfrm>
            <a:off x="6096000" y="6042023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6967F-6ED7-6B43-BB42-9E4DFDC99556}"/>
              </a:ext>
            </a:extLst>
          </p:cNvPr>
          <p:cNvSpPr/>
          <p:nvPr/>
        </p:nvSpPr>
        <p:spPr>
          <a:xfrm>
            <a:off x="6272930" y="4781371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AB167-A203-7A47-AA11-8AAC3D0A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6" y="3339135"/>
            <a:ext cx="11327704" cy="35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AAA-DEEB-D541-BAEA-3999BF2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6" y="-17316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数据传输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1C-BB99-7346-92DB-1562279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43"/>
            <a:ext cx="6096000" cy="681725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D473C6-28E0-B24F-8212-9588FD40104B}"/>
              </a:ext>
            </a:extLst>
          </p:cNvPr>
          <p:cNvSpPr txBox="1">
            <a:spLocks/>
          </p:cNvSpPr>
          <p:nvPr/>
        </p:nvSpPr>
        <p:spPr>
          <a:xfrm>
            <a:off x="5928985" y="964503"/>
            <a:ext cx="6609567" cy="58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接收缓冲：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Head, rail, </a:t>
            </a:r>
            <a:r>
              <a:rPr kumimoji="1" lang="en-US" altLang="zh-CN" dirty="0" err="1"/>
              <a:t>rcv_next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Rcv_wnd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发送窗口：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Snd_una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snd_nxt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发数据：发包，阻塞到对方接收窗口过小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收数据：阻塞直到接收缓冲有数据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更新接收缓存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6D8F68-1A25-E048-9996-43D750496C16}"/>
              </a:ext>
            </a:extLst>
          </p:cNvPr>
          <p:cNvSpPr/>
          <p:nvPr/>
        </p:nvSpPr>
        <p:spPr>
          <a:xfrm>
            <a:off x="6096000" y="4238275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F3F6A-61B8-4D45-A81F-E62665E32E37}"/>
              </a:ext>
            </a:extLst>
          </p:cNvPr>
          <p:cNvSpPr/>
          <p:nvPr/>
        </p:nvSpPr>
        <p:spPr>
          <a:xfrm>
            <a:off x="6096000" y="6042023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6967F-6ED7-6B43-BB42-9E4DFDC99556}"/>
              </a:ext>
            </a:extLst>
          </p:cNvPr>
          <p:cNvSpPr/>
          <p:nvPr/>
        </p:nvSpPr>
        <p:spPr>
          <a:xfrm>
            <a:off x="6272930" y="4781371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AAA-DEEB-D541-BAEA-3999BF2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86" y="-17316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数据重传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1C-BB99-7346-92DB-1562279F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743"/>
            <a:ext cx="6096000" cy="681725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AD473C6-28E0-B24F-8212-9588FD40104B}"/>
              </a:ext>
            </a:extLst>
          </p:cNvPr>
          <p:cNvSpPr txBox="1">
            <a:spLocks/>
          </p:cNvSpPr>
          <p:nvPr/>
        </p:nvSpPr>
        <p:spPr>
          <a:xfrm>
            <a:off x="5928985" y="964503"/>
            <a:ext cx="6609567" cy="5893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Tcp_sock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未确认的发送包列表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包长度、内容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包序列号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包</a:t>
            </a:r>
            <a:r>
              <a:rPr kumimoji="1" lang="en-US" altLang="zh-CN" dirty="0"/>
              <a:t>flags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应用进程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无需知道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在做什么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协议栈进程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发包时，未确认列表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，阻塞在未确认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收包时，根据确认号未确认列表</a:t>
            </a:r>
            <a:r>
              <a:rPr kumimoji="1" lang="en-US" altLang="zh-CN" dirty="0"/>
              <a:t>pop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Ack</a:t>
            </a:r>
            <a:r>
              <a:rPr kumimoji="1" lang="zh-CN" altLang="en-US" dirty="0"/>
              <a:t>超时进程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将未确认号列表第一个重传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6D8F68-1A25-E048-9996-43D750496C16}"/>
              </a:ext>
            </a:extLst>
          </p:cNvPr>
          <p:cNvSpPr/>
          <p:nvPr/>
        </p:nvSpPr>
        <p:spPr>
          <a:xfrm>
            <a:off x="6093390" y="4789507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F3F6A-61B8-4D45-A81F-E62665E32E37}"/>
              </a:ext>
            </a:extLst>
          </p:cNvPr>
          <p:cNvSpPr/>
          <p:nvPr/>
        </p:nvSpPr>
        <p:spPr>
          <a:xfrm>
            <a:off x="6093390" y="5382545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F16967F-6ED7-6B43-BB42-9E4DFDC99556}"/>
              </a:ext>
            </a:extLst>
          </p:cNvPr>
          <p:cNvSpPr/>
          <p:nvPr/>
        </p:nvSpPr>
        <p:spPr>
          <a:xfrm>
            <a:off x="6093390" y="6358874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FB3662C-1218-E544-93F8-1987B54472E9}"/>
              </a:ext>
            </a:extLst>
          </p:cNvPr>
          <p:cNvSpPr/>
          <p:nvPr/>
        </p:nvSpPr>
        <p:spPr>
          <a:xfrm>
            <a:off x="5739530" y="4789507"/>
            <a:ext cx="353860" cy="3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1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415</Words>
  <Application>Microsoft Macintosh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NAT</vt:lpstr>
      <vt:lpstr>NAT模块的功能</vt:lpstr>
      <vt:lpstr>TCP 连接建立与释放</vt:lpstr>
      <vt:lpstr>TCP数据传输</vt:lpstr>
      <vt:lpstr>TCP数据传输</vt:lpstr>
      <vt:lpstr>TCP数据传输</vt:lpstr>
      <vt:lpstr>TCP数据传输</vt:lpstr>
      <vt:lpstr>TCP数据重传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5</cp:revision>
  <dcterms:created xsi:type="dcterms:W3CDTF">2021-01-13T17:35:02Z</dcterms:created>
  <dcterms:modified xsi:type="dcterms:W3CDTF">2021-01-13T18:09:45Z</dcterms:modified>
</cp:coreProperties>
</file>