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5"/>
    <p:restoredTop sz="94750"/>
  </p:normalViewPr>
  <p:slideViewPr>
    <p:cSldViewPr snapToGrid="0" snapToObjects="1">
      <p:cViewPr>
        <p:scale>
          <a:sx n="90" d="100"/>
          <a:sy n="90" d="100"/>
        </p:scale>
        <p:origin x="328" y="-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4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1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4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3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6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1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5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0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7936-7774-B744-AC29-0582E8343787}" type="datetimeFigureOut">
              <a:rPr kumimoji="1" lang="zh-CN" altLang="en-US" smtClean="0"/>
              <a:t>2020/12/17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01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A69F-33BA-7A47-9A50-66FD0B829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5644D-71EE-B94C-922C-05A6A5889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7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8C845B8-EF84-1742-AD39-40E986830F4E}"/>
              </a:ext>
            </a:extLst>
          </p:cNvPr>
          <p:cNvSpPr/>
          <p:nvPr/>
        </p:nvSpPr>
        <p:spPr>
          <a:xfrm>
            <a:off x="1620702" y="4786312"/>
            <a:ext cx="8079352" cy="248398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52A18-ABC8-194B-B354-313D19F60AD9}"/>
              </a:ext>
            </a:extLst>
          </p:cNvPr>
          <p:cNvSpPr/>
          <p:nvPr/>
        </p:nvSpPr>
        <p:spPr>
          <a:xfrm>
            <a:off x="2119138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D642F-638A-7242-9A1F-9AB2F6A4ED67}"/>
              </a:ext>
            </a:extLst>
          </p:cNvPr>
          <p:cNvSpPr/>
          <p:nvPr/>
        </p:nvSpPr>
        <p:spPr>
          <a:xfrm>
            <a:off x="4742889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8A2B02-D703-3F45-BDFD-2D132E6D14B1}"/>
              </a:ext>
            </a:extLst>
          </p:cNvPr>
          <p:cNvSpPr/>
          <p:nvPr/>
        </p:nvSpPr>
        <p:spPr>
          <a:xfrm>
            <a:off x="7366640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94C20A-DC75-7744-A1E7-00DA41B64A78}"/>
              </a:ext>
            </a:extLst>
          </p:cNvPr>
          <p:cNvSpPr/>
          <p:nvPr/>
        </p:nvSpPr>
        <p:spPr>
          <a:xfrm>
            <a:off x="1620702" y="12369641"/>
            <a:ext cx="8079352" cy="128510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14630-11E4-A24D-B0C0-08C5345EB3BC}"/>
              </a:ext>
            </a:extLst>
          </p:cNvPr>
          <p:cNvSpPr txBox="1"/>
          <p:nvPr/>
        </p:nvSpPr>
        <p:spPr>
          <a:xfrm>
            <a:off x="554177" y="12938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物理层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F59021-1B1C-5A46-92A5-21A7D602549E}"/>
              </a:ext>
            </a:extLst>
          </p:cNvPr>
          <p:cNvSpPr txBox="1"/>
          <p:nvPr/>
        </p:nvSpPr>
        <p:spPr>
          <a:xfrm>
            <a:off x="2278308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19E651-140F-5940-95F1-1E2AE4EC9F14}"/>
              </a:ext>
            </a:extLst>
          </p:cNvPr>
          <p:cNvSpPr txBox="1"/>
          <p:nvPr/>
        </p:nvSpPr>
        <p:spPr>
          <a:xfrm>
            <a:off x="4911304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E82B7-DDDD-B84E-8201-7C1A56E94C44}"/>
              </a:ext>
            </a:extLst>
          </p:cNvPr>
          <p:cNvSpPr txBox="1"/>
          <p:nvPr/>
        </p:nvSpPr>
        <p:spPr>
          <a:xfrm>
            <a:off x="7535056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AC9F6E-FAFA-4D42-8089-EA9CDC845967}"/>
              </a:ext>
            </a:extLst>
          </p:cNvPr>
          <p:cNvSpPr/>
          <p:nvPr/>
        </p:nvSpPr>
        <p:spPr>
          <a:xfrm>
            <a:off x="1620702" y="11388466"/>
            <a:ext cx="8079352" cy="94410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7E0AC-3E45-9B4A-990D-D00B29A6C219}"/>
              </a:ext>
            </a:extLst>
          </p:cNvPr>
          <p:cNvSpPr txBox="1"/>
          <p:nvPr/>
        </p:nvSpPr>
        <p:spPr>
          <a:xfrm>
            <a:off x="110686" y="116758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数据链路层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EF6196-D62A-DA46-857F-F07AE3CFDA43}"/>
              </a:ext>
            </a:extLst>
          </p:cNvPr>
          <p:cNvSpPr/>
          <p:nvPr/>
        </p:nvSpPr>
        <p:spPr>
          <a:xfrm>
            <a:off x="1620702" y="7237190"/>
            <a:ext cx="8079352" cy="40919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D1967C-1374-6C4D-B689-4033D0FF14EF}"/>
              </a:ext>
            </a:extLst>
          </p:cNvPr>
          <p:cNvSpPr/>
          <p:nvPr/>
        </p:nvSpPr>
        <p:spPr>
          <a:xfrm>
            <a:off x="4452512" y="9199449"/>
            <a:ext cx="2521031" cy="217366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1B984D-69A6-8644-836E-BB83304D8477}"/>
              </a:ext>
            </a:extLst>
          </p:cNvPr>
          <p:cNvSpPr txBox="1"/>
          <p:nvPr/>
        </p:nvSpPr>
        <p:spPr>
          <a:xfrm>
            <a:off x="5061606" y="1033022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 Module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AEBA44-1ECB-1244-BAE4-A672B78A6056}"/>
              </a:ext>
            </a:extLst>
          </p:cNvPr>
          <p:cNvSpPr/>
          <p:nvPr/>
        </p:nvSpPr>
        <p:spPr>
          <a:xfrm>
            <a:off x="7366640" y="9427549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E65505-BCB8-AD4D-B46E-A61D4DE5B127}"/>
              </a:ext>
            </a:extLst>
          </p:cNvPr>
          <p:cNvSpPr txBox="1"/>
          <p:nvPr/>
        </p:nvSpPr>
        <p:spPr>
          <a:xfrm>
            <a:off x="7502996" y="961976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ICMP Module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107001-00F1-3243-AB03-C32313F33A59}"/>
              </a:ext>
            </a:extLst>
          </p:cNvPr>
          <p:cNvSpPr txBox="1"/>
          <p:nvPr/>
        </p:nvSpPr>
        <p:spPr>
          <a:xfrm>
            <a:off x="4932944" y="1167585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 Module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3ECC78-A650-394F-AEAF-980E1A45AE7D}"/>
              </a:ext>
            </a:extLst>
          </p:cNvPr>
          <p:cNvSpPr/>
          <p:nvPr/>
        </p:nvSpPr>
        <p:spPr>
          <a:xfrm>
            <a:off x="3685310" y="11329178"/>
            <a:ext cx="4082473" cy="101874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817AF-3AD7-7D49-A5C8-00F45E75DB80}"/>
              </a:ext>
            </a:extLst>
          </p:cNvPr>
          <p:cNvSpPr txBox="1"/>
          <p:nvPr/>
        </p:nvSpPr>
        <p:spPr>
          <a:xfrm>
            <a:off x="554176" y="10181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网络层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EC65ED-34DD-414C-947A-03D2E5BD50EF}"/>
              </a:ext>
            </a:extLst>
          </p:cNvPr>
          <p:cNvSpPr/>
          <p:nvPr/>
        </p:nvSpPr>
        <p:spPr>
          <a:xfrm>
            <a:off x="2119138" y="1060156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435DFD-DF60-5442-8D58-4D2BD5563FD1}"/>
              </a:ext>
            </a:extLst>
          </p:cNvPr>
          <p:cNvSpPr txBox="1"/>
          <p:nvPr/>
        </p:nvSpPr>
        <p:spPr>
          <a:xfrm>
            <a:off x="2315606" y="1078070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ARP Module</a:t>
            </a:r>
            <a:endParaRPr kumimoji="1"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16C3A958-7146-B841-9346-CB5A2BCC7BF2}"/>
              </a:ext>
            </a:extLst>
          </p:cNvPr>
          <p:cNvSpPr/>
          <p:nvPr/>
        </p:nvSpPr>
        <p:spPr>
          <a:xfrm rot="19922821">
            <a:off x="3521642" y="12157788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D96A4951-0229-E141-92B2-5EA6D09DABBF}"/>
              </a:ext>
            </a:extLst>
          </p:cNvPr>
          <p:cNvSpPr/>
          <p:nvPr/>
        </p:nvSpPr>
        <p:spPr>
          <a:xfrm rot="12288915">
            <a:off x="6869464" y="12200135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025E4BFD-49CB-4847-9C34-7AFE2057078A}"/>
              </a:ext>
            </a:extLst>
          </p:cNvPr>
          <p:cNvSpPr/>
          <p:nvPr/>
        </p:nvSpPr>
        <p:spPr>
          <a:xfrm rot="16200000">
            <a:off x="5325327" y="12212270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1075C2F7-AF9C-8B44-B1D9-BA901F99BE29}"/>
              </a:ext>
            </a:extLst>
          </p:cNvPr>
          <p:cNvSpPr/>
          <p:nvPr/>
        </p:nvSpPr>
        <p:spPr>
          <a:xfrm rot="16200000">
            <a:off x="5322301" y="11164454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2BD10482-81AA-2D44-96FF-C97463DCD17F}"/>
              </a:ext>
            </a:extLst>
          </p:cNvPr>
          <p:cNvSpPr/>
          <p:nvPr/>
        </p:nvSpPr>
        <p:spPr>
          <a:xfrm rot="12288915">
            <a:off x="3444617" y="11248352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B2646609-5070-FD41-A9B8-658E56453514}"/>
              </a:ext>
            </a:extLst>
          </p:cNvPr>
          <p:cNvSpPr/>
          <p:nvPr/>
        </p:nvSpPr>
        <p:spPr>
          <a:xfrm rot="19922821">
            <a:off x="6382436" y="10015574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C8577AF-B4FD-A04D-B77F-1F8D94C72278}"/>
              </a:ext>
            </a:extLst>
          </p:cNvPr>
          <p:cNvSpPr/>
          <p:nvPr/>
        </p:nvSpPr>
        <p:spPr>
          <a:xfrm rot="19922821">
            <a:off x="3745146" y="10622738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28205D-6030-DE48-B251-CB61BC641758}"/>
              </a:ext>
            </a:extLst>
          </p:cNvPr>
          <p:cNvSpPr/>
          <p:nvPr/>
        </p:nvSpPr>
        <p:spPr>
          <a:xfrm>
            <a:off x="4615721" y="9407193"/>
            <a:ext cx="2225486" cy="85725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ARPCache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ARPMissPendingBuff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271EF5-7785-6A4A-9CF5-7E4E717B0469}"/>
              </a:ext>
            </a:extLst>
          </p:cNvPr>
          <p:cNvSpPr/>
          <p:nvPr/>
        </p:nvSpPr>
        <p:spPr>
          <a:xfrm>
            <a:off x="2079838" y="9273032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routerTable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177440-85FF-E542-88C5-B5CD7A6D1512}"/>
              </a:ext>
            </a:extLst>
          </p:cNvPr>
          <p:cNvSpPr/>
          <p:nvPr/>
        </p:nvSpPr>
        <p:spPr>
          <a:xfrm>
            <a:off x="1800751" y="7366402"/>
            <a:ext cx="2521031" cy="153918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DC55D2F2-488F-5541-9032-6731D069774E}"/>
              </a:ext>
            </a:extLst>
          </p:cNvPr>
          <p:cNvSpPr/>
          <p:nvPr/>
        </p:nvSpPr>
        <p:spPr>
          <a:xfrm rot="12505940">
            <a:off x="3909855" y="8952980"/>
            <a:ext cx="1153433" cy="239614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DEBAF245-6539-D14D-BE99-6A6316BCCCE7}"/>
              </a:ext>
            </a:extLst>
          </p:cNvPr>
          <p:cNvSpPr/>
          <p:nvPr/>
        </p:nvSpPr>
        <p:spPr>
          <a:xfrm>
            <a:off x="10159275" y="8468091"/>
            <a:ext cx="984364" cy="280227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A92A1-ADBE-314C-A419-11BC39D9AC90}"/>
              </a:ext>
            </a:extLst>
          </p:cNvPr>
          <p:cNvSpPr txBox="1"/>
          <p:nvPr/>
        </p:nvSpPr>
        <p:spPr>
          <a:xfrm>
            <a:off x="10009023" y="866030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Packet Handle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68E0BA-F4C3-5346-B770-D6349D943B6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958343" y="8699643"/>
            <a:ext cx="0" cy="7279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8F3988C-A35B-844C-8494-BC2339305D91}"/>
              </a:ext>
            </a:extLst>
          </p:cNvPr>
          <p:cNvCxnSpPr>
            <a:cxnSpLocks/>
          </p:cNvCxnSpPr>
          <p:nvPr/>
        </p:nvCxnSpPr>
        <p:spPr>
          <a:xfrm>
            <a:off x="10159275" y="9391933"/>
            <a:ext cx="9843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C07612-A44B-C14B-8CC0-06046BC72B37}"/>
              </a:ext>
            </a:extLst>
          </p:cNvPr>
          <p:cNvSpPr txBox="1"/>
          <p:nvPr/>
        </p:nvSpPr>
        <p:spPr>
          <a:xfrm>
            <a:off x="9755907" y="934721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Read/write Status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DB5C01C-CF8D-6943-AEA0-F8924EE6EF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683583" y="9835818"/>
            <a:ext cx="93213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B4DA4C1-0E57-7A48-8D0D-35CC2934D7BB}"/>
              </a:ext>
            </a:extLst>
          </p:cNvPr>
          <p:cNvCxnSpPr>
            <a:cxnSpLocks/>
          </p:cNvCxnSpPr>
          <p:nvPr/>
        </p:nvCxnSpPr>
        <p:spPr>
          <a:xfrm>
            <a:off x="3709772" y="9729096"/>
            <a:ext cx="885397" cy="158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0419DB5-376E-4C46-AC21-21C8C915AD0D}"/>
              </a:ext>
            </a:extLst>
          </p:cNvPr>
          <p:cNvSpPr txBox="1"/>
          <p:nvPr/>
        </p:nvSpPr>
        <p:spPr>
          <a:xfrm>
            <a:off x="2087752" y="833031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</a:rPr>
              <a:t>MOSPF Module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9BE20F-A2B9-1A48-A323-938097D3AB30}"/>
              </a:ext>
            </a:extLst>
          </p:cNvPr>
          <p:cNvSpPr/>
          <p:nvPr/>
        </p:nvSpPr>
        <p:spPr>
          <a:xfrm>
            <a:off x="2152678" y="7478483"/>
            <a:ext cx="193035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Neighbour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 Info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Node Info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A43B47B-0F34-B94D-9916-6B13A4F5E9EE}"/>
              </a:ext>
            </a:extLst>
          </p:cNvPr>
          <p:cNvSpPr/>
          <p:nvPr/>
        </p:nvSpPr>
        <p:spPr>
          <a:xfrm rot="16200000">
            <a:off x="4443990" y="7960913"/>
            <a:ext cx="2379603" cy="271652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830BC2C-31DD-A942-82C9-69198BCD4EEA}"/>
              </a:ext>
            </a:extLst>
          </p:cNvPr>
          <p:cNvSpPr/>
          <p:nvPr/>
        </p:nvSpPr>
        <p:spPr>
          <a:xfrm>
            <a:off x="4397451" y="6133631"/>
            <a:ext cx="2521031" cy="110355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TCP Module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F4EF788-37F2-0C4E-84C2-61F183F13877}"/>
              </a:ext>
            </a:extLst>
          </p:cNvPr>
          <p:cNvSpPr/>
          <p:nvPr/>
        </p:nvSpPr>
        <p:spPr>
          <a:xfrm>
            <a:off x="7366641" y="5490662"/>
            <a:ext cx="1878134" cy="9701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DC926767-DDF5-0B4B-9B89-B6795B2073C5}"/>
              </a:ext>
            </a:extLst>
          </p:cNvPr>
          <p:cNvSpPr/>
          <p:nvPr/>
        </p:nvSpPr>
        <p:spPr>
          <a:xfrm rot="19922821">
            <a:off x="6525101" y="6139040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3F5622-CD14-724B-98DF-628903FC9F81}"/>
              </a:ext>
            </a:extLst>
          </p:cNvPr>
          <p:cNvSpPr txBox="1"/>
          <p:nvPr/>
        </p:nvSpPr>
        <p:spPr>
          <a:xfrm>
            <a:off x="8025214" y="5512743"/>
            <a:ext cx="56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NAT</a:t>
            </a:r>
            <a:endParaRPr kumimoji="1"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2B333A0-416D-6442-8DF5-7A8A6065E579}"/>
              </a:ext>
            </a:extLst>
          </p:cNvPr>
          <p:cNvSpPr/>
          <p:nvPr/>
        </p:nvSpPr>
        <p:spPr>
          <a:xfrm>
            <a:off x="7688891" y="5988386"/>
            <a:ext cx="1240753" cy="39323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netTable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52F125-66F2-9A4C-BC26-C6F93D578F22}"/>
              </a:ext>
            </a:extLst>
          </p:cNvPr>
          <p:cNvSpPr txBox="1"/>
          <p:nvPr/>
        </p:nvSpPr>
        <p:spPr>
          <a:xfrm>
            <a:off x="341518" y="6185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传输层</a:t>
            </a:r>
          </a:p>
        </p:txBody>
      </p:sp>
    </p:spTree>
    <p:extLst>
      <p:ext uri="{BB962C8B-B14F-4D97-AF65-F5344CB8AC3E}">
        <p14:creationId xmlns:p14="http://schemas.microsoft.com/office/powerpoint/2010/main" val="29492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41</Words>
  <Application>Microsoft Macintosh PowerPoint</Application>
  <PresentationFormat>自定义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9</cp:revision>
  <dcterms:created xsi:type="dcterms:W3CDTF">2020-11-14T15:18:11Z</dcterms:created>
  <dcterms:modified xsi:type="dcterms:W3CDTF">2020-12-17T03:28:01Z</dcterms:modified>
</cp:coreProperties>
</file>