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67"/>
    <p:restoredTop sz="94717"/>
  </p:normalViewPr>
  <p:slideViewPr>
    <p:cSldViewPr snapToGrid="0" snapToObjects="1">
      <p:cViewPr varScale="1">
        <p:scale>
          <a:sx n="73" d="100"/>
          <a:sy n="73" d="100"/>
        </p:scale>
        <p:origin x="44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D9E0E-FB02-794D-93D2-7ACFB9CC46F0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22488" y="1143000"/>
            <a:ext cx="2613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926B8-F356-E04E-A506-1756770CF2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9973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926B8-F356-E04E-A506-1756770CF2E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5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56703"/>
            <a:ext cx="10363200" cy="50134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563446"/>
            <a:ext cx="9144000" cy="347671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844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738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6678"/>
            <a:ext cx="2628900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66678"/>
            <a:ext cx="7734300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411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914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590057"/>
            <a:ext cx="10515600" cy="599008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636813"/>
            <a:ext cx="10515600" cy="31500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632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833390"/>
            <a:ext cx="5181600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833390"/>
            <a:ext cx="5181600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324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6681"/>
            <a:ext cx="10515600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530053"/>
            <a:ext cx="5157787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260078"/>
            <a:ext cx="5157787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530053"/>
            <a:ext cx="5183188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260078"/>
            <a:ext cx="518318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21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063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419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73367"/>
            <a:ext cx="6172200" cy="1023348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254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73367"/>
            <a:ext cx="6172200" cy="1023348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300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6681"/>
            <a:ext cx="1051560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33390"/>
            <a:ext cx="1051560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47936-7774-B744-AC29-0582E8343787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346867"/>
            <a:ext cx="41148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901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2A69F-33BA-7A47-9A50-66FD0B829E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85644D-71EE-B94C-922C-05A6A5889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70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58C845B8-EF84-1742-AD39-40E986830F4E}"/>
              </a:ext>
            </a:extLst>
          </p:cNvPr>
          <p:cNvSpPr/>
          <p:nvPr/>
        </p:nvSpPr>
        <p:spPr>
          <a:xfrm>
            <a:off x="1620702" y="3250178"/>
            <a:ext cx="8079352" cy="402011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B52A18-ABC8-194B-B354-313D19F60AD9}"/>
              </a:ext>
            </a:extLst>
          </p:cNvPr>
          <p:cNvSpPr/>
          <p:nvPr/>
        </p:nvSpPr>
        <p:spPr>
          <a:xfrm>
            <a:off x="2119138" y="12369641"/>
            <a:ext cx="1810312" cy="75376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2D642F-638A-7242-9A1F-9AB2F6A4ED67}"/>
              </a:ext>
            </a:extLst>
          </p:cNvPr>
          <p:cNvSpPr/>
          <p:nvPr/>
        </p:nvSpPr>
        <p:spPr>
          <a:xfrm>
            <a:off x="4742889" y="12369641"/>
            <a:ext cx="1810312" cy="75376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8A2B02-D703-3F45-BDFD-2D132E6D14B1}"/>
              </a:ext>
            </a:extLst>
          </p:cNvPr>
          <p:cNvSpPr/>
          <p:nvPr/>
        </p:nvSpPr>
        <p:spPr>
          <a:xfrm>
            <a:off x="7366640" y="12369641"/>
            <a:ext cx="1810312" cy="75376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94C20A-DC75-7744-A1E7-00DA41B64A78}"/>
              </a:ext>
            </a:extLst>
          </p:cNvPr>
          <p:cNvSpPr/>
          <p:nvPr/>
        </p:nvSpPr>
        <p:spPr>
          <a:xfrm>
            <a:off x="1620702" y="12369641"/>
            <a:ext cx="8079352" cy="128510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014630-11E4-A24D-B0C0-08C5345EB3BC}"/>
              </a:ext>
            </a:extLst>
          </p:cNvPr>
          <p:cNvSpPr txBox="1"/>
          <p:nvPr/>
        </p:nvSpPr>
        <p:spPr>
          <a:xfrm>
            <a:off x="540631" y="128275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物理层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F59021-1B1C-5A46-92A5-21A7D602549E}"/>
              </a:ext>
            </a:extLst>
          </p:cNvPr>
          <p:cNvSpPr txBox="1"/>
          <p:nvPr/>
        </p:nvSpPr>
        <p:spPr>
          <a:xfrm>
            <a:off x="2278308" y="12561857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Iface</a:t>
            </a:r>
            <a:r>
              <a:rPr kumimoji="1" lang="en-US" altLang="zh-CN" dirty="0"/>
              <a:t> Module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C19E651-140F-5940-95F1-1E2AE4EC9F14}"/>
              </a:ext>
            </a:extLst>
          </p:cNvPr>
          <p:cNvSpPr txBox="1"/>
          <p:nvPr/>
        </p:nvSpPr>
        <p:spPr>
          <a:xfrm>
            <a:off x="4911304" y="12561857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Iface</a:t>
            </a:r>
            <a:r>
              <a:rPr kumimoji="1" lang="en-US" altLang="zh-CN" dirty="0"/>
              <a:t> Module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2E82B7-DDDD-B84E-8201-7C1A56E94C44}"/>
              </a:ext>
            </a:extLst>
          </p:cNvPr>
          <p:cNvSpPr txBox="1"/>
          <p:nvPr/>
        </p:nvSpPr>
        <p:spPr>
          <a:xfrm>
            <a:off x="7535056" y="12561857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Iface</a:t>
            </a:r>
            <a:r>
              <a:rPr kumimoji="1" lang="en-US" altLang="zh-CN" dirty="0"/>
              <a:t> Module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CAC9F6E-FAFA-4D42-8089-EA9CDC845967}"/>
              </a:ext>
            </a:extLst>
          </p:cNvPr>
          <p:cNvSpPr/>
          <p:nvPr/>
        </p:nvSpPr>
        <p:spPr>
          <a:xfrm>
            <a:off x="1620702" y="11388466"/>
            <a:ext cx="8079352" cy="94410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F37E0AC-3E45-9B4A-990D-D00B29A6C219}"/>
              </a:ext>
            </a:extLst>
          </p:cNvPr>
          <p:cNvSpPr txBox="1"/>
          <p:nvPr/>
        </p:nvSpPr>
        <p:spPr>
          <a:xfrm>
            <a:off x="110686" y="1167585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数据链路层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8EF6196-D62A-DA46-857F-F07AE3CFDA43}"/>
              </a:ext>
            </a:extLst>
          </p:cNvPr>
          <p:cNvSpPr/>
          <p:nvPr/>
        </p:nvSpPr>
        <p:spPr>
          <a:xfrm>
            <a:off x="1620702" y="7237190"/>
            <a:ext cx="8079352" cy="4091988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4D1967C-1374-6C4D-B689-4033D0FF14EF}"/>
              </a:ext>
            </a:extLst>
          </p:cNvPr>
          <p:cNvSpPr/>
          <p:nvPr/>
        </p:nvSpPr>
        <p:spPr>
          <a:xfrm>
            <a:off x="4452512" y="9199449"/>
            <a:ext cx="2521031" cy="2173663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51B984D-69A6-8644-836E-BB83304D8477}"/>
              </a:ext>
            </a:extLst>
          </p:cNvPr>
          <p:cNvSpPr txBox="1"/>
          <p:nvPr/>
        </p:nvSpPr>
        <p:spPr>
          <a:xfrm>
            <a:off x="5061606" y="10330225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IP Module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BAEBA44-1ECB-1244-BAE4-A672B78A6056}"/>
              </a:ext>
            </a:extLst>
          </p:cNvPr>
          <p:cNvSpPr/>
          <p:nvPr/>
        </p:nvSpPr>
        <p:spPr>
          <a:xfrm>
            <a:off x="7366640" y="9427549"/>
            <a:ext cx="1810312" cy="75376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CE65505-BCB8-AD4D-B46E-A61D4DE5B127}"/>
              </a:ext>
            </a:extLst>
          </p:cNvPr>
          <p:cNvSpPr txBox="1"/>
          <p:nvPr/>
        </p:nvSpPr>
        <p:spPr>
          <a:xfrm>
            <a:off x="7502996" y="961976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ICMP Module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6107001-00F1-3243-AB03-C32313F33A59}"/>
              </a:ext>
            </a:extLst>
          </p:cNvPr>
          <p:cNvSpPr txBox="1"/>
          <p:nvPr/>
        </p:nvSpPr>
        <p:spPr>
          <a:xfrm>
            <a:off x="4932944" y="11675851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Mac Module</a:t>
            </a:r>
            <a:endParaRPr kumimoji="1"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23ECC78-A650-394F-AEAF-980E1A45AE7D}"/>
              </a:ext>
            </a:extLst>
          </p:cNvPr>
          <p:cNvSpPr/>
          <p:nvPr/>
        </p:nvSpPr>
        <p:spPr>
          <a:xfrm>
            <a:off x="3685310" y="11329178"/>
            <a:ext cx="4082473" cy="101874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FA817AF-3AD7-7D49-A5C8-00F45E75DB80}"/>
              </a:ext>
            </a:extLst>
          </p:cNvPr>
          <p:cNvSpPr txBox="1"/>
          <p:nvPr/>
        </p:nvSpPr>
        <p:spPr>
          <a:xfrm>
            <a:off x="471838" y="91994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网络层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FEC65ED-34DD-414C-947A-03D2E5BD50EF}"/>
              </a:ext>
            </a:extLst>
          </p:cNvPr>
          <p:cNvSpPr/>
          <p:nvPr/>
        </p:nvSpPr>
        <p:spPr>
          <a:xfrm>
            <a:off x="2119138" y="10601563"/>
            <a:ext cx="1810312" cy="75376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F435DFD-DF60-5442-8D58-4D2BD5563FD1}"/>
              </a:ext>
            </a:extLst>
          </p:cNvPr>
          <p:cNvSpPr txBox="1"/>
          <p:nvPr/>
        </p:nvSpPr>
        <p:spPr>
          <a:xfrm>
            <a:off x="2315606" y="10780704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ARP Module</a:t>
            </a:r>
            <a:endParaRPr kumimoji="1" lang="zh-CN" altLang="en-US" dirty="0"/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16C3A958-7146-B841-9346-CB5A2BCC7BF2}"/>
              </a:ext>
            </a:extLst>
          </p:cNvPr>
          <p:cNvSpPr/>
          <p:nvPr/>
        </p:nvSpPr>
        <p:spPr>
          <a:xfrm rot="19922821">
            <a:off x="3521642" y="12157788"/>
            <a:ext cx="1166136" cy="280227"/>
          </a:xfrm>
          <a:prstGeom prst="rightArrow">
            <a:avLst>
              <a:gd name="adj1" fmla="val 50000"/>
              <a:gd name="adj2" fmla="val 9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D96A4951-0229-E141-92B2-5EA6D09DABBF}"/>
              </a:ext>
            </a:extLst>
          </p:cNvPr>
          <p:cNvSpPr/>
          <p:nvPr/>
        </p:nvSpPr>
        <p:spPr>
          <a:xfrm rot="12288915">
            <a:off x="6869464" y="12200135"/>
            <a:ext cx="1166136" cy="280227"/>
          </a:xfrm>
          <a:prstGeom prst="rightArrow">
            <a:avLst>
              <a:gd name="adj1" fmla="val 50000"/>
              <a:gd name="adj2" fmla="val 9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025E4BFD-49CB-4847-9C34-7AFE2057078A}"/>
              </a:ext>
            </a:extLst>
          </p:cNvPr>
          <p:cNvSpPr/>
          <p:nvPr/>
        </p:nvSpPr>
        <p:spPr>
          <a:xfrm rot="16200000">
            <a:off x="5325327" y="12212270"/>
            <a:ext cx="614401" cy="280227"/>
          </a:xfrm>
          <a:prstGeom prst="rightArrow">
            <a:avLst>
              <a:gd name="adj1" fmla="val 50000"/>
              <a:gd name="adj2" fmla="val 9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右箭头 28">
            <a:extLst>
              <a:ext uri="{FF2B5EF4-FFF2-40B4-BE49-F238E27FC236}">
                <a16:creationId xmlns:a16="http://schemas.microsoft.com/office/drawing/2014/main" id="{1075C2F7-AF9C-8B44-B1D9-BA901F99BE29}"/>
              </a:ext>
            </a:extLst>
          </p:cNvPr>
          <p:cNvSpPr/>
          <p:nvPr/>
        </p:nvSpPr>
        <p:spPr>
          <a:xfrm rot="16200000">
            <a:off x="5322301" y="11164454"/>
            <a:ext cx="614401" cy="280227"/>
          </a:xfrm>
          <a:prstGeom prst="rightArrow">
            <a:avLst>
              <a:gd name="adj1" fmla="val 50000"/>
              <a:gd name="adj2" fmla="val 9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右箭头 29">
            <a:extLst>
              <a:ext uri="{FF2B5EF4-FFF2-40B4-BE49-F238E27FC236}">
                <a16:creationId xmlns:a16="http://schemas.microsoft.com/office/drawing/2014/main" id="{2BD10482-81AA-2D44-96FF-C97463DCD17F}"/>
              </a:ext>
            </a:extLst>
          </p:cNvPr>
          <p:cNvSpPr/>
          <p:nvPr/>
        </p:nvSpPr>
        <p:spPr>
          <a:xfrm rot="12288915">
            <a:off x="3444617" y="11248352"/>
            <a:ext cx="1166136" cy="280227"/>
          </a:xfrm>
          <a:prstGeom prst="rightArrow">
            <a:avLst>
              <a:gd name="adj1" fmla="val 50000"/>
              <a:gd name="adj2" fmla="val 9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右箭头 30">
            <a:extLst>
              <a:ext uri="{FF2B5EF4-FFF2-40B4-BE49-F238E27FC236}">
                <a16:creationId xmlns:a16="http://schemas.microsoft.com/office/drawing/2014/main" id="{B2646609-5070-FD41-A9B8-658E56453514}"/>
              </a:ext>
            </a:extLst>
          </p:cNvPr>
          <p:cNvSpPr/>
          <p:nvPr/>
        </p:nvSpPr>
        <p:spPr>
          <a:xfrm rot="19922821">
            <a:off x="6382436" y="10015574"/>
            <a:ext cx="1166136" cy="280227"/>
          </a:xfrm>
          <a:prstGeom prst="rightArrow">
            <a:avLst>
              <a:gd name="adj1" fmla="val 50000"/>
              <a:gd name="adj2" fmla="val 9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右箭头 31">
            <a:extLst>
              <a:ext uri="{FF2B5EF4-FFF2-40B4-BE49-F238E27FC236}">
                <a16:creationId xmlns:a16="http://schemas.microsoft.com/office/drawing/2014/main" id="{2C8577AF-B4FD-A04D-B77F-1F8D94C72278}"/>
              </a:ext>
            </a:extLst>
          </p:cNvPr>
          <p:cNvSpPr/>
          <p:nvPr/>
        </p:nvSpPr>
        <p:spPr>
          <a:xfrm rot="19922821">
            <a:off x="3745146" y="10622738"/>
            <a:ext cx="1166136" cy="280227"/>
          </a:xfrm>
          <a:prstGeom prst="rightArrow">
            <a:avLst>
              <a:gd name="adj1" fmla="val 50000"/>
              <a:gd name="adj2" fmla="val 9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528205D-6030-DE48-B251-CB61BC641758}"/>
              </a:ext>
            </a:extLst>
          </p:cNvPr>
          <p:cNvSpPr/>
          <p:nvPr/>
        </p:nvSpPr>
        <p:spPr>
          <a:xfrm>
            <a:off x="4615721" y="9407193"/>
            <a:ext cx="2225486" cy="85725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ysClr val="windowText" lastClr="000000"/>
                </a:solidFill>
              </a:rPr>
              <a:t>ARPCache</a:t>
            </a:r>
            <a:endParaRPr kumimoji="1"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en-US" altLang="zh-CN" dirty="0" err="1">
                <a:solidFill>
                  <a:sysClr val="windowText" lastClr="000000"/>
                </a:solidFill>
              </a:rPr>
              <a:t>ARPMissPendingBuff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B271EF5-7785-6A4A-9CF5-7E4E717B0469}"/>
              </a:ext>
            </a:extLst>
          </p:cNvPr>
          <p:cNvSpPr/>
          <p:nvPr/>
        </p:nvSpPr>
        <p:spPr>
          <a:xfrm>
            <a:off x="2079838" y="9273032"/>
            <a:ext cx="1810312" cy="75376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ysClr val="windowText" lastClr="000000"/>
                </a:solidFill>
              </a:rPr>
              <a:t>routerTable</a:t>
            </a:r>
            <a:endParaRPr kumimoji="1" lang="zh-CN" altLang="en-US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7177440-85FF-E542-88C5-B5CD7A6D1512}"/>
              </a:ext>
            </a:extLst>
          </p:cNvPr>
          <p:cNvSpPr/>
          <p:nvPr/>
        </p:nvSpPr>
        <p:spPr>
          <a:xfrm>
            <a:off x="1800751" y="7366402"/>
            <a:ext cx="2521031" cy="1539182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7" name="右箭头 36">
            <a:extLst>
              <a:ext uri="{FF2B5EF4-FFF2-40B4-BE49-F238E27FC236}">
                <a16:creationId xmlns:a16="http://schemas.microsoft.com/office/drawing/2014/main" id="{DC55D2F2-488F-5541-9032-6731D069774E}"/>
              </a:ext>
            </a:extLst>
          </p:cNvPr>
          <p:cNvSpPr/>
          <p:nvPr/>
        </p:nvSpPr>
        <p:spPr>
          <a:xfrm rot="12505940">
            <a:off x="3909855" y="8952980"/>
            <a:ext cx="1153433" cy="239614"/>
          </a:xfrm>
          <a:prstGeom prst="rightArrow">
            <a:avLst>
              <a:gd name="adj1" fmla="val 55933"/>
              <a:gd name="adj2" fmla="val 9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右箭头 37">
            <a:extLst>
              <a:ext uri="{FF2B5EF4-FFF2-40B4-BE49-F238E27FC236}">
                <a16:creationId xmlns:a16="http://schemas.microsoft.com/office/drawing/2014/main" id="{DEBAF245-6539-D14D-BE99-6A6316BCCCE7}"/>
              </a:ext>
            </a:extLst>
          </p:cNvPr>
          <p:cNvSpPr/>
          <p:nvPr/>
        </p:nvSpPr>
        <p:spPr>
          <a:xfrm>
            <a:off x="10201807" y="8553155"/>
            <a:ext cx="984364" cy="280227"/>
          </a:xfrm>
          <a:prstGeom prst="rightArrow">
            <a:avLst>
              <a:gd name="adj1" fmla="val 55933"/>
              <a:gd name="adj2" fmla="val 9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1A92A1-ADBE-314C-A419-11BC39D9AC90}"/>
              </a:ext>
            </a:extLst>
          </p:cNvPr>
          <p:cNvSpPr txBox="1"/>
          <p:nvPr/>
        </p:nvSpPr>
        <p:spPr>
          <a:xfrm>
            <a:off x="9812655" y="8763498"/>
            <a:ext cx="1972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Call </a:t>
            </a:r>
            <a:r>
              <a:rPr kumimoji="1" lang="en-US" altLang="zh-CN" dirty="0" err="1"/>
              <a:t>handlePacket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8868E0BA-F4C3-5346-B770-D6349D943B65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2958343" y="8699643"/>
            <a:ext cx="0" cy="7279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08F3988C-A35B-844C-8494-BC2339305D91}"/>
              </a:ext>
            </a:extLst>
          </p:cNvPr>
          <p:cNvCxnSpPr>
            <a:cxnSpLocks/>
          </p:cNvCxnSpPr>
          <p:nvPr/>
        </p:nvCxnSpPr>
        <p:spPr>
          <a:xfrm>
            <a:off x="10201807" y="9476997"/>
            <a:ext cx="9843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CAC07612-A44B-C14B-8CC0-06046BC72B37}"/>
              </a:ext>
            </a:extLst>
          </p:cNvPr>
          <p:cNvSpPr txBox="1"/>
          <p:nvPr/>
        </p:nvSpPr>
        <p:spPr>
          <a:xfrm>
            <a:off x="9798439" y="9432278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Read/write Status</a:t>
            </a:r>
            <a:endParaRPr kumimoji="1" lang="zh-CN" altLang="en-US" dirty="0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9DB5C01C-CF8D-6943-AEA0-F8924EE6EF51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3683583" y="9835818"/>
            <a:ext cx="93213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CB4DA4C1-0E57-7A48-8D0D-35CC2934D7BB}"/>
              </a:ext>
            </a:extLst>
          </p:cNvPr>
          <p:cNvCxnSpPr>
            <a:cxnSpLocks/>
          </p:cNvCxnSpPr>
          <p:nvPr/>
        </p:nvCxnSpPr>
        <p:spPr>
          <a:xfrm>
            <a:off x="3709772" y="9729096"/>
            <a:ext cx="885397" cy="1580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F0419DB5-376E-4C46-AC21-21C8C915AD0D}"/>
              </a:ext>
            </a:extLst>
          </p:cNvPr>
          <p:cNvSpPr txBox="1"/>
          <p:nvPr/>
        </p:nvSpPr>
        <p:spPr>
          <a:xfrm>
            <a:off x="2087752" y="8330311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ysClr val="windowText" lastClr="000000"/>
                </a:solidFill>
              </a:rPr>
              <a:t>MOSPF Module</a:t>
            </a:r>
            <a:endParaRPr kumimoji="1" lang="zh-CN" altLang="en-US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79BE20F-A2B9-1A48-A323-938097D3AB30}"/>
              </a:ext>
            </a:extLst>
          </p:cNvPr>
          <p:cNvSpPr/>
          <p:nvPr/>
        </p:nvSpPr>
        <p:spPr>
          <a:xfrm>
            <a:off x="2152678" y="7478483"/>
            <a:ext cx="1930353" cy="70610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ysClr val="windowText" lastClr="000000"/>
                </a:solidFill>
              </a:rPr>
              <a:t>Neighbour</a:t>
            </a:r>
            <a:r>
              <a:rPr kumimoji="1" lang="en-US" altLang="zh-CN" dirty="0">
                <a:solidFill>
                  <a:sysClr val="windowText" lastClr="000000"/>
                </a:solidFill>
              </a:rPr>
              <a:t> Info</a:t>
            </a:r>
          </a:p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Node Info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830BC2C-31DD-A942-82C9-69198BCD4EEA}"/>
              </a:ext>
            </a:extLst>
          </p:cNvPr>
          <p:cNvSpPr/>
          <p:nvPr/>
        </p:nvSpPr>
        <p:spPr>
          <a:xfrm>
            <a:off x="4397451" y="6133631"/>
            <a:ext cx="2521031" cy="1103558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TCP Module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F4EF788-37F2-0C4E-84C2-61F183F13877}"/>
              </a:ext>
            </a:extLst>
          </p:cNvPr>
          <p:cNvSpPr/>
          <p:nvPr/>
        </p:nvSpPr>
        <p:spPr>
          <a:xfrm>
            <a:off x="7366641" y="5490662"/>
            <a:ext cx="1878134" cy="97011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右箭头 56">
            <a:extLst>
              <a:ext uri="{FF2B5EF4-FFF2-40B4-BE49-F238E27FC236}">
                <a16:creationId xmlns:a16="http://schemas.microsoft.com/office/drawing/2014/main" id="{DC926767-DDF5-0B4B-9B89-B6795B2073C5}"/>
              </a:ext>
            </a:extLst>
          </p:cNvPr>
          <p:cNvSpPr/>
          <p:nvPr/>
        </p:nvSpPr>
        <p:spPr>
          <a:xfrm rot="19922821">
            <a:off x="6525101" y="6139040"/>
            <a:ext cx="1166136" cy="280227"/>
          </a:xfrm>
          <a:prstGeom prst="rightArrow">
            <a:avLst>
              <a:gd name="adj1" fmla="val 50000"/>
              <a:gd name="adj2" fmla="val 9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13F5622-CD14-724B-98DF-628903FC9F81}"/>
              </a:ext>
            </a:extLst>
          </p:cNvPr>
          <p:cNvSpPr txBox="1"/>
          <p:nvPr/>
        </p:nvSpPr>
        <p:spPr>
          <a:xfrm>
            <a:off x="8025214" y="5512743"/>
            <a:ext cx="560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NAT</a:t>
            </a:r>
            <a:endParaRPr kumimoji="1"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2B333A0-416D-6442-8DF5-7A8A6065E579}"/>
              </a:ext>
            </a:extLst>
          </p:cNvPr>
          <p:cNvSpPr/>
          <p:nvPr/>
        </p:nvSpPr>
        <p:spPr>
          <a:xfrm>
            <a:off x="7688891" y="5988386"/>
            <a:ext cx="1240753" cy="39323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netTable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752F125-66F2-9A4C-BC26-C6F93D578F22}"/>
              </a:ext>
            </a:extLst>
          </p:cNvPr>
          <p:cNvSpPr txBox="1"/>
          <p:nvPr/>
        </p:nvSpPr>
        <p:spPr>
          <a:xfrm>
            <a:off x="471837" y="50940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传输层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1B5E79B-10AB-D147-8A3C-3C18B219708A}"/>
              </a:ext>
            </a:extLst>
          </p:cNvPr>
          <p:cNvSpPr/>
          <p:nvPr/>
        </p:nvSpPr>
        <p:spPr>
          <a:xfrm>
            <a:off x="2477746" y="3258971"/>
            <a:ext cx="6340595" cy="2098248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1DFD8B1-AE91-764F-A2BA-06564406EF6F}"/>
              </a:ext>
            </a:extLst>
          </p:cNvPr>
          <p:cNvSpPr txBox="1"/>
          <p:nvPr/>
        </p:nvSpPr>
        <p:spPr>
          <a:xfrm>
            <a:off x="4971562" y="4869943"/>
            <a:ext cx="137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TCP Protocol</a:t>
            </a:r>
            <a:endParaRPr kumimoji="1"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9B143B4-A253-0840-9F32-D260983A68BB}"/>
              </a:ext>
            </a:extLst>
          </p:cNvPr>
          <p:cNvSpPr/>
          <p:nvPr/>
        </p:nvSpPr>
        <p:spPr>
          <a:xfrm>
            <a:off x="2576501" y="4528629"/>
            <a:ext cx="1930353" cy="70610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ysClr val="windowText" lastClr="000000"/>
                </a:solidFill>
              </a:rPr>
              <a:t>sockTable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D09185A9-0B6A-B244-AEEA-0A3B425D192E}"/>
              </a:ext>
            </a:extLst>
          </p:cNvPr>
          <p:cNvSpPr/>
          <p:nvPr/>
        </p:nvSpPr>
        <p:spPr>
          <a:xfrm>
            <a:off x="2629469" y="3250177"/>
            <a:ext cx="1692313" cy="70610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ysClr val="windowText" lastClr="000000"/>
                </a:solidFill>
              </a:rPr>
              <a:t>alloc_tcp_sock</a:t>
            </a:r>
            <a:r>
              <a:rPr kumimoji="1" lang="en-US" altLang="zh-CN" dirty="0">
                <a:solidFill>
                  <a:sysClr val="windowText" lastClr="000000"/>
                </a:solidFill>
              </a:rPr>
              <a:t>()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C0A303E-5242-E644-9369-FADBC45AF3C7}"/>
              </a:ext>
            </a:extLst>
          </p:cNvPr>
          <p:cNvSpPr/>
          <p:nvPr/>
        </p:nvSpPr>
        <p:spPr>
          <a:xfrm>
            <a:off x="4691927" y="3235581"/>
            <a:ext cx="1930353" cy="156858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ysClr val="windowText" lastClr="000000"/>
                </a:solidFill>
              </a:rPr>
              <a:t>tcp_sock_bind</a:t>
            </a:r>
            <a:r>
              <a:rPr kumimoji="1" lang="en-US" altLang="zh-CN" dirty="0">
                <a:solidFill>
                  <a:sysClr val="windowText" lastClr="000000"/>
                </a:solidFill>
              </a:rPr>
              <a:t>()</a:t>
            </a:r>
          </a:p>
          <a:p>
            <a:pPr algn="ctr"/>
            <a:r>
              <a:rPr kumimoji="1" lang="en-US" altLang="zh-CN" dirty="0" err="1">
                <a:solidFill>
                  <a:sysClr val="windowText" lastClr="000000"/>
                </a:solidFill>
              </a:rPr>
              <a:t>tcp_sock_listen</a:t>
            </a:r>
            <a:r>
              <a:rPr kumimoji="1" lang="en-US" altLang="zh-CN" dirty="0">
                <a:solidFill>
                  <a:sysClr val="windowText" lastClr="000000"/>
                </a:solidFill>
              </a:rPr>
              <a:t>()</a:t>
            </a:r>
          </a:p>
          <a:p>
            <a:pPr algn="ctr"/>
            <a:r>
              <a:rPr kumimoji="1" lang="en-US" altLang="zh-CN" dirty="0" err="1">
                <a:solidFill>
                  <a:sysClr val="windowText" lastClr="000000"/>
                </a:solidFill>
              </a:rPr>
              <a:t>tcp_sock_accept</a:t>
            </a:r>
            <a:r>
              <a:rPr kumimoji="1" lang="en-US" altLang="zh-CN" dirty="0">
                <a:solidFill>
                  <a:sysClr val="windowText" lastClr="000000"/>
                </a:solidFill>
              </a:rPr>
              <a:t>()</a:t>
            </a:r>
          </a:p>
          <a:p>
            <a:pPr algn="ctr"/>
            <a:r>
              <a:rPr kumimoji="1" lang="en-US" altLang="zh-CN" dirty="0" err="1">
                <a:solidFill>
                  <a:sysClr val="windowText" lastClr="000000"/>
                </a:solidFill>
              </a:rPr>
              <a:t>tcp_sock_connect</a:t>
            </a:r>
            <a:r>
              <a:rPr kumimoji="1" lang="en-US" altLang="zh-CN" dirty="0">
                <a:solidFill>
                  <a:sysClr val="windowText" lastClr="000000"/>
                </a:solidFill>
              </a:rPr>
              <a:t>()</a:t>
            </a:r>
          </a:p>
          <a:p>
            <a:pPr algn="ctr"/>
            <a:r>
              <a:rPr kumimoji="1" lang="en-US" altLang="zh-CN" dirty="0" err="1">
                <a:solidFill>
                  <a:sysClr val="windowText" lastClr="000000"/>
                </a:solidFill>
              </a:rPr>
              <a:t>tcp_sock_close</a:t>
            </a:r>
            <a:r>
              <a:rPr kumimoji="1" lang="en-US" altLang="zh-CN" dirty="0">
                <a:solidFill>
                  <a:sysClr val="windowText" lastClr="000000"/>
                </a:solidFill>
              </a:rPr>
              <a:t>()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3" name="右箭头 52">
            <a:extLst>
              <a:ext uri="{FF2B5EF4-FFF2-40B4-BE49-F238E27FC236}">
                <a16:creationId xmlns:a16="http://schemas.microsoft.com/office/drawing/2014/main" id="{CA43B47B-0F34-B94D-9916-6B13A4F5E9EE}"/>
              </a:ext>
            </a:extLst>
          </p:cNvPr>
          <p:cNvSpPr/>
          <p:nvPr/>
        </p:nvSpPr>
        <p:spPr>
          <a:xfrm rot="16200000">
            <a:off x="4443990" y="7960913"/>
            <a:ext cx="2379603" cy="271652"/>
          </a:xfrm>
          <a:prstGeom prst="rightArrow">
            <a:avLst>
              <a:gd name="adj1" fmla="val 50000"/>
              <a:gd name="adj2" fmla="val 9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右箭头 63">
            <a:extLst>
              <a:ext uri="{FF2B5EF4-FFF2-40B4-BE49-F238E27FC236}">
                <a16:creationId xmlns:a16="http://schemas.microsoft.com/office/drawing/2014/main" id="{68CD8CDB-42A9-3D47-BBF7-64592BC62362}"/>
              </a:ext>
            </a:extLst>
          </p:cNvPr>
          <p:cNvSpPr/>
          <p:nvPr/>
        </p:nvSpPr>
        <p:spPr>
          <a:xfrm rot="16200000">
            <a:off x="5120737" y="5620085"/>
            <a:ext cx="1021662" cy="250949"/>
          </a:xfrm>
          <a:prstGeom prst="rightArrow">
            <a:avLst>
              <a:gd name="adj1" fmla="val 50000"/>
              <a:gd name="adj2" fmla="val 9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3CDCFC4B-FFC6-1E42-804A-6202B711B431}"/>
              </a:ext>
            </a:extLst>
          </p:cNvPr>
          <p:cNvSpPr/>
          <p:nvPr/>
        </p:nvSpPr>
        <p:spPr>
          <a:xfrm>
            <a:off x="3645773" y="719058"/>
            <a:ext cx="4134508" cy="164699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ysClr val="windowText" lastClr="000000"/>
                </a:solidFill>
              </a:rPr>
              <a:t>TCPApp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9" name="燕尾形 68">
            <a:extLst>
              <a:ext uri="{FF2B5EF4-FFF2-40B4-BE49-F238E27FC236}">
                <a16:creationId xmlns:a16="http://schemas.microsoft.com/office/drawing/2014/main" id="{7B661981-200E-5846-A774-07379028DAA5}"/>
              </a:ext>
            </a:extLst>
          </p:cNvPr>
          <p:cNvSpPr/>
          <p:nvPr/>
        </p:nvSpPr>
        <p:spPr>
          <a:xfrm rot="18945549">
            <a:off x="2548057" y="2670321"/>
            <a:ext cx="1797238" cy="260992"/>
          </a:xfrm>
          <a:prstGeom prst="chevron">
            <a:avLst>
              <a:gd name="adj" fmla="val 19387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0" name="燕尾形 69">
            <a:extLst>
              <a:ext uri="{FF2B5EF4-FFF2-40B4-BE49-F238E27FC236}">
                <a16:creationId xmlns:a16="http://schemas.microsoft.com/office/drawing/2014/main" id="{EBDA3DEC-72FE-B049-BBC9-FD085754E76B}"/>
              </a:ext>
            </a:extLst>
          </p:cNvPr>
          <p:cNvSpPr/>
          <p:nvPr/>
        </p:nvSpPr>
        <p:spPr>
          <a:xfrm rot="16200000">
            <a:off x="5002582" y="2634372"/>
            <a:ext cx="1253837" cy="260992"/>
          </a:xfrm>
          <a:prstGeom prst="chevron">
            <a:avLst>
              <a:gd name="adj" fmla="val 19387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2" name="燕尾形 71">
            <a:extLst>
              <a:ext uri="{FF2B5EF4-FFF2-40B4-BE49-F238E27FC236}">
                <a16:creationId xmlns:a16="http://schemas.microsoft.com/office/drawing/2014/main" id="{E2EE13D2-2CFB-AC48-B87E-A74EBD9D5D36}"/>
              </a:ext>
            </a:extLst>
          </p:cNvPr>
          <p:cNvSpPr/>
          <p:nvPr/>
        </p:nvSpPr>
        <p:spPr>
          <a:xfrm>
            <a:off x="10142513" y="7701037"/>
            <a:ext cx="1054292" cy="260992"/>
          </a:xfrm>
          <a:prstGeom prst="chevron">
            <a:avLst>
              <a:gd name="adj" fmla="val 14905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0A35DF6-9768-4744-94F9-C6D4E320E32F}"/>
              </a:ext>
            </a:extLst>
          </p:cNvPr>
          <p:cNvSpPr txBox="1"/>
          <p:nvPr/>
        </p:nvSpPr>
        <p:spPr>
          <a:xfrm>
            <a:off x="9731479" y="7931801"/>
            <a:ext cx="21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Application Interface</a:t>
            </a:r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59AA729-8F62-A84D-B07C-8B808E57C4BB}"/>
              </a:ext>
            </a:extLst>
          </p:cNvPr>
          <p:cNvSpPr txBox="1"/>
          <p:nvPr/>
        </p:nvSpPr>
        <p:spPr>
          <a:xfrm>
            <a:off x="471836" y="13578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应用层</a:t>
            </a:r>
          </a:p>
        </p:txBody>
      </p:sp>
    </p:spTree>
    <p:extLst>
      <p:ext uri="{BB962C8B-B14F-4D97-AF65-F5344CB8AC3E}">
        <p14:creationId xmlns:p14="http://schemas.microsoft.com/office/powerpoint/2010/main" val="2949286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86</Words>
  <Application>Microsoft Macintosh PowerPoint</Application>
  <PresentationFormat>自定义</PresentationFormat>
  <Paragraphs>34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宇恒 杨</dc:creator>
  <cp:lastModifiedBy>宇恒 杨</cp:lastModifiedBy>
  <cp:revision>16</cp:revision>
  <dcterms:created xsi:type="dcterms:W3CDTF">2020-11-14T15:18:11Z</dcterms:created>
  <dcterms:modified xsi:type="dcterms:W3CDTF">2021-01-02T18:35:25Z</dcterms:modified>
</cp:coreProperties>
</file>