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5F1C6-0C2F-3649-9318-DCABC3DC5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7D054D-8EAB-EB49-B477-B2B20FE1B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7E757-C4AB-BC43-8047-CCB711AA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0DE7-8155-F642-B5EA-FEC086517E67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8CC0D-47DB-A848-8EE6-9193342F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A0838-64CA-E84D-8561-523A5C31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2BF5-88BB-3245-84D5-234524C26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14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6A5A9-30DC-344D-A3FF-C03D5B16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08FB69-B6F5-EA45-83B9-DE1587AE9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B321E-3ABB-D343-9C8C-41157804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0DE7-8155-F642-B5EA-FEC086517E67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184EF-5163-484A-9348-A749FC66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6F12F-728A-0C41-B1FE-61F413ED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2BF5-88BB-3245-84D5-234524C26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2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515B-1FF2-D749-97C2-1BF423F3C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A1C26F-EBBB-B24D-AD2E-DC9EECA00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60F66-7307-E543-A59A-E99EA44B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0DE7-8155-F642-B5EA-FEC086517E67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56884-9D86-6143-8008-6974A057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8367C-80D0-B14A-A057-F19A3FAB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2BF5-88BB-3245-84D5-234524C26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195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8FEF1-43B6-C84F-8A38-50D9FD8D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0A3D8-FB6A-994D-A2F6-38BF99CC6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B27EB-D4D0-F644-8871-9157B1D2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0DE7-8155-F642-B5EA-FEC086517E67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AB4AA-79D7-F248-8AE4-BFD22EA5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261EA0-D0BB-974A-B55B-3A966B4C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2BF5-88BB-3245-84D5-234524C26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86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22592-D7C4-6449-B5BF-52E38E06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02431-35F0-4C41-B253-045EF1C82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4E41E-B587-944C-BEB2-217AF762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0DE7-8155-F642-B5EA-FEC086517E67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BDD32-42E8-B64F-BBC5-46955BA1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2C6BF-5859-E948-A1A7-6BF4B1A6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2BF5-88BB-3245-84D5-234524C26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64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FE429-9437-1742-9B23-A3BA5A51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ABCEC-1AE3-014A-B100-E8B411A2E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4F37BC-EF35-2B4F-898D-8FE940FB7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F48F86-A48C-E14F-8A41-E80CDF8C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0DE7-8155-F642-B5EA-FEC086517E67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5F723F-B2D2-794A-9EA4-17C254F8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C2F6ED-B233-A544-AC71-378EC087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2BF5-88BB-3245-84D5-234524C26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5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5883-3317-6341-A526-806E11E2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AAB42-906C-7540-9688-772C65458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E4CA54-149C-3C44-A0E8-BA52911E6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8E3ED7-A07E-9746-9476-417BB229A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1C20EB-DA52-6943-A03C-F0B18DA09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53A3E0-414C-E342-A56F-05A1BA3A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0DE7-8155-F642-B5EA-FEC086517E67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BDD703-3F1E-AB42-B297-4B957B98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AB1713-FA13-D043-A82F-72693637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2BF5-88BB-3245-84D5-234524C26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57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E7C4E-D8ED-7247-A44C-F95E6C8D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B2F5F9-BB4D-4245-981B-B94CF8DC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0DE7-8155-F642-B5EA-FEC086517E67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941FCB-D16B-BD40-93A1-5AB05F5A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356E93-DA70-1F46-87CA-CD67B3EC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2BF5-88BB-3245-84D5-234524C26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36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80BCB4-5A9A-594C-8BBA-94FC0CB6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0DE7-8155-F642-B5EA-FEC086517E67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C0CEB3-8E87-4A44-8E7E-5612C95F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FF3426-B19B-4B48-B82B-081587DC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2BF5-88BB-3245-84D5-234524C26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597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86AEF-4424-A843-A2EF-B813271B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6B36B-8F81-FB4B-8042-FFCEDE039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E5294F-BEF7-8449-A7E1-41BE678CE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B8457-CE54-2C42-878C-F11C58D9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0DE7-8155-F642-B5EA-FEC086517E67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B22471-395F-2B48-989A-A40A9E38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045626-0A72-FA47-9F13-B490758C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2BF5-88BB-3245-84D5-234524C26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50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BF1B9-6702-CF47-83E9-BE7ABC91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5DC83A-AA7B-2349-A36F-2C5B71518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A00F01-6EBA-C34F-B2EA-959EF7BCA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5C0F2F-D541-7740-AEBD-8C80F47F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0DE7-8155-F642-B5EA-FEC086517E67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F2ED2F-D36A-4349-861F-4BD2141C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ABB8C-2B38-494E-8893-16760773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2BF5-88BB-3245-84D5-234524C26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559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83CE8F-69B1-814F-804E-FCBFAE31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74BB5-D82C-3649-AF32-914325BB9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8A42C-5074-E746-928F-1DEF3AE36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60DE7-8155-F642-B5EA-FEC086517E67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9BEDF-9363-3249-BFE7-282964AE8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CE972-6A20-B640-B23E-9F00BBCDE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2BF5-88BB-3245-84D5-234524C26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13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3C756C-B716-3D4C-8F31-E1B50BB4795F}"/>
              </a:ext>
            </a:extLst>
          </p:cNvPr>
          <p:cNvSpPr/>
          <p:nvPr/>
        </p:nvSpPr>
        <p:spPr>
          <a:xfrm>
            <a:off x="6190737" y="556050"/>
            <a:ext cx="2248928" cy="1470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572AB6-D811-EA44-BC6E-4210827F0A95}"/>
              </a:ext>
            </a:extLst>
          </p:cNvPr>
          <p:cNvSpPr/>
          <p:nvPr/>
        </p:nvSpPr>
        <p:spPr>
          <a:xfrm>
            <a:off x="7475839" y="679618"/>
            <a:ext cx="856734" cy="1311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array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90FDFB-F603-FF4E-A294-5DD084961F16}"/>
              </a:ext>
            </a:extLst>
          </p:cNvPr>
          <p:cNvSpPr/>
          <p:nvPr/>
        </p:nvSpPr>
        <p:spPr>
          <a:xfrm>
            <a:off x="6413156" y="1347904"/>
            <a:ext cx="729049" cy="333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addr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4157A7-D5E7-1244-95A5-B2063D961833}"/>
              </a:ext>
            </a:extLst>
          </p:cNvPr>
          <p:cNvSpPr txBox="1"/>
          <p:nvPr/>
        </p:nvSpPr>
        <p:spPr>
          <a:xfrm>
            <a:off x="6982417" y="9902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RAM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3AC243-38E9-3F43-9FF6-89AADAC9ED53}"/>
              </a:ext>
            </a:extLst>
          </p:cNvPr>
          <p:cNvSpPr txBox="1"/>
          <p:nvPr/>
        </p:nvSpPr>
        <p:spPr>
          <a:xfrm>
            <a:off x="8490434" y="458390"/>
            <a:ext cx="35654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 RAM {</a:t>
            </a:r>
          </a:p>
          <a:p>
            <a:r>
              <a:rPr kumimoji="1" lang="en-US" altLang="zh-CN" dirty="0"/>
              <a:t>    status </a:t>
            </a:r>
            <a:r>
              <a:rPr kumimoji="1" lang="en-US" altLang="zh-CN" dirty="0" err="1"/>
              <a:t>oldReg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wire IO;</a:t>
            </a:r>
          </a:p>
          <a:p>
            <a:r>
              <a:rPr kumimoji="1" lang="en-US" altLang="zh-CN" dirty="0"/>
              <a:t>    status </a:t>
            </a:r>
            <a:r>
              <a:rPr kumimoji="1" lang="en-US" altLang="zh-CN" dirty="0" err="1"/>
              <a:t>newReg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status </a:t>
            </a:r>
            <a:r>
              <a:rPr kumimoji="1" lang="en-US" altLang="zh-CN" dirty="0" err="1"/>
              <a:t>logicUpdate</a:t>
            </a:r>
            <a:r>
              <a:rPr kumimoji="1" lang="en-US" altLang="zh-CN" dirty="0"/>
              <a:t>(status, wire);</a:t>
            </a:r>
          </a:p>
          <a:p>
            <a:r>
              <a:rPr kumimoji="1" lang="en-US" altLang="zh-CN" dirty="0"/>
              <a:t>};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3722B3-FD07-6E49-BECF-2E74C824F1DC}"/>
              </a:ext>
            </a:extLst>
          </p:cNvPr>
          <p:cNvSpPr txBox="1"/>
          <p:nvPr/>
        </p:nvSpPr>
        <p:spPr>
          <a:xfrm>
            <a:off x="6506881" y="2551837"/>
            <a:ext cx="45752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Clock come, update status:</a:t>
            </a:r>
          </a:p>
          <a:p>
            <a:pPr lvl="1"/>
            <a:r>
              <a:rPr kumimoji="1" lang="en-US" altLang="zh-CN" dirty="0" err="1"/>
              <a:t>oldReg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newReg</a:t>
            </a:r>
            <a:r>
              <a:rPr kumimoji="1" lang="en-US" altLang="zh-CN" dirty="0"/>
              <a:t>;</a:t>
            </a:r>
          </a:p>
          <a:p>
            <a:pPr lvl="1"/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Compute IO:</a:t>
            </a:r>
          </a:p>
          <a:p>
            <a:pPr lvl="1"/>
            <a:r>
              <a:rPr kumimoji="1" lang="en-US" altLang="zh-CN" dirty="0"/>
              <a:t>IO = </a:t>
            </a:r>
            <a:r>
              <a:rPr kumimoji="1" lang="en-US" altLang="zh-CN" dirty="0" err="1"/>
              <a:t>logicIO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oldReg</a:t>
            </a:r>
            <a:r>
              <a:rPr kumimoji="1" lang="en-US" altLang="zh-CN" dirty="0"/>
              <a:t>)</a:t>
            </a:r>
          </a:p>
          <a:p>
            <a:pPr lvl="1"/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Compute logic:</a:t>
            </a:r>
          </a:p>
          <a:p>
            <a:pPr lvl="1"/>
            <a:r>
              <a:rPr kumimoji="1" lang="en-US" altLang="zh-CN" dirty="0" err="1"/>
              <a:t>newReg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logicUpdate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oldReg</a:t>
            </a:r>
            <a:r>
              <a:rPr kumimoji="1" lang="en-US" altLang="zh-CN" dirty="0"/>
              <a:t>, CPU.IO)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89A4C1-FFDD-FB4B-BEF7-2C3913B9A6E4}"/>
              </a:ext>
            </a:extLst>
          </p:cNvPr>
          <p:cNvSpPr/>
          <p:nvPr/>
        </p:nvSpPr>
        <p:spPr>
          <a:xfrm>
            <a:off x="80754" y="612679"/>
            <a:ext cx="2248928" cy="1470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203A20-0121-0D42-AC44-5C493E8E66E3}"/>
              </a:ext>
            </a:extLst>
          </p:cNvPr>
          <p:cNvSpPr/>
          <p:nvPr/>
        </p:nvSpPr>
        <p:spPr>
          <a:xfrm>
            <a:off x="303173" y="1404533"/>
            <a:ext cx="729049" cy="333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Inst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652EF7E-4743-C948-AD15-B5A48DD7890B}"/>
              </a:ext>
            </a:extLst>
          </p:cNvPr>
          <p:cNvSpPr txBox="1"/>
          <p:nvPr/>
        </p:nvSpPr>
        <p:spPr>
          <a:xfrm>
            <a:off x="872434" y="15565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55056C-FC26-174E-8860-CA0E79B574EC}"/>
              </a:ext>
            </a:extLst>
          </p:cNvPr>
          <p:cNvSpPr txBox="1"/>
          <p:nvPr/>
        </p:nvSpPr>
        <p:spPr>
          <a:xfrm>
            <a:off x="2380451" y="458390"/>
            <a:ext cx="35654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Class CPU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   status </a:t>
            </a:r>
            <a:r>
              <a:rPr kumimoji="1" lang="en-US" altLang="zh-CN" dirty="0" err="1"/>
              <a:t>oldReg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wire IO;</a:t>
            </a:r>
          </a:p>
          <a:p>
            <a:r>
              <a:rPr kumimoji="1" lang="en-US" altLang="zh-CN" dirty="0"/>
              <a:t>    status </a:t>
            </a:r>
            <a:r>
              <a:rPr kumimoji="1" lang="en-US" altLang="zh-CN" dirty="0" err="1"/>
              <a:t>newReg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status </a:t>
            </a:r>
            <a:r>
              <a:rPr kumimoji="1" lang="en-US" altLang="zh-CN" dirty="0" err="1"/>
              <a:t>logicUpdate</a:t>
            </a:r>
            <a:r>
              <a:rPr kumimoji="1" lang="en-US" altLang="zh-CN" dirty="0"/>
              <a:t>(status, wire);</a:t>
            </a:r>
          </a:p>
          <a:p>
            <a:r>
              <a:rPr kumimoji="1" lang="en-US" altLang="zh-CN" dirty="0"/>
              <a:t>};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488F6C-9589-9C4B-8D81-97C796A242CA}"/>
              </a:ext>
            </a:extLst>
          </p:cNvPr>
          <p:cNvSpPr txBox="1"/>
          <p:nvPr/>
        </p:nvSpPr>
        <p:spPr>
          <a:xfrm>
            <a:off x="1234670" y="2551837"/>
            <a:ext cx="4633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Clock come, update status:</a:t>
            </a:r>
          </a:p>
          <a:p>
            <a:pPr lvl="1"/>
            <a:r>
              <a:rPr kumimoji="1" lang="en-US" altLang="zh-CN" dirty="0" err="1"/>
              <a:t>oldReg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newReg</a:t>
            </a:r>
            <a:r>
              <a:rPr kumimoji="1" lang="en-US" altLang="zh-CN" dirty="0"/>
              <a:t>; </a:t>
            </a:r>
          </a:p>
          <a:p>
            <a:pPr lvl="1"/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Compute IO:</a:t>
            </a:r>
          </a:p>
          <a:p>
            <a:pPr lvl="1"/>
            <a:r>
              <a:rPr kumimoji="1" lang="en-US" altLang="zh-CN" dirty="0"/>
              <a:t>IO = </a:t>
            </a:r>
            <a:r>
              <a:rPr kumimoji="1" lang="en-US" altLang="zh-CN" dirty="0" err="1"/>
              <a:t>logicIO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oldReg</a:t>
            </a:r>
            <a:r>
              <a:rPr kumimoji="1" lang="en-US" altLang="zh-CN" dirty="0"/>
              <a:t>)</a:t>
            </a:r>
          </a:p>
          <a:p>
            <a:pPr lvl="1"/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Compute logic:</a:t>
            </a:r>
          </a:p>
          <a:p>
            <a:pPr lvl="1"/>
            <a:r>
              <a:rPr kumimoji="1" lang="en-US" altLang="zh-CN" dirty="0" err="1"/>
              <a:t>newReg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logicUpdate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oldReg</a:t>
            </a:r>
            <a:r>
              <a:rPr kumimoji="1" lang="en-US" altLang="zh-CN" dirty="0"/>
              <a:t>, RAM.IO)</a:t>
            </a:r>
            <a:endParaRPr kumimoji="1"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B335B16-91B0-2847-AA9B-C582E2A50B3A}"/>
              </a:ext>
            </a:extLst>
          </p:cNvPr>
          <p:cNvCxnSpPr>
            <a:cxnSpLocks/>
          </p:cNvCxnSpPr>
          <p:nvPr/>
        </p:nvCxnSpPr>
        <p:spPr>
          <a:xfrm>
            <a:off x="3571103" y="3645243"/>
            <a:ext cx="2935778" cy="716692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5E1451E6-6219-894B-9727-66F53437ACD5}"/>
              </a:ext>
            </a:extLst>
          </p:cNvPr>
          <p:cNvCxnSpPr>
            <a:cxnSpLocks/>
          </p:cNvCxnSpPr>
          <p:nvPr/>
        </p:nvCxnSpPr>
        <p:spPr>
          <a:xfrm flipH="1">
            <a:off x="3571103" y="3645243"/>
            <a:ext cx="2935778" cy="716692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18CEDFD-B69E-C94C-B64C-78935CF36334}"/>
              </a:ext>
            </a:extLst>
          </p:cNvPr>
          <p:cNvSpPr txBox="1"/>
          <p:nvPr/>
        </p:nvSpPr>
        <p:spPr>
          <a:xfrm>
            <a:off x="4395808" y="350125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dependence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上弧形箭头 41">
            <a:extLst>
              <a:ext uri="{FF2B5EF4-FFF2-40B4-BE49-F238E27FC236}">
                <a16:creationId xmlns:a16="http://schemas.microsoft.com/office/drawing/2014/main" id="{9980AB27-6664-364C-B2C0-18C6BD2F42BE}"/>
              </a:ext>
            </a:extLst>
          </p:cNvPr>
          <p:cNvSpPr/>
          <p:nvPr/>
        </p:nvSpPr>
        <p:spPr>
          <a:xfrm rot="5400000">
            <a:off x="34947" y="3390866"/>
            <a:ext cx="1812155" cy="379295"/>
          </a:xfrm>
          <a:prstGeom prst="curvedUpArrow">
            <a:avLst>
              <a:gd name="adj1" fmla="val 25000"/>
              <a:gd name="adj2" fmla="val 50000"/>
              <a:gd name="adj3" fmla="val 21742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下弧形箭头 42">
            <a:extLst>
              <a:ext uri="{FF2B5EF4-FFF2-40B4-BE49-F238E27FC236}">
                <a16:creationId xmlns:a16="http://schemas.microsoft.com/office/drawing/2014/main" id="{29F88954-E824-5F43-B72F-836B96BE533E}"/>
              </a:ext>
            </a:extLst>
          </p:cNvPr>
          <p:cNvSpPr/>
          <p:nvPr/>
        </p:nvSpPr>
        <p:spPr>
          <a:xfrm rot="5400000">
            <a:off x="9114792" y="3439388"/>
            <a:ext cx="1972790" cy="415992"/>
          </a:xfrm>
          <a:prstGeom prst="curved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上弧形箭头 23">
            <a:extLst>
              <a:ext uri="{FF2B5EF4-FFF2-40B4-BE49-F238E27FC236}">
                <a16:creationId xmlns:a16="http://schemas.microsoft.com/office/drawing/2014/main" id="{CE1252F5-B5D1-B947-B8F4-7A8FD67661E5}"/>
              </a:ext>
            </a:extLst>
          </p:cNvPr>
          <p:cNvSpPr/>
          <p:nvPr/>
        </p:nvSpPr>
        <p:spPr>
          <a:xfrm rot="5400000">
            <a:off x="604545" y="2966543"/>
            <a:ext cx="990403" cy="379295"/>
          </a:xfrm>
          <a:prstGeom prst="curved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下弧形箭头 24">
            <a:extLst>
              <a:ext uri="{FF2B5EF4-FFF2-40B4-BE49-F238E27FC236}">
                <a16:creationId xmlns:a16="http://schemas.microsoft.com/office/drawing/2014/main" id="{7D8BD945-B493-CF49-8C02-B1DE801FD569}"/>
              </a:ext>
            </a:extLst>
          </p:cNvPr>
          <p:cNvSpPr/>
          <p:nvPr/>
        </p:nvSpPr>
        <p:spPr>
          <a:xfrm rot="5400000">
            <a:off x="9445133" y="2901051"/>
            <a:ext cx="896116" cy="415992"/>
          </a:xfrm>
          <a:prstGeom prst="curved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30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118</Words>
  <Application>Microsoft Macintosh PowerPoint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宇恒 杨</dc:creator>
  <cp:lastModifiedBy>宇恒 杨</cp:lastModifiedBy>
  <cp:revision>21</cp:revision>
  <dcterms:created xsi:type="dcterms:W3CDTF">2020-10-12T05:18:58Z</dcterms:created>
  <dcterms:modified xsi:type="dcterms:W3CDTF">2020-10-13T06:45:27Z</dcterms:modified>
</cp:coreProperties>
</file>