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1913850" cy="14417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>
        <p:scale>
          <a:sx n="100" d="100"/>
          <a:sy n="100" d="100"/>
        </p:scale>
        <p:origin x="-1880" y="-1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3539" y="2359560"/>
            <a:ext cx="18626773" cy="5019487"/>
          </a:xfrm>
        </p:spPr>
        <p:txBody>
          <a:bodyPr anchor="b"/>
          <a:lstStyle>
            <a:lvl1pPr algn="ctr">
              <a:defRPr sz="1261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9231" y="7572618"/>
            <a:ext cx="16435388" cy="3480933"/>
          </a:xfrm>
        </p:spPr>
        <p:txBody>
          <a:bodyPr/>
          <a:lstStyle>
            <a:lvl1pPr marL="0" indent="0" algn="ctr">
              <a:buNone/>
              <a:defRPr sz="5046"/>
            </a:lvl1pPr>
            <a:lvl2pPr marL="961172" indent="0" algn="ctr">
              <a:buNone/>
              <a:defRPr sz="4205"/>
            </a:lvl2pPr>
            <a:lvl3pPr marL="1922343" indent="0" algn="ctr">
              <a:buNone/>
              <a:defRPr sz="3784"/>
            </a:lvl3pPr>
            <a:lvl4pPr marL="2883515" indent="0" algn="ctr">
              <a:buNone/>
              <a:defRPr sz="3364"/>
            </a:lvl4pPr>
            <a:lvl5pPr marL="3844686" indent="0" algn="ctr">
              <a:buNone/>
              <a:defRPr sz="3364"/>
            </a:lvl5pPr>
            <a:lvl6pPr marL="4805858" indent="0" algn="ctr">
              <a:buNone/>
              <a:defRPr sz="3364"/>
            </a:lvl6pPr>
            <a:lvl7pPr marL="5767029" indent="0" algn="ctr">
              <a:buNone/>
              <a:defRPr sz="3364"/>
            </a:lvl7pPr>
            <a:lvl8pPr marL="6728201" indent="0" algn="ctr">
              <a:buNone/>
              <a:defRPr sz="3364"/>
            </a:lvl8pPr>
            <a:lvl9pPr marL="7689372" indent="0" algn="ctr">
              <a:buNone/>
              <a:defRPr sz="336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7C4A8-4C71-3945-ADE7-D41D5124654C}" type="datetimeFigureOut">
              <a:rPr kumimoji="1" lang="zh-CN" altLang="en-US" smtClean="0"/>
              <a:t>2021/1/5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FA21E-A484-124A-9411-D14A81D341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5277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7C4A8-4C71-3945-ADE7-D41D5124654C}" type="datetimeFigureOut">
              <a:rPr kumimoji="1" lang="zh-CN" altLang="en-US" smtClean="0"/>
              <a:t>2021/1/5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FA21E-A484-124A-9411-D14A81D341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8379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682100" y="767608"/>
            <a:ext cx="4725174" cy="122183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6578" y="767608"/>
            <a:ext cx="13901599" cy="122183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7C4A8-4C71-3945-ADE7-D41D5124654C}" type="datetimeFigureOut">
              <a:rPr kumimoji="1" lang="zh-CN" altLang="en-US" smtClean="0"/>
              <a:t>2021/1/5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FA21E-A484-124A-9411-D14A81D341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9955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7C4A8-4C71-3945-ADE7-D41D5124654C}" type="datetimeFigureOut">
              <a:rPr kumimoji="1" lang="zh-CN" altLang="en-US" smtClean="0"/>
              <a:t>2021/1/5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FA21E-A484-124A-9411-D14A81D341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9574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5165" y="3594411"/>
            <a:ext cx="18900696" cy="5997351"/>
          </a:xfrm>
        </p:spPr>
        <p:txBody>
          <a:bodyPr anchor="b"/>
          <a:lstStyle>
            <a:lvl1pPr>
              <a:defRPr sz="1261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5165" y="9648499"/>
            <a:ext cx="18900696" cy="3153865"/>
          </a:xfrm>
        </p:spPr>
        <p:txBody>
          <a:bodyPr/>
          <a:lstStyle>
            <a:lvl1pPr marL="0" indent="0">
              <a:buNone/>
              <a:defRPr sz="5046">
                <a:solidFill>
                  <a:schemeClr val="tx1"/>
                </a:solidFill>
              </a:defRPr>
            </a:lvl1pPr>
            <a:lvl2pPr marL="961172" indent="0">
              <a:buNone/>
              <a:defRPr sz="4205">
                <a:solidFill>
                  <a:schemeClr val="tx1">
                    <a:tint val="75000"/>
                  </a:schemeClr>
                </a:solidFill>
              </a:defRPr>
            </a:lvl2pPr>
            <a:lvl3pPr marL="1922343" indent="0">
              <a:buNone/>
              <a:defRPr sz="3784">
                <a:solidFill>
                  <a:schemeClr val="tx1">
                    <a:tint val="75000"/>
                  </a:schemeClr>
                </a:solidFill>
              </a:defRPr>
            </a:lvl3pPr>
            <a:lvl4pPr marL="2883515" indent="0">
              <a:buNone/>
              <a:defRPr sz="3364">
                <a:solidFill>
                  <a:schemeClr val="tx1">
                    <a:tint val="75000"/>
                  </a:schemeClr>
                </a:solidFill>
              </a:defRPr>
            </a:lvl4pPr>
            <a:lvl5pPr marL="3844686" indent="0">
              <a:buNone/>
              <a:defRPr sz="3364">
                <a:solidFill>
                  <a:schemeClr val="tx1">
                    <a:tint val="75000"/>
                  </a:schemeClr>
                </a:solidFill>
              </a:defRPr>
            </a:lvl5pPr>
            <a:lvl6pPr marL="4805858" indent="0">
              <a:buNone/>
              <a:defRPr sz="3364">
                <a:solidFill>
                  <a:schemeClr val="tx1">
                    <a:tint val="75000"/>
                  </a:schemeClr>
                </a:solidFill>
              </a:defRPr>
            </a:lvl6pPr>
            <a:lvl7pPr marL="5767029" indent="0">
              <a:buNone/>
              <a:defRPr sz="3364">
                <a:solidFill>
                  <a:schemeClr val="tx1">
                    <a:tint val="75000"/>
                  </a:schemeClr>
                </a:solidFill>
              </a:defRPr>
            </a:lvl7pPr>
            <a:lvl8pPr marL="6728201" indent="0">
              <a:buNone/>
              <a:defRPr sz="3364">
                <a:solidFill>
                  <a:schemeClr val="tx1">
                    <a:tint val="75000"/>
                  </a:schemeClr>
                </a:solidFill>
              </a:defRPr>
            </a:lvl8pPr>
            <a:lvl9pPr marL="7689372" indent="0">
              <a:buNone/>
              <a:defRPr sz="33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7C4A8-4C71-3945-ADE7-D41D5124654C}" type="datetimeFigureOut">
              <a:rPr kumimoji="1" lang="zh-CN" altLang="en-US" smtClean="0"/>
              <a:t>2021/1/5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FA21E-A484-124A-9411-D14A81D341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5172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6577" y="3838039"/>
            <a:ext cx="9313386" cy="91478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93887" y="3838039"/>
            <a:ext cx="9313386" cy="91478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7C4A8-4C71-3945-ADE7-D41D5124654C}" type="datetimeFigureOut">
              <a:rPr kumimoji="1" lang="zh-CN" altLang="en-US" smtClean="0"/>
              <a:t>2021/1/5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FA21E-A484-124A-9411-D14A81D341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0939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9431" y="767611"/>
            <a:ext cx="18900696" cy="278675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9434" y="3534334"/>
            <a:ext cx="9270584" cy="1732122"/>
          </a:xfrm>
        </p:spPr>
        <p:txBody>
          <a:bodyPr anchor="b"/>
          <a:lstStyle>
            <a:lvl1pPr marL="0" indent="0">
              <a:buNone/>
              <a:defRPr sz="5046" b="1"/>
            </a:lvl1pPr>
            <a:lvl2pPr marL="961172" indent="0">
              <a:buNone/>
              <a:defRPr sz="4205" b="1"/>
            </a:lvl2pPr>
            <a:lvl3pPr marL="1922343" indent="0">
              <a:buNone/>
              <a:defRPr sz="3784" b="1"/>
            </a:lvl3pPr>
            <a:lvl4pPr marL="2883515" indent="0">
              <a:buNone/>
              <a:defRPr sz="3364" b="1"/>
            </a:lvl4pPr>
            <a:lvl5pPr marL="3844686" indent="0">
              <a:buNone/>
              <a:defRPr sz="3364" b="1"/>
            </a:lvl5pPr>
            <a:lvl6pPr marL="4805858" indent="0">
              <a:buNone/>
              <a:defRPr sz="3364" b="1"/>
            </a:lvl6pPr>
            <a:lvl7pPr marL="5767029" indent="0">
              <a:buNone/>
              <a:defRPr sz="3364" b="1"/>
            </a:lvl7pPr>
            <a:lvl8pPr marL="6728201" indent="0">
              <a:buNone/>
              <a:defRPr sz="3364" b="1"/>
            </a:lvl8pPr>
            <a:lvl9pPr marL="7689372" indent="0">
              <a:buNone/>
              <a:defRPr sz="336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09434" y="5266456"/>
            <a:ext cx="9270584" cy="774616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093888" y="3534334"/>
            <a:ext cx="9316241" cy="1732122"/>
          </a:xfrm>
        </p:spPr>
        <p:txBody>
          <a:bodyPr anchor="b"/>
          <a:lstStyle>
            <a:lvl1pPr marL="0" indent="0">
              <a:buNone/>
              <a:defRPr sz="5046" b="1"/>
            </a:lvl1pPr>
            <a:lvl2pPr marL="961172" indent="0">
              <a:buNone/>
              <a:defRPr sz="4205" b="1"/>
            </a:lvl2pPr>
            <a:lvl3pPr marL="1922343" indent="0">
              <a:buNone/>
              <a:defRPr sz="3784" b="1"/>
            </a:lvl3pPr>
            <a:lvl4pPr marL="2883515" indent="0">
              <a:buNone/>
              <a:defRPr sz="3364" b="1"/>
            </a:lvl4pPr>
            <a:lvl5pPr marL="3844686" indent="0">
              <a:buNone/>
              <a:defRPr sz="3364" b="1"/>
            </a:lvl5pPr>
            <a:lvl6pPr marL="4805858" indent="0">
              <a:buNone/>
              <a:defRPr sz="3364" b="1"/>
            </a:lvl6pPr>
            <a:lvl7pPr marL="5767029" indent="0">
              <a:buNone/>
              <a:defRPr sz="3364" b="1"/>
            </a:lvl7pPr>
            <a:lvl8pPr marL="6728201" indent="0">
              <a:buNone/>
              <a:defRPr sz="3364" b="1"/>
            </a:lvl8pPr>
            <a:lvl9pPr marL="7689372" indent="0">
              <a:buNone/>
              <a:defRPr sz="336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093888" y="5266456"/>
            <a:ext cx="9316241" cy="774616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7C4A8-4C71-3945-ADE7-D41D5124654C}" type="datetimeFigureOut">
              <a:rPr kumimoji="1" lang="zh-CN" altLang="en-US" smtClean="0"/>
              <a:t>2021/1/5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FA21E-A484-124A-9411-D14A81D341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1009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7C4A8-4C71-3945-ADE7-D41D5124654C}" type="datetimeFigureOut">
              <a:rPr kumimoji="1" lang="zh-CN" altLang="en-US" smtClean="0"/>
              <a:t>2021/1/5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FA21E-A484-124A-9411-D14A81D341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1047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7C4A8-4C71-3945-ADE7-D41D5124654C}" type="datetimeFigureOut">
              <a:rPr kumimoji="1" lang="zh-CN" altLang="en-US" smtClean="0"/>
              <a:t>2021/1/5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FA21E-A484-124A-9411-D14A81D341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1530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9431" y="961178"/>
            <a:ext cx="7067787" cy="3364124"/>
          </a:xfrm>
        </p:spPr>
        <p:txBody>
          <a:bodyPr anchor="b"/>
          <a:lstStyle>
            <a:lvl1pPr>
              <a:defRPr sz="672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6240" y="2075881"/>
            <a:ext cx="11093887" cy="10245894"/>
          </a:xfrm>
        </p:spPr>
        <p:txBody>
          <a:bodyPr/>
          <a:lstStyle>
            <a:lvl1pPr>
              <a:defRPr sz="6727"/>
            </a:lvl1pPr>
            <a:lvl2pPr>
              <a:defRPr sz="5886"/>
            </a:lvl2pPr>
            <a:lvl3pPr>
              <a:defRPr sz="5046"/>
            </a:lvl3pPr>
            <a:lvl4pPr>
              <a:defRPr sz="4205"/>
            </a:lvl4pPr>
            <a:lvl5pPr>
              <a:defRPr sz="4205"/>
            </a:lvl5pPr>
            <a:lvl6pPr>
              <a:defRPr sz="4205"/>
            </a:lvl6pPr>
            <a:lvl7pPr>
              <a:defRPr sz="4205"/>
            </a:lvl7pPr>
            <a:lvl8pPr>
              <a:defRPr sz="4205"/>
            </a:lvl8pPr>
            <a:lvl9pPr>
              <a:defRPr sz="420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9431" y="4325302"/>
            <a:ext cx="7067787" cy="8013158"/>
          </a:xfrm>
        </p:spPr>
        <p:txBody>
          <a:bodyPr/>
          <a:lstStyle>
            <a:lvl1pPr marL="0" indent="0">
              <a:buNone/>
              <a:defRPr sz="3364"/>
            </a:lvl1pPr>
            <a:lvl2pPr marL="961172" indent="0">
              <a:buNone/>
              <a:defRPr sz="2943"/>
            </a:lvl2pPr>
            <a:lvl3pPr marL="1922343" indent="0">
              <a:buNone/>
              <a:defRPr sz="2523"/>
            </a:lvl3pPr>
            <a:lvl4pPr marL="2883515" indent="0">
              <a:buNone/>
              <a:defRPr sz="2102"/>
            </a:lvl4pPr>
            <a:lvl5pPr marL="3844686" indent="0">
              <a:buNone/>
              <a:defRPr sz="2102"/>
            </a:lvl5pPr>
            <a:lvl6pPr marL="4805858" indent="0">
              <a:buNone/>
              <a:defRPr sz="2102"/>
            </a:lvl6pPr>
            <a:lvl7pPr marL="5767029" indent="0">
              <a:buNone/>
              <a:defRPr sz="2102"/>
            </a:lvl7pPr>
            <a:lvl8pPr marL="6728201" indent="0">
              <a:buNone/>
              <a:defRPr sz="2102"/>
            </a:lvl8pPr>
            <a:lvl9pPr marL="7689372" indent="0">
              <a:buNone/>
              <a:defRPr sz="210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7C4A8-4C71-3945-ADE7-D41D5124654C}" type="datetimeFigureOut">
              <a:rPr kumimoji="1" lang="zh-CN" altLang="en-US" smtClean="0"/>
              <a:t>2021/1/5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FA21E-A484-124A-9411-D14A81D341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5933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9431" y="961178"/>
            <a:ext cx="7067787" cy="3364124"/>
          </a:xfrm>
        </p:spPr>
        <p:txBody>
          <a:bodyPr anchor="b"/>
          <a:lstStyle>
            <a:lvl1pPr>
              <a:defRPr sz="672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16240" y="2075881"/>
            <a:ext cx="11093887" cy="10245894"/>
          </a:xfrm>
        </p:spPr>
        <p:txBody>
          <a:bodyPr anchor="t"/>
          <a:lstStyle>
            <a:lvl1pPr marL="0" indent="0">
              <a:buNone/>
              <a:defRPr sz="6727"/>
            </a:lvl1pPr>
            <a:lvl2pPr marL="961172" indent="0">
              <a:buNone/>
              <a:defRPr sz="5886"/>
            </a:lvl2pPr>
            <a:lvl3pPr marL="1922343" indent="0">
              <a:buNone/>
              <a:defRPr sz="5046"/>
            </a:lvl3pPr>
            <a:lvl4pPr marL="2883515" indent="0">
              <a:buNone/>
              <a:defRPr sz="4205"/>
            </a:lvl4pPr>
            <a:lvl5pPr marL="3844686" indent="0">
              <a:buNone/>
              <a:defRPr sz="4205"/>
            </a:lvl5pPr>
            <a:lvl6pPr marL="4805858" indent="0">
              <a:buNone/>
              <a:defRPr sz="4205"/>
            </a:lvl6pPr>
            <a:lvl7pPr marL="5767029" indent="0">
              <a:buNone/>
              <a:defRPr sz="4205"/>
            </a:lvl7pPr>
            <a:lvl8pPr marL="6728201" indent="0">
              <a:buNone/>
              <a:defRPr sz="4205"/>
            </a:lvl8pPr>
            <a:lvl9pPr marL="7689372" indent="0">
              <a:buNone/>
              <a:defRPr sz="420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9431" y="4325302"/>
            <a:ext cx="7067787" cy="8013158"/>
          </a:xfrm>
        </p:spPr>
        <p:txBody>
          <a:bodyPr/>
          <a:lstStyle>
            <a:lvl1pPr marL="0" indent="0">
              <a:buNone/>
              <a:defRPr sz="3364"/>
            </a:lvl1pPr>
            <a:lvl2pPr marL="961172" indent="0">
              <a:buNone/>
              <a:defRPr sz="2943"/>
            </a:lvl2pPr>
            <a:lvl3pPr marL="1922343" indent="0">
              <a:buNone/>
              <a:defRPr sz="2523"/>
            </a:lvl3pPr>
            <a:lvl4pPr marL="2883515" indent="0">
              <a:buNone/>
              <a:defRPr sz="2102"/>
            </a:lvl4pPr>
            <a:lvl5pPr marL="3844686" indent="0">
              <a:buNone/>
              <a:defRPr sz="2102"/>
            </a:lvl5pPr>
            <a:lvl6pPr marL="4805858" indent="0">
              <a:buNone/>
              <a:defRPr sz="2102"/>
            </a:lvl6pPr>
            <a:lvl7pPr marL="5767029" indent="0">
              <a:buNone/>
              <a:defRPr sz="2102"/>
            </a:lvl7pPr>
            <a:lvl8pPr marL="6728201" indent="0">
              <a:buNone/>
              <a:defRPr sz="2102"/>
            </a:lvl8pPr>
            <a:lvl9pPr marL="7689372" indent="0">
              <a:buNone/>
              <a:defRPr sz="210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7C4A8-4C71-3945-ADE7-D41D5124654C}" type="datetimeFigureOut">
              <a:rPr kumimoji="1" lang="zh-CN" altLang="en-US" smtClean="0"/>
              <a:t>2021/1/5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FA21E-A484-124A-9411-D14A81D341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070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6577" y="767611"/>
            <a:ext cx="18900696" cy="278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6577" y="3838039"/>
            <a:ext cx="18900696" cy="914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6577" y="13363052"/>
            <a:ext cx="4930616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7C4A8-4C71-3945-ADE7-D41D5124654C}" type="datetimeFigureOut">
              <a:rPr kumimoji="1" lang="zh-CN" altLang="en-US" smtClean="0"/>
              <a:t>2021/1/5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58963" y="13363052"/>
            <a:ext cx="7395924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76657" y="13363052"/>
            <a:ext cx="4930616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FA21E-A484-124A-9411-D14A81D341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8686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922343" rtl="0" eaLnBrk="1" latinLnBrk="0" hangingPunct="1">
        <a:lnSpc>
          <a:spcPct val="90000"/>
        </a:lnSpc>
        <a:spcBef>
          <a:spcPct val="0"/>
        </a:spcBef>
        <a:buNone/>
        <a:defRPr sz="92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586" indent="-480586" algn="l" defTabSz="1922343" rtl="0" eaLnBrk="1" latinLnBrk="0" hangingPunct="1">
        <a:lnSpc>
          <a:spcPct val="90000"/>
        </a:lnSpc>
        <a:spcBef>
          <a:spcPts val="2102"/>
        </a:spcBef>
        <a:buFont typeface="Arial" panose="020B0604020202020204" pitchFamily="34" charset="0"/>
        <a:buChar char="•"/>
        <a:defRPr sz="5886" kern="1200">
          <a:solidFill>
            <a:schemeClr val="tx1"/>
          </a:solidFill>
          <a:latin typeface="+mn-lt"/>
          <a:ea typeface="+mn-ea"/>
          <a:cs typeface="+mn-cs"/>
        </a:defRPr>
      </a:lvl1pPr>
      <a:lvl2pPr marL="1441757" indent="-480586" algn="l" defTabSz="1922343" rtl="0" eaLnBrk="1" latinLnBrk="0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5046" kern="1200">
          <a:solidFill>
            <a:schemeClr val="tx1"/>
          </a:solidFill>
          <a:latin typeface="+mn-lt"/>
          <a:ea typeface="+mn-ea"/>
          <a:cs typeface="+mn-cs"/>
        </a:defRPr>
      </a:lvl2pPr>
      <a:lvl3pPr marL="2402929" indent="-480586" algn="l" defTabSz="1922343" rtl="0" eaLnBrk="1" latinLnBrk="0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4205" kern="1200">
          <a:solidFill>
            <a:schemeClr val="tx1"/>
          </a:solidFill>
          <a:latin typeface="+mn-lt"/>
          <a:ea typeface="+mn-ea"/>
          <a:cs typeface="+mn-cs"/>
        </a:defRPr>
      </a:lvl3pPr>
      <a:lvl4pPr marL="3364100" indent="-480586" algn="l" defTabSz="1922343" rtl="0" eaLnBrk="1" latinLnBrk="0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3784" kern="1200">
          <a:solidFill>
            <a:schemeClr val="tx1"/>
          </a:solidFill>
          <a:latin typeface="+mn-lt"/>
          <a:ea typeface="+mn-ea"/>
          <a:cs typeface="+mn-cs"/>
        </a:defRPr>
      </a:lvl4pPr>
      <a:lvl5pPr marL="4325272" indent="-480586" algn="l" defTabSz="1922343" rtl="0" eaLnBrk="1" latinLnBrk="0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3784" kern="1200">
          <a:solidFill>
            <a:schemeClr val="tx1"/>
          </a:solidFill>
          <a:latin typeface="+mn-lt"/>
          <a:ea typeface="+mn-ea"/>
          <a:cs typeface="+mn-cs"/>
        </a:defRPr>
      </a:lvl5pPr>
      <a:lvl6pPr marL="5286444" indent="-480586" algn="l" defTabSz="1922343" rtl="0" eaLnBrk="1" latinLnBrk="0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3784" kern="1200">
          <a:solidFill>
            <a:schemeClr val="tx1"/>
          </a:solidFill>
          <a:latin typeface="+mn-lt"/>
          <a:ea typeface="+mn-ea"/>
          <a:cs typeface="+mn-cs"/>
        </a:defRPr>
      </a:lvl6pPr>
      <a:lvl7pPr marL="6247615" indent="-480586" algn="l" defTabSz="1922343" rtl="0" eaLnBrk="1" latinLnBrk="0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3784" kern="1200">
          <a:solidFill>
            <a:schemeClr val="tx1"/>
          </a:solidFill>
          <a:latin typeface="+mn-lt"/>
          <a:ea typeface="+mn-ea"/>
          <a:cs typeface="+mn-cs"/>
        </a:defRPr>
      </a:lvl7pPr>
      <a:lvl8pPr marL="7208787" indent="-480586" algn="l" defTabSz="1922343" rtl="0" eaLnBrk="1" latinLnBrk="0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3784" kern="1200">
          <a:solidFill>
            <a:schemeClr val="tx1"/>
          </a:solidFill>
          <a:latin typeface="+mn-lt"/>
          <a:ea typeface="+mn-ea"/>
          <a:cs typeface="+mn-cs"/>
        </a:defRPr>
      </a:lvl8pPr>
      <a:lvl9pPr marL="8169958" indent="-480586" algn="l" defTabSz="1922343" rtl="0" eaLnBrk="1" latinLnBrk="0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37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2343" rtl="0" eaLnBrk="1" latinLnBrk="0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1pPr>
      <a:lvl2pPr marL="961172" algn="l" defTabSz="1922343" rtl="0" eaLnBrk="1" latinLnBrk="0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2pPr>
      <a:lvl3pPr marL="1922343" algn="l" defTabSz="1922343" rtl="0" eaLnBrk="1" latinLnBrk="0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3pPr>
      <a:lvl4pPr marL="2883515" algn="l" defTabSz="1922343" rtl="0" eaLnBrk="1" latinLnBrk="0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4pPr>
      <a:lvl5pPr marL="3844686" algn="l" defTabSz="1922343" rtl="0" eaLnBrk="1" latinLnBrk="0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5pPr>
      <a:lvl6pPr marL="4805858" algn="l" defTabSz="1922343" rtl="0" eaLnBrk="1" latinLnBrk="0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6pPr>
      <a:lvl7pPr marL="5767029" algn="l" defTabSz="1922343" rtl="0" eaLnBrk="1" latinLnBrk="0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7pPr>
      <a:lvl8pPr marL="6728201" algn="l" defTabSz="1922343" rtl="0" eaLnBrk="1" latinLnBrk="0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8pPr>
      <a:lvl9pPr marL="7689372" algn="l" defTabSz="1922343" rtl="0" eaLnBrk="1" latinLnBrk="0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346BA58-16D2-934B-9C1A-A667020F8AB2}"/>
              </a:ext>
            </a:extLst>
          </p:cNvPr>
          <p:cNvSpPr/>
          <p:nvPr/>
        </p:nvSpPr>
        <p:spPr>
          <a:xfrm>
            <a:off x="3397031" y="2212839"/>
            <a:ext cx="3452117" cy="40171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FC5876F-03C6-D046-9C54-0B9AE4C399CA}"/>
              </a:ext>
            </a:extLst>
          </p:cNvPr>
          <p:cNvSpPr txBox="1"/>
          <p:nvPr/>
        </p:nvSpPr>
        <p:spPr>
          <a:xfrm>
            <a:off x="4812747" y="2319329"/>
            <a:ext cx="1016625" cy="6206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SOC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3A6B13A-FD5C-0447-A2DD-5997DD5FE9AB}"/>
              </a:ext>
            </a:extLst>
          </p:cNvPr>
          <p:cNvSpPr/>
          <p:nvPr/>
        </p:nvSpPr>
        <p:spPr>
          <a:xfrm>
            <a:off x="3620842" y="4577834"/>
            <a:ext cx="3041472" cy="141875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002E41E-EEFA-964B-A922-199B388BF560}"/>
              </a:ext>
            </a:extLst>
          </p:cNvPr>
          <p:cNvSpPr/>
          <p:nvPr/>
        </p:nvSpPr>
        <p:spPr>
          <a:xfrm>
            <a:off x="4350747" y="4149676"/>
            <a:ext cx="1581663" cy="42815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ysClr val="windowText" lastClr="000000"/>
                </a:solidFill>
              </a:rPr>
              <a:t>AXI Interface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AC6D98A-F33C-BA49-9E8F-63367640360F}"/>
              </a:ext>
            </a:extLst>
          </p:cNvPr>
          <p:cNvSpPr/>
          <p:nvPr/>
        </p:nvSpPr>
        <p:spPr>
          <a:xfrm>
            <a:off x="3541425" y="2732356"/>
            <a:ext cx="1581663" cy="428158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Mem</a:t>
            </a:r>
            <a:endParaRPr kumimoji="1"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3997340-D792-DB4A-A8E6-041F6C8359E0}"/>
              </a:ext>
            </a:extLst>
          </p:cNvPr>
          <p:cNvSpPr/>
          <p:nvPr/>
        </p:nvSpPr>
        <p:spPr>
          <a:xfrm>
            <a:off x="3541424" y="3374593"/>
            <a:ext cx="1581663" cy="428158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Flash</a:t>
            </a:r>
            <a:endParaRPr kumimoji="1"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A2F456B-0AAF-2441-8F6A-B574EA142503}"/>
              </a:ext>
            </a:extLst>
          </p:cNvPr>
          <p:cNvSpPr/>
          <p:nvPr/>
        </p:nvSpPr>
        <p:spPr>
          <a:xfrm>
            <a:off x="5195285" y="2730919"/>
            <a:ext cx="1581663" cy="643674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Others CPU Cores</a:t>
            </a:r>
            <a:endParaRPr kumimoji="1"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E056C23-7FF6-3046-BBEB-9E34E901C02A}"/>
              </a:ext>
            </a:extLst>
          </p:cNvPr>
          <p:cNvSpPr txBox="1"/>
          <p:nvPr/>
        </p:nvSpPr>
        <p:spPr>
          <a:xfrm>
            <a:off x="3836209" y="4597259"/>
            <a:ext cx="271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ysClr val="windowText" lastClr="000000"/>
                </a:solidFill>
              </a:rPr>
              <a:t>My CPU Core Chisel Design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D832D7E-28B4-8040-86CA-6882945EF7BC}"/>
              </a:ext>
            </a:extLst>
          </p:cNvPr>
          <p:cNvSpPr/>
          <p:nvPr/>
        </p:nvSpPr>
        <p:spPr>
          <a:xfrm>
            <a:off x="3780906" y="5005993"/>
            <a:ext cx="1411700" cy="3963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ysClr val="windowText" lastClr="000000"/>
                </a:solidFill>
              </a:rPr>
              <a:t>Regfile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2B48FED-8EA3-9E46-A4E1-0C49CA3F28BE}"/>
              </a:ext>
            </a:extLst>
          </p:cNvPr>
          <p:cNvSpPr/>
          <p:nvPr/>
        </p:nvSpPr>
        <p:spPr>
          <a:xfrm>
            <a:off x="3780906" y="5501293"/>
            <a:ext cx="1411700" cy="3963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ysClr val="windowText" lastClr="000000"/>
                </a:solidFill>
              </a:rPr>
              <a:t>CSR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545CA26-AA89-5C4F-9161-7A092B3E8079}"/>
              </a:ext>
            </a:extLst>
          </p:cNvPr>
          <p:cNvSpPr txBox="1"/>
          <p:nvPr/>
        </p:nvSpPr>
        <p:spPr>
          <a:xfrm>
            <a:off x="5433430" y="5204166"/>
            <a:ext cx="684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……</a:t>
            </a:r>
            <a:endParaRPr kumimoji="1" lang="zh-CN" altLang="en-US" sz="2400" b="1" dirty="0"/>
          </a:p>
        </p:txBody>
      </p:sp>
      <p:sp>
        <p:nvSpPr>
          <p:cNvPr id="16" name="右箭头 15">
            <a:extLst>
              <a:ext uri="{FF2B5EF4-FFF2-40B4-BE49-F238E27FC236}">
                <a16:creationId xmlns:a16="http://schemas.microsoft.com/office/drawing/2014/main" id="{5C3581BE-ACE9-474C-B3DB-8387CF0186BC}"/>
              </a:ext>
            </a:extLst>
          </p:cNvPr>
          <p:cNvSpPr/>
          <p:nvPr/>
        </p:nvSpPr>
        <p:spPr>
          <a:xfrm>
            <a:off x="6979242" y="3773966"/>
            <a:ext cx="877330" cy="4281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sbt</a:t>
            </a:r>
            <a:endParaRPr kumimoji="1"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6CAFD42-A6E8-2645-B5E9-C5FE3E787521}"/>
              </a:ext>
            </a:extLst>
          </p:cNvPr>
          <p:cNvSpPr/>
          <p:nvPr/>
        </p:nvSpPr>
        <p:spPr>
          <a:xfrm>
            <a:off x="7976071" y="3641114"/>
            <a:ext cx="1581663" cy="69386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ysClr val="windowText" lastClr="000000"/>
                </a:solidFill>
              </a:rPr>
              <a:t>Verilog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右箭头 18">
            <a:extLst>
              <a:ext uri="{FF2B5EF4-FFF2-40B4-BE49-F238E27FC236}">
                <a16:creationId xmlns:a16="http://schemas.microsoft.com/office/drawing/2014/main" id="{3387C56D-41AF-E642-950B-0B7C98AD5C10}"/>
              </a:ext>
            </a:extLst>
          </p:cNvPr>
          <p:cNvSpPr/>
          <p:nvPr/>
        </p:nvSpPr>
        <p:spPr>
          <a:xfrm>
            <a:off x="9673140" y="3776278"/>
            <a:ext cx="1424964" cy="4281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vivado</a:t>
            </a:r>
            <a:endParaRPr kumimoji="1"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B71B94A-E28D-6E42-AE53-11A04083E81F}"/>
              </a:ext>
            </a:extLst>
          </p:cNvPr>
          <p:cNvSpPr/>
          <p:nvPr/>
        </p:nvSpPr>
        <p:spPr>
          <a:xfrm>
            <a:off x="11203949" y="3666292"/>
            <a:ext cx="1800000" cy="69386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ysClr val="windowText" lastClr="000000"/>
                </a:solidFill>
              </a:rPr>
              <a:t>.</a:t>
            </a:r>
            <a:r>
              <a:rPr kumimoji="1" lang="en-US" altLang="zh-CN" dirty="0" err="1">
                <a:solidFill>
                  <a:sysClr val="windowText" lastClr="000000"/>
                </a:solidFill>
              </a:rPr>
              <a:t>tcl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右箭头 20">
            <a:extLst>
              <a:ext uri="{FF2B5EF4-FFF2-40B4-BE49-F238E27FC236}">
                <a16:creationId xmlns:a16="http://schemas.microsoft.com/office/drawing/2014/main" id="{7998D69F-AB7F-7F4D-BF2A-783BE20EF13C}"/>
              </a:ext>
            </a:extLst>
          </p:cNvPr>
          <p:cNvSpPr/>
          <p:nvPr/>
        </p:nvSpPr>
        <p:spPr>
          <a:xfrm rot="18929397">
            <a:off x="9348670" y="2366091"/>
            <a:ext cx="1859612" cy="965858"/>
          </a:xfrm>
          <a:prstGeom prst="rightArrow">
            <a:avLst>
              <a:gd name="adj1" fmla="val 50000"/>
              <a:gd name="adj2" fmla="val 624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Backend Tools</a:t>
            </a:r>
          </a:p>
          <a:p>
            <a:pPr algn="ctr"/>
            <a:r>
              <a:rPr kumimoji="1" lang="en-US" altLang="zh-CN" dirty="0"/>
              <a:t>Nice Engineers </a:t>
            </a:r>
            <a:endParaRPr kumimoji="1"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499E641-803E-F548-8086-92FD42106E83}"/>
              </a:ext>
            </a:extLst>
          </p:cNvPr>
          <p:cNvSpPr/>
          <p:nvPr/>
        </p:nvSpPr>
        <p:spPr>
          <a:xfrm>
            <a:off x="11203948" y="1973864"/>
            <a:ext cx="1800000" cy="69386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ysClr val="windowText" lastClr="000000"/>
                </a:solidFill>
              </a:rPr>
              <a:t>Physical Layout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3" name="右箭头 22">
            <a:extLst>
              <a:ext uri="{FF2B5EF4-FFF2-40B4-BE49-F238E27FC236}">
                <a16:creationId xmlns:a16="http://schemas.microsoft.com/office/drawing/2014/main" id="{1B334056-26B6-9447-9408-7168B899F7B1}"/>
              </a:ext>
            </a:extLst>
          </p:cNvPr>
          <p:cNvSpPr/>
          <p:nvPr/>
        </p:nvSpPr>
        <p:spPr>
          <a:xfrm rot="2694811">
            <a:off x="9475444" y="4945747"/>
            <a:ext cx="1715465" cy="4281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verilator</a:t>
            </a:r>
            <a:endParaRPr kumimoji="1"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CE0858C-5C14-074C-A631-6BAB49C59A8D}"/>
              </a:ext>
            </a:extLst>
          </p:cNvPr>
          <p:cNvSpPr/>
          <p:nvPr/>
        </p:nvSpPr>
        <p:spPr>
          <a:xfrm>
            <a:off x="11203947" y="5434998"/>
            <a:ext cx="1800000" cy="69386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ysClr val="windowText" lastClr="000000"/>
                </a:solidFill>
              </a:rPr>
              <a:t>.</a:t>
            </a:r>
            <a:r>
              <a:rPr kumimoji="1" lang="en-US" altLang="zh-CN" dirty="0" err="1">
                <a:solidFill>
                  <a:sysClr val="windowText" lastClr="000000"/>
                </a:solidFill>
              </a:rPr>
              <a:t>cpp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5" name="右箭头 24">
            <a:extLst>
              <a:ext uri="{FF2B5EF4-FFF2-40B4-BE49-F238E27FC236}">
                <a16:creationId xmlns:a16="http://schemas.microsoft.com/office/drawing/2014/main" id="{4D42620D-A77B-F14C-A65B-D68DCBC786FA}"/>
              </a:ext>
            </a:extLst>
          </p:cNvPr>
          <p:cNvSpPr/>
          <p:nvPr/>
        </p:nvSpPr>
        <p:spPr>
          <a:xfrm>
            <a:off x="13280415" y="2043773"/>
            <a:ext cx="3820688" cy="4281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TODO in April</a:t>
            </a:r>
            <a:endParaRPr kumimoji="1" lang="zh-CN" altLang="en-US" dirty="0"/>
          </a:p>
        </p:txBody>
      </p:sp>
      <p:sp>
        <p:nvSpPr>
          <p:cNvPr id="26" name="右箭头 25">
            <a:extLst>
              <a:ext uri="{FF2B5EF4-FFF2-40B4-BE49-F238E27FC236}">
                <a16:creationId xmlns:a16="http://schemas.microsoft.com/office/drawing/2014/main" id="{B73446C6-F897-CA4B-8D19-078889ADC012}"/>
              </a:ext>
            </a:extLst>
          </p:cNvPr>
          <p:cNvSpPr/>
          <p:nvPr/>
        </p:nvSpPr>
        <p:spPr>
          <a:xfrm>
            <a:off x="13142182" y="5574478"/>
            <a:ext cx="1424964" cy="4281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gcc</a:t>
            </a:r>
            <a:endParaRPr kumimoji="1"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8CC617A-CABD-704B-A984-AE6B0565F537}"/>
              </a:ext>
            </a:extLst>
          </p:cNvPr>
          <p:cNvSpPr/>
          <p:nvPr/>
        </p:nvSpPr>
        <p:spPr>
          <a:xfrm>
            <a:off x="14705379" y="3666292"/>
            <a:ext cx="1800000" cy="69386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ysClr val="windowText" lastClr="000000"/>
                </a:solidFill>
              </a:rPr>
              <a:t>Python lib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3E35260-15D2-D947-B8C6-949170D24230}"/>
              </a:ext>
            </a:extLst>
          </p:cNvPr>
          <p:cNvSpPr/>
          <p:nvPr/>
        </p:nvSpPr>
        <p:spPr>
          <a:xfrm>
            <a:off x="14705379" y="5434998"/>
            <a:ext cx="1800000" cy="69386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ysClr val="windowText" lastClr="000000"/>
                </a:solidFill>
              </a:rPr>
              <a:t>.so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438449C-52AF-F14F-9E03-5F27DF77D71D}"/>
              </a:ext>
            </a:extLst>
          </p:cNvPr>
          <p:cNvSpPr/>
          <p:nvPr/>
        </p:nvSpPr>
        <p:spPr>
          <a:xfrm>
            <a:off x="3620842" y="7019203"/>
            <a:ext cx="3041472" cy="141875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ysClr val="windowText" lastClr="000000"/>
                </a:solidFill>
              </a:rPr>
              <a:t>My CPU Core C++ Design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1" name="等于 30">
            <a:extLst>
              <a:ext uri="{FF2B5EF4-FFF2-40B4-BE49-F238E27FC236}">
                <a16:creationId xmlns:a16="http://schemas.microsoft.com/office/drawing/2014/main" id="{ECDB921A-9751-0E46-9281-820B780C0F34}"/>
              </a:ext>
            </a:extLst>
          </p:cNvPr>
          <p:cNvSpPr/>
          <p:nvPr/>
        </p:nvSpPr>
        <p:spPr>
          <a:xfrm rot="16200000">
            <a:off x="4432200" y="6158810"/>
            <a:ext cx="1418757" cy="69448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Equal Designs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圆角右箭头 34">
            <a:extLst>
              <a:ext uri="{FF2B5EF4-FFF2-40B4-BE49-F238E27FC236}">
                <a16:creationId xmlns:a16="http://schemas.microsoft.com/office/drawing/2014/main" id="{891130D5-C08C-594E-8527-81D8C5EF2879}"/>
              </a:ext>
            </a:extLst>
          </p:cNvPr>
          <p:cNvSpPr/>
          <p:nvPr/>
        </p:nvSpPr>
        <p:spPr>
          <a:xfrm rot="10800000">
            <a:off x="13003945" y="4359188"/>
            <a:ext cx="2274169" cy="3022461"/>
          </a:xfrm>
          <a:prstGeom prst="bentArrow">
            <a:avLst>
              <a:gd name="adj1" fmla="val 7130"/>
              <a:gd name="adj2" fmla="val 8133"/>
              <a:gd name="adj3" fmla="val 12758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圆角右箭头 35">
            <a:extLst>
              <a:ext uri="{FF2B5EF4-FFF2-40B4-BE49-F238E27FC236}">
                <a16:creationId xmlns:a16="http://schemas.microsoft.com/office/drawing/2014/main" id="{71474C99-4342-7144-AE43-6DB31FE5ED37}"/>
              </a:ext>
            </a:extLst>
          </p:cNvPr>
          <p:cNvSpPr/>
          <p:nvPr/>
        </p:nvSpPr>
        <p:spPr>
          <a:xfrm rot="10800000">
            <a:off x="13003946" y="6128860"/>
            <a:ext cx="3167350" cy="2159955"/>
          </a:xfrm>
          <a:prstGeom prst="bentArrow">
            <a:avLst>
              <a:gd name="adj1" fmla="val 6368"/>
              <a:gd name="adj2" fmla="val 8492"/>
              <a:gd name="adj3" fmla="val 13521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2E061EE-6157-1E41-98AD-3277BBB1CCF8}"/>
              </a:ext>
            </a:extLst>
          </p:cNvPr>
          <p:cNvSpPr txBox="1"/>
          <p:nvPr/>
        </p:nvSpPr>
        <p:spPr>
          <a:xfrm>
            <a:off x="11116819" y="7452683"/>
            <a:ext cx="2025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Verify Results!</a:t>
            </a:r>
            <a:endParaRPr kumimoji="1" lang="zh-CN" altLang="en-US" sz="2400" b="1" dirty="0"/>
          </a:p>
        </p:txBody>
      </p:sp>
      <p:sp>
        <p:nvSpPr>
          <p:cNvPr id="39" name="右箭头 38">
            <a:extLst>
              <a:ext uri="{FF2B5EF4-FFF2-40B4-BE49-F238E27FC236}">
                <a16:creationId xmlns:a16="http://schemas.microsoft.com/office/drawing/2014/main" id="{2804E77E-C200-1F4D-9C7E-C3C28B144716}"/>
              </a:ext>
            </a:extLst>
          </p:cNvPr>
          <p:cNvSpPr/>
          <p:nvPr/>
        </p:nvSpPr>
        <p:spPr>
          <a:xfrm>
            <a:off x="6776948" y="7514501"/>
            <a:ext cx="877330" cy="4281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gcc</a:t>
            </a:r>
            <a:endParaRPr kumimoji="1"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407CBB9-6AE8-9746-962E-573898F374AF}"/>
              </a:ext>
            </a:extLst>
          </p:cNvPr>
          <p:cNvSpPr/>
          <p:nvPr/>
        </p:nvSpPr>
        <p:spPr>
          <a:xfrm>
            <a:off x="7787079" y="7381649"/>
            <a:ext cx="1800000" cy="69386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ysClr val="windowText" lastClr="000000"/>
                </a:solidFill>
              </a:rPr>
              <a:t>.so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1" name="右箭头 40">
            <a:extLst>
              <a:ext uri="{FF2B5EF4-FFF2-40B4-BE49-F238E27FC236}">
                <a16:creationId xmlns:a16="http://schemas.microsoft.com/office/drawing/2014/main" id="{7ED39EAE-B98F-6948-8CC9-79DB85F257CF}"/>
              </a:ext>
            </a:extLst>
          </p:cNvPr>
          <p:cNvSpPr/>
          <p:nvPr/>
        </p:nvSpPr>
        <p:spPr>
          <a:xfrm>
            <a:off x="9752023" y="7328193"/>
            <a:ext cx="1319121" cy="7106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Interface</a:t>
            </a:r>
            <a:endParaRPr kumimoji="1" lang="zh-CN" altLang="en-US" dirty="0"/>
          </a:p>
        </p:txBody>
      </p:sp>
      <p:sp>
        <p:nvSpPr>
          <p:cNvPr id="43" name="左箭头 42">
            <a:extLst>
              <a:ext uri="{FF2B5EF4-FFF2-40B4-BE49-F238E27FC236}">
                <a16:creationId xmlns:a16="http://schemas.microsoft.com/office/drawing/2014/main" id="{03EF92B2-5020-AF49-9F54-D6E037962716}"/>
              </a:ext>
            </a:extLst>
          </p:cNvPr>
          <p:cNvSpPr/>
          <p:nvPr/>
        </p:nvSpPr>
        <p:spPr>
          <a:xfrm>
            <a:off x="13333511" y="7314181"/>
            <a:ext cx="1371868" cy="69386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Interface</a:t>
            </a:r>
            <a:endParaRPr kumimoji="1" lang="zh-CN" altLang="en-US" dirty="0"/>
          </a:p>
        </p:txBody>
      </p:sp>
      <p:sp>
        <p:nvSpPr>
          <p:cNvPr id="44" name="右箭头 43">
            <a:extLst>
              <a:ext uri="{FF2B5EF4-FFF2-40B4-BE49-F238E27FC236}">
                <a16:creationId xmlns:a16="http://schemas.microsoft.com/office/drawing/2014/main" id="{CAF4A168-0F53-734F-BEC0-602D09BC51EA}"/>
              </a:ext>
            </a:extLst>
          </p:cNvPr>
          <p:cNvSpPr/>
          <p:nvPr/>
        </p:nvSpPr>
        <p:spPr>
          <a:xfrm>
            <a:off x="13142182" y="3782394"/>
            <a:ext cx="1424964" cy="4281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pynq</a:t>
            </a:r>
            <a:endParaRPr kumimoji="1"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0E5982E-F361-A347-8B64-6C576C76A673}"/>
              </a:ext>
            </a:extLst>
          </p:cNvPr>
          <p:cNvSpPr txBox="1"/>
          <p:nvPr/>
        </p:nvSpPr>
        <p:spPr>
          <a:xfrm>
            <a:off x="5645053" y="3351349"/>
            <a:ext cx="62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bg1">
                    <a:lumMod val="50000"/>
                  </a:schemeClr>
                </a:solidFill>
              </a:rPr>
              <a:t>……</a:t>
            </a:r>
            <a:endParaRPr kumimoji="1" lang="zh-CN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8CD7650-11F6-7546-808D-90B7BE9054B3}"/>
              </a:ext>
            </a:extLst>
          </p:cNvPr>
          <p:cNvSpPr/>
          <p:nvPr/>
        </p:nvSpPr>
        <p:spPr>
          <a:xfrm>
            <a:off x="4406347" y="9414711"/>
            <a:ext cx="1800000" cy="69386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ysClr val="windowText" lastClr="000000"/>
                </a:solidFill>
              </a:rPr>
              <a:t>testbench.c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5" name="右箭头 44">
            <a:extLst>
              <a:ext uri="{FF2B5EF4-FFF2-40B4-BE49-F238E27FC236}">
                <a16:creationId xmlns:a16="http://schemas.microsoft.com/office/drawing/2014/main" id="{30FCDAEF-ED18-DA46-B2D0-0F3C20130BC0}"/>
              </a:ext>
            </a:extLst>
          </p:cNvPr>
          <p:cNvSpPr/>
          <p:nvPr/>
        </p:nvSpPr>
        <p:spPr>
          <a:xfrm>
            <a:off x="6326814" y="9547563"/>
            <a:ext cx="1123358" cy="4281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riscv-gcc</a:t>
            </a:r>
            <a:endParaRPr kumimoji="1" lang="zh-CN" altLang="en-US" dirty="0"/>
          </a:p>
        </p:txBody>
      </p:sp>
      <p:sp>
        <p:nvSpPr>
          <p:cNvPr id="46" name="右箭头 45">
            <a:extLst>
              <a:ext uri="{FF2B5EF4-FFF2-40B4-BE49-F238E27FC236}">
                <a16:creationId xmlns:a16="http://schemas.microsoft.com/office/drawing/2014/main" id="{712A49D9-727A-BD4B-8B3C-BAC55386EBDE}"/>
              </a:ext>
            </a:extLst>
          </p:cNvPr>
          <p:cNvSpPr/>
          <p:nvPr/>
        </p:nvSpPr>
        <p:spPr>
          <a:xfrm>
            <a:off x="9489170" y="9547563"/>
            <a:ext cx="1572303" cy="4281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riscv-objcopy</a:t>
            </a:r>
            <a:endParaRPr kumimoji="1"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E23DF67-BEE7-4746-8DEC-FE742ADF1145}"/>
              </a:ext>
            </a:extLst>
          </p:cNvPr>
          <p:cNvSpPr/>
          <p:nvPr/>
        </p:nvSpPr>
        <p:spPr>
          <a:xfrm>
            <a:off x="7569671" y="9414711"/>
            <a:ext cx="1800000" cy="69386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ysClr val="windowText" lastClr="000000"/>
                </a:solidFill>
              </a:rPr>
              <a:t>testbench.obj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2597C72F-DEF2-7843-8056-2A9664D562FC}"/>
              </a:ext>
            </a:extLst>
          </p:cNvPr>
          <p:cNvSpPr/>
          <p:nvPr/>
        </p:nvSpPr>
        <p:spPr>
          <a:xfrm>
            <a:off x="11172174" y="9414711"/>
            <a:ext cx="1800000" cy="69386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ysClr val="windowText" lastClr="000000"/>
                </a:solidFill>
              </a:rPr>
              <a:t>testbench.bin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9" name="右箭头 48">
            <a:extLst>
              <a:ext uri="{FF2B5EF4-FFF2-40B4-BE49-F238E27FC236}">
                <a16:creationId xmlns:a16="http://schemas.microsoft.com/office/drawing/2014/main" id="{B6092760-4208-DE43-92BB-17BEC1A54884}"/>
              </a:ext>
            </a:extLst>
          </p:cNvPr>
          <p:cNvSpPr/>
          <p:nvPr/>
        </p:nvSpPr>
        <p:spPr>
          <a:xfrm rot="16200000">
            <a:off x="11563505" y="8483650"/>
            <a:ext cx="1080883" cy="4281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Load file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7276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69</Words>
  <Application>Microsoft Macintosh PowerPoint</Application>
  <PresentationFormat>自定义</PresentationFormat>
  <Paragraphs>37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宇恒 杨</dc:creator>
  <cp:lastModifiedBy>宇恒 杨</cp:lastModifiedBy>
  <cp:revision>15</cp:revision>
  <dcterms:created xsi:type="dcterms:W3CDTF">2021-01-05T13:25:53Z</dcterms:created>
  <dcterms:modified xsi:type="dcterms:W3CDTF">2021-01-05T14:25:28Z</dcterms:modified>
</cp:coreProperties>
</file>