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2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4953"/>
  </p:normalViewPr>
  <p:slideViewPr>
    <p:cSldViewPr snapToGrid="0" snapToObjects="1">
      <p:cViewPr varScale="1">
        <p:scale>
          <a:sx n="104" d="100"/>
          <a:sy n="104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B3D28-B4D1-B148-BE13-994036F54EC7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119E9-F8AE-CE47-A53D-193A063150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56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每个模块的的接口</a:t>
            </a:r>
            <a:endParaRPr kumimoji="1" lang="en-US" altLang="zh-CN" dirty="0"/>
          </a:p>
          <a:p>
            <a:r>
              <a:rPr kumimoji="1" lang="zh-CN" altLang="en-US" dirty="0"/>
              <a:t>每个编译工具的接口</a:t>
            </a:r>
            <a:endParaRPr kumimoji="1" lang="en-US" altLang="zh-CN" dirty="0"/>
          </a:p>
          <a:p>
            <a:r>
              <a:rPr kumimoji="1" lang="zh-CN" altLang="en-US" dirty="0"/>
              <a:t>给予不同时间投入的选项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7119E9-F8AE-CE47-A53D-193A063150B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60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8D7AA-A52C-434B-82AF-A31F293E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5C8FA8-98B5-DF42-9061-69778DA01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63505-FBA3-D647-84B5-14E0414D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EA40-FA6F-2344-BF51-5B706C90C35C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8D925-0340-CE4C-91FD-9A081B29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F9833-16E5-6949-B030-C5595148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D232-9DE2-EB4D-8790-F9F98B1060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43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5E4B0-00FB-D747-8457-77480C45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238263-9B16-B545-8079-1796F0CB6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E5526-D6F4-7644-A06C-31D1FF79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EA40-FA6F-2344-BF51-5B706C90C35C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FD092-5CA7-7442-9F51-3B2A957B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CCC6B5-06CB-F14B-8BA8-A7F27D39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D232-9DE2-EB4D-8790-F9F98B1060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349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0BBE9D-8FAD-F941-9618-EA941486A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4D6046-77C9-304A-9341-0357976BD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8999E-B6B4-CF44-91C2-7F14FB0A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EA40-FA6F-2344-BF51-5B706C90C35C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B9175-6639-2143-9A97-41863BE7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3CDCC-90DF-044B-8B31-F6517EB8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D232-9DE2-EB4D-8790-F9F98B1060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43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A64CD-0305-E848-966C-F2FE242A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F0524-1DBE-AA45-858F-924C79E73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890CE-A0ED-B649-90BE-7711B8C4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EA40-FA6F-2344-BF51-5B706C90C35C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726C3-976F-D444-9857-20658075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3E858-205F-E24C-BBEF-63531A2C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D232-9DE2-EB4D-8790-F9F98B1060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50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840BF-00D0-C04F-A027-5729E3D9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63A0A-3DD9-1C43-8DDA-5540CED55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02FD4-8F8F-3F4C-B92B-EFC90994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EA40-FA6F-2344-BF51-5B706C90C35C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F9C36-289F-AD46-AB89-0AD33103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911DA-862B-9446-B8B8-7D6FCEAD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D232-9DE2-EB4D-8790-F9F98B1060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434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8FAF6-7882-4A40-B8F5-A6BF4DAE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0ECD2-38B8-0B46-988F-2A60A6EB0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2A830F-10A6-984F-BB72-857060224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E4C842-53EF-3645-96D8-EFC95200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EA40-FA6F-2344-BF51-5B706C90C35C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CA483C-A084-5243-814A-956B2347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354D78-23BC-9F42-950E-DC3A442A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D232-9DE2-EB4D-8790-F9F98B1060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154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ADCEF-668C-BE41-A11B-09CB2B0F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D7E56-4390-834B-BEA8-48D01F866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2945C7-D19A-AF4D-A1C3-3EA0F50DF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C6EA7C-49E6-D242-AACF-A0C156EFE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352E8F-E34E-084C-BCBF-477E344CB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833342-9AEB-B147-9AEC-6EA1414C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EA40-FA6F-2344-BF51-5B706C90C35C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C86BC8-D0CF-F244-8F78-A8E13505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9CA73D-99A3-B143-AAE7-16B34525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D232-9DE2-EB4D-8790-F9F98B1060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988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0EA13-8F50-AD4C-876B-1D7DB3C1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1C5800-25AA-8D41-B30E-671D754E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EA40-FA6F-2344-BF51-5B706C90C35C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7F0307-DF25-0448-BE63-436DB504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B70F4D-C913-3B4F-9E4A-74620FE2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D232-9DE2-EB4D-8790-F9F98B1060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77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7FA982-F3D3-BF4F-8C9F-939D247D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EA40-FA6F-2344-BF51-5B706C90C35C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E93C1A-41AA-514C-AEE7-04914CB7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26924D-5044-8841-B633-411D9E93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D232-9DE2-EB4D-8790-F9F98B1060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735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80001-ACEF-7543-95A0-27C30A44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6B8BD-367D-A145-AB6D-EFEA5B8B0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9BC3A9-A0EE-5E42-848C-85D96FE2B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A386D-48F9-C14B-B2AE-BE58CEBE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EA40-FA6F-2344-BF51-5B706C90C35C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5A07BA-E444-4546-9B10-D031AD57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B461E2-C425-494C-8D69-E4C03938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D232-9DE2-EB4D-8790-F9F98B1060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363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00758-D15D-6E4D-B3C7-88C05F86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29F76B-7297-FD42-AF68-2E7C914C6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DEA575-3363-7641-A6BF-854AA7E83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5464EC-49E0-7B44-BB9B-91890D54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EA40-FA6F-2344-BF51-5B706C90C35C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D542C3-A103-4442-92CE-5495171B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BA413-BBEF-1F47-9FEA-4470471D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D232-9DE2-EB4D-8790-F9F98B1060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98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14ECC2-22B9-AA48-9D77-49C8785A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8D08FE-5095-154B-BACD-053399AE4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ADEA22-9150-8543-8267-A2895814E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DEA40-FA6F-2344-BF51-5B706C90C35C}" type="datetimeFigureOut">
              <a:rPr kumimoji="1" lang="zh-CN" altLang="en-US" smtClean="0"/>
              <a:t>2021/2/20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66C74-CB51-284C-A4B4-9A1E908AC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28E74-5BDF-0848-852F-36B43372A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1D232-9DE2-EB4D-8790-F9F98B1060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82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B4F6B-24CA-7143-B3B5-B6730D58C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一生一芯报告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7A3325-6A71-A448-A761-F22B60B48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杨宇恒    </a:t>
            </a:r>
            <a:r>
              <a:rPr kumimoji="1" lang="en-US" altLang="zh-CN" dirty="0"/>
              <a:t>2021.2.20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02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B47BB-EFF9-9E4E-9988-E51C98BF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 验证环境设计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899B68-D77C-604B-81C2-1019DA407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7101" y="1243358"/>
            <a:ext cx="12706202" cy="379819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51B92F3-672B-2040-A9C1-4D836020F7E2}"/>
              </a:ext>
            </a:extLst>
          </p:cNvPr>
          <p:cNvSpPr txBox="1"/>
          <p:nvPr/>
        </p:nvSpPr>
        <p:spPr>
          <a:xfrm>
            <a:off x="1248032" y="5684108"/>
            <a:ext cx="5105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如何让</a:t>
            </a:r>
            <a:r>
              <a:rPr kumimoji="1" lang="en-US" altLang="zh-CN" dirty="0"/>
              <a:t>chisel</a:t>
            </a:r>
            <a:r>
              <a:rPr kumimoji="1" lang="zh-CN" altLang="en-US" dirty="0"/>
              <a:t>实现的内核与</a:t>
            </a:r>
            <a:r>
              <a:rPr kumimoji="1" lang="en-US" altLang="zh-CN" dirty="0"/>
              <a:t>C++</a:t>
            </a:r>
            <a:r>
              <a:rPr kumimoji="1" lang="zh-CN" altLang="en-US" dirty="0"/>
              <a:t>实现的内存交互？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一个简化的逻辑电路仿真。</a:t>
            </a:r>
          </a:p>
        </p:txBody>
      </p:sp>
    </p:spTree>
    <p:extLst>
      <p:ext uri="{BB962C8B-B14F-4D97-AF65-F5344CB8AC3E}">
        <p14:creationId xmlns:p14="http://schemas.microsoft.com/office/powerpoint/2010/main" val="349752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312F6-8197-0545-94B1-F6C2152A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</a:t>
            </a:r>
            <a:r>
              <a:rPr kumimoji="1" lang="zh-CN" altLang="en-US" dirty="0"/>
              <a:t> 验证结果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33583-F1B9-904A-BB57-8CBA6458E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拓展：</a:t>
            </a:r>
            <a:r>
              <a:rPr lang="en-US" altLang="zh-CN" dirty="0"/>
              <a:t>riscv64-ui</a:t>
            </a:r>
            <a:r>
              <a:rPr lang="zh-CN" altLang="en-US" dirty="0"/>
              <a:t>、</a:t>
            </a:r>
            <a:r>
              <a:rPr lang="en-US" altLang="zh-CN" dirty="0" err="1"/>
              <a:t>AMCPUTest</a:t>
            </a:r>
            <a:endParaRPr lang="en-US" altLang="zh-CN" dirty="0"/>
          </a:p>
          <a:p>
            <a:r>
              <a:rPr kumimoji="1" lang="en-US" altLang="zh-CN" dirty="0"/>
              <a:t>M</a:t>
            </a:r>
            <a:r>
              <a:rPr kumimoji="1" lang="zh-CN" altLang="en-US" dirty="0"/>
              <a:t>拓展：</a:t>
            </a:r>
            <a:r>
              <a:rPr lang="en-US" altLang="zh-CN" dirty="0"/>
              <a:t>riscv64-um</a:t>
            </a:r>
            <a:r>
              <a:rPr lang="zh-CN" altLang="en-US" dirty="0"/>
              <a:t>、</a:t>
            </a:r>
            <a:r>
              <a:rPr lang="en-US" altLang="zh-CN" dirty="0" err="1"/>
              <a:t>AMCPUTest</a:t>
            </a:r>
            <a:endParaRPr lang="en-US" altLang="zh-CN" dirty="0"/>
          </a:p>
          <a:p>
            <a:r>
              <a:rPr lang="en-US" altLang="zh-CN" dirty="0" err="1"/>
              <a:t>Zicsr</a:t>
            </a:r>
            <a:r>
              <a:rPr lang="zh-CN" altLang="en-US" dirty="0"/>
              <a:t>拓展和</a:t>
            </a:r>
            <a:r>
              <a:rPr lang="en-US" altLang="zh-CN" dirty="0"/>
              <a:t>Machine</a:t>
            </a:r>
            <a:r>
              <a:rPr lang="zh-CN" altLang="en-US" dirty="0"/>
              <a:t>态控制寄存器：</a:t>
            </a:r>
            <a:r>
              <a:rPr lang="en-US" altLang="zh-CN" dirty="0"/>
              <a:t>RT-thread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48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D6469-C2CD-1F4C-9B7F-71147C07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6.</a:t>
            </a:r>
            <a:r>
              <a:rPr kumimoji="1" lang="zh-CN" altLang="en-US" dirty="0"/>
              <a:t> 其他工作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3D8DA-B16B-A847-949E-CA72E75CD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504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自己做的简易</a:t>
            </a:r>
            <a:r>
              <a:rPr kumimoji="1" lang="en-US" altLang="zh-CN" dirty="0"/>
              <a:t>FPGA</a:t>
            </a:r>
            <a:r>
              <a:rPr kumimoji="1" lang="zh-CN" altLang="en-US" dirty="0"/>
              <a:t>验证环境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B7C5F5-50B8-3342-85DE-56CCBD95C74C}"/>
              </a:ext>
            </a:extLst>
          </p:cNvPr>
          <p:cNvSpPr/>
          <p:nvPr/>
        </p:nvSpPr>
        <p:spPr>
          <a:xfrm>
            <a:off x="3608310" y="4377077"/>
            <a:ext cx="4460790" cy="1799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AD89EA-F1E9-8F4E-959E-9CE4919E9CF6}"/>
              </a:ext>
            </a:extLst>
          </p:cNvPr>
          <p:cNvSpPr/>
          <p:nvPr/>
        </p:nvSpPr>
        <p:spPr>
          <a:xfrm>
            <a:off x="4069489" y="4222614"/>
            <a:ext cx="1582220" cy="92922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MEM-AXI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1C32C0-BDE0-F041-A7BD-541B5CDEF848}"/>
              </a:ext>
            </a:extLst>
          </p:cNvPr>
          <p:cNvSpPr/>
          <p:nvPr/>
        </p:nvSpPr>
        <p:spPr>
          <a:xfrm>
            <a:off x="6096000" y="4218417"/>
            <a:ext cx="1582220" cy="92922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MMIO-AXI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C9F1FD-CB68-4A43-9E0F-72CD4FC8D17B}"/>
              </a:ext>
            </a:extLst>
          </p:cNvPr>
          <p:cNvSpPr txBox="1"/>
          <p:nvPr/>
        </p:nvSpPr>
        <p:spPr>
          <a:xfrm>
            <a:off x="5453822" y="546286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Chisel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3F8FBA-4E63-6442-8CF5-E8FE26F8D786}"/>
              </a:ext>
            </a:extLst>
          </p:cNvPr>
          <p:cNvSpPr/>
          <p:nvPr/>
        </p:nvSpPr>
        <p:spPr>
          <a:xfrm>
            <a:off x="2782532" y="3428999"/>
            <a:ext cx="6213188" cy="3063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33E4E1-1435-C245-BC41-AB18297C5F48}"/>
              </a:ext>
            </a:extLst>
          </p:cNvPr>
          <p:cNvSpPr txBox="1"/>
          <p:nvPr/>
        </p:nvSpPr>
        <p:spPr>
          <a:xfrm>
            <a:off x="4535302" y="3718528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ZYNQ7 Processing System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027EE7-3DF8-6149-9FE3-07CD25610BAA}"/>
              </a:ext>
            </a:extLst>
          </p:cNvPr>
          <p:cNvSpPr/>
          <p:nvPr/>
        </p:nvSpPr>
        <p:spPr>
          <a:xfrm>
            <a:off x="3482889" y="3115031"/>
            <a:ext cx="1582220" cy="6034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AXI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479CDB-65D8-E942-8C29-3A2E30791BE6}"/>
              </a:ext>
            </a:extLst>
          </p:cNvPr>
          <p:cNvSpPr/>
          <p:nvPr/>
        </p:nvSpPr>
        <p:spPr>
          <a:xfrm>
            <a:off x="5304890" y="3115726"/>
            <a:ext cx="1582220" cy="6034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GPIO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C1BC7F-1EE2-D745-9793-D5208795D60D}"/>
              </a:ext>
            </a:extLst>
          </p:cNvPr>
          <p:cNvSpPr/>
          <p:nvPr/>
        </p:nvSpPr>
        <p:spPr>
          <a:xfrm>
            <a:off x="7142106" y="3115031"/>
            <a:ext cx="1582220" cy="6034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……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CB0FA48-F56F-6049-8D88-2371E60B227A}"/>
              </a:ext>
            </a:extLst>
          </p:cNvPr>
          <p:cNvSpPr/>
          <p:nvPr/>
        </p:nvSpPr>
        <p:spPr>
          <a:xfrm>
            <a:off x="2026508" y="2343963"/>
            <a:ext cx="7669569" cy="435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80A430-8B66-CE4C-9610-4988A4546110}"/>
              </a:ext>
            </a:extLst>
          </p:cNvPr>
          <p:cNvSpPr txBox="1"/>
          <p:nvPr/>
        </p:nvSpPr>
        <p:spPr>
          <a:xfrm>
            <a:off x="5093941" y="2667064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Python Object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F07B61-2F2A-354D-AF9F-BA79897D2612}"/>
              </a:ext>
            </a:extLst>
          </p:cNvPr>
          <p:cNvSpPr/>
          <p:nvPr/>
        </p:nvSpPr>
        <p:spPr>
          <a:xfrm>
            <a:off x="2969832" y="2066147"/>
            <a:ext cx="1762806" cy="6034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Object.readAXI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()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D7144A2-C51F-E14C-B858-DE0D2C96A119}"/>
              </a:ext>
            </a:extLst>
          </p:cNvPr>
          <p:cNvSpPr/>
          <p:nvPr/>
        </p:nvSpPr>
        <p:spPr>
          <a:xfrm>
            <a:off x="5214596" y="2057898"/>
            <a:ext cx="1927509" cy="6034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Object.readGPIO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()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E8AA889-6CEB-A645-959F-B2D5573C116E}"/>
              </a:ext>
            </a:extLst>
          </p:cNvPr>
          <p:cNvSpPr/>
          <p:nvPr/>
        </p:nvSpPr>
        <p:spPr>
          <a:xfrm>
            <a:off x="7455336" y="2070878"/>
            <a:ext cx="1927509" cy="6034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……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294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3808C-C2ED-F247-8200-FDA1AF9D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7. </a:t>
            </a:r>
            <a:r>
              <a:rPr kumimoji="1" lang="zh-CN" altLang="en-US" dirty="0"/>
              <a:t>总结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C5679AD-4ED3-EF45-A611-317E6262F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3083" y="1352185"/>
            <a:ext cx="9065834" cy="5505815"/>
          </a:xfrm>
        </p:spPr>
      </p:pic>
    </p:spTree>
    <p:extLst>
      <p:ext uri="{BB962C8B-B14F-4D97-AF65-F5344CB8AC3E}">
        <p14:creationId xmlns:p14="http://schemas.microsoft.com/office/powerpoint/2010/main" val="116235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5CD92-165D-AB45-9993-038236A7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技术指标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973F1-EC1E-3B45-A190-EADE7B75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RISCV64</a:t>
            </a:r>
            <a:r>
              <a:rPr kumimoji="1" lang="zh-CN" altLang="en-US" dirty="0"/>
              <a:t>的</a:t>
            </a:r>
            <a:r>
              <a:rPr kumimoji="1" lang="en-US" altLang="zh-CN" dirty="0"/>
              <a:t>I, M, </a:t>
            </a:r>
            <a:r>
              <a:rPr kumimoji="1" lang="en-US" altLang="zh-CN" dirty="0" err="1"/>
              <a:t>Zicsr</a:t>
            </a:r>
            <a:endParaRPr kumimoji="1" lang="en-US" altLang="zh-CN" dirty="0"/>
          </a:p>
          <a:p>
            <a:r>
              <a:rPr kumimoji="1" lang="zh-CN" altLang="en-US" dirty="0"/>
              <a:t>可以运行</a:t>
            </a:r>
            <a:r>
              <a:rPr kumimoji="1" lang="en-US" altLang="zh-CN" dirty="0"/>
              <a:t>RT-thread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18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809A3-E947-A142-91E1-3D76E31B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微结构设计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5D8D7-7F50-4441-A347-7355A284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顶层接口：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clk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rst</a:t>
            </a:r>
            <a:r>
              <a:rPr kumimoji="1" lang="zh-CN" altLang="en-US" dirty="0"/>
              <a:t>信号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内存访问的一组</a:t>
            </a:r>
            <a:r>
              <a:rPr kumimoji="1" lang="en-US" altLang="zh-CN" dirty="0"/>
              <a:t>AXI4</a:t>
            </a:r>
            <a:r>
              <a:rPr kumimoji="1" lang="zh-CN" altLang="en-US" dirty="0"/>
              <a:t>接口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MMIO</a:t>
            </a:r>
            <a:r>
              <a:rPr kumimoji="1" lang="zh-CN" altLang="en-US" dirty="0"/>
              <a:t>访问的一组</a:t>
            </a:r>
            <a:r>
              <a:rPr kumimoji="1" lang="en-US" altLang="zh-CN" dirty="0"/>
              <a:t>AXI4</a:t>
            </a:r>
            <a:r>
              <a:rPr kumimoji="1" lang="zh-CN" altLang="en-US" dirty="0"/>
              <a:t>接口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内核设计：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五级流水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688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F13F0-5A3A-BE46-A8E3-8B682233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微结构实现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顶层接口到内核接口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8ED5DE-6EC3-9C40-B64F-B3BBF3D10348}"/>
              </a:ext>
            </a:extLst>
          </p:cNvPr>
          <p:cNvSpPr/>
          <p:nvPr/>
        </p:nvSpPr>
        <p:spPr>
          <a:xfrm>
            <a:off x="1785991" y="1849348"/>
            <a:ext cx="8620017" cy="4253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D530CA-033A-254E-9AD8-7789AC5F022C}"/>
              </a:ext>
            </a:extLst>
          </p:cNvPr>
          <p:cNvSpPr/>
          <p:nvPr/>
        </p:nvSpPr>
        <p:spPr>
          <a:xfrm>
            <a:off x="3080535" y="1690688"/>
            <a:ext cx="1582220" cy="92922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MEM-AXI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E605A1-3D5A-8145-8453-DF13E0B850E3}"/>
              </a:ext>
            </a:extLst>
          </p:cNvPr>
          <p:cNvSpPr/>
          <p:nvPr/>
        </p:nvSpPr>
        <p:spPr>
          <a:xfrm>
            <a:off x="2082229" y="2506894"/>
            <a:ext cx="3578832" cy="1009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SRAM*2 to AXI Bridge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5341FF-5AB4-7442-BC01-00531975A96D}"/>
              </a:ext>
            </a:extLst>
          </p:cNvPr>
          <p:cNvSpPr/>
          <p:nvPr/>
        </p:nvSpPr>
        <p:spPr>
          <a:xfrm>
            <a:off x="7529247" y="1690688"/>
            <a:ext cx="1582220" cy="92922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MMIO-AXI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F12F24-7C90-B547-940B-5ADB60373E61}"/>
              </a:ext>
            </a:extLst>
          </p:cNvPr>
          <p:cNvSpPr/>
          <p:nvPr/>
        </p:nvSpPr>
        <p:spPr>
          <a:xfrm>
            <a:off x="6530941" y="2506894"/>
            <a:ext cx="3578832" cy="1009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SRAM*2 to AXI Bridge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B43946-9196-6449-BFB3-BCD17CF5B675}"/>
              </a:ext>
            </a:extLst>
          </p:cNvPr>
          <p:cNvSpPr/>
          <p:nvPr/>
        </p:nvSpPr>
        <p:spPr>
          <a:xfrm>
            <a:off x="2289425" y="3277456"/>
            <a:ext cx="1214063" cy="66801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MEM-</a:t>
            </a:r>
          </a:p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Inst IO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CDED7A-FB34-004F-8A0F-42BFA285F1A7}"/>
              </a:ext>
            </a:extLst>
          </p:cNvPr>
          <p:cNvSpPr/>
          <p:nvPr/>
        </p:nvSpPr>
        <p:spPr>
          <a:xfrm>
            <a:off x="4274907" y="3277456"/>
            <a:ext cx="1214063" cy="66801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MEM-</a:t>
            </a:r>
          </a:p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Data IO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18D489-5816-9944-8FC1-DE012E425652}"/>
              </a:ext>
            </a:extLst>
          </p:cNvPr>
          <p:cNvSpPr/>
          <p:nvPr/>
        </p:nvSpPr>
        <p:spPr>
          <a:xfrm>
            <a:off x="6703030" y="3277456"/>
            <a:ext cx="1214063" cy="66801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MMIO-</a:t>
            </a:r>
          </a:p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Inst IO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510AA9-5B32-1D4A-AC25-8BD9FBC50E75}"/>
              </a:ext>
            </a:extLst>
          </p:cNvPr>
          <p:cNvSpPr/>
          <p:nvPr/>
        </p:nvSpPr>
        <p:spPr>
          <a:xfrm>
            <a:off x="8688512" y="3277456"/>
            <a:ext cx="1214063" cy="66801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MMIO-</a:t>
            </a:r>
          </a:p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Data IO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BB5954AB-88C4-6141-AB63-74294DE3FFC2}"/>
              </a:ext>
            </a:extLst>
          </p:cNvPr>
          <p:cNvSpPr/>
          <p:nvPr/>
        </p:nvSpPr>
        <p:spPr>
          <a:xfrm>
            <a:off x="2054831" y="3708971"/>
            <a:ext cx="6010382" cy="1232899"/>
          </a:xfrm>
          <a:custGeom>
            <a:avLst/>
            <a:gdLst>
              <a:gd name="connsiteX0" fmla="*/ 0 w 6010382"/>
              <a:gd name="connsiteY0" fmla="*/ 51371 h 1232899"/>
              <a:gd name="connsiteX1" fmla="*/ 0 w 6010382"/>
              <a:gd name="connsiteY1" fmla="*/ 51371 h 1232899"/>
              <a:gd name="connsiteX2" fmla="*/ 1109609 w 6010382"/>
              <a:gd name="connsiteY2" fmla="*/ 51371 h 1232899"/>
              <a:gd name="connsiteX3" fmla="*/ 1726059 w 6010382"/>
              <a:gd name="connsiteY3" fmla="*/ 61645 h 1232899"/>
              <a:gd name="connsiteX4" fmla="*/ 1736333 w 6010382"/>
              <a:gd name="connsiteY4" fmla="*/ 92467 h 1232899"/>
              <a:gd name="connsiteX5" fmla="*/ 1756881 w 6010382"/>
              <a:gd name="connsiteY5" fmla="*/ 123290 h 1232899"/>
              <a:gd name="connsiteX6" fmla="*/ 1777430 w 6010382"/>
              <a:gd name="connsiteY6" fmla="*/ 184935 h 1232899"/>
              <a:gd name="connsiteX7" fmla="*/ 1787704 w 6010382"/>
              <a:gd name="connsiteY7" fmla="*/ 215757 h 1232899"/>
              <a:gd name="connsiteX8" fmla="*/ 1808252 w 6010382"/>
              <a:gd name="connsiteY8" fmla="*/ 359595 h 1232899"/>
              <a:gd name="connsiteX9" fmla="*/ 1818526 w 6010382"/>
              <a:gd name="connsiteY9" fmla="*/ 452063 h 1232899"/>
              <a:gd name="connsiteX10" fmla="*/ 1849349 w 6010382"/>
              <a:gd name="connsiteY10" fmla="*/ 565078 h 1232899"/>
              <a:gd name="connsiteX11" fmla="*/ 1880171 w 6010382"/>
              <a:gd name="connsiteY11" fmla="*/ 595901 h 1232899"/>
              <a:gd name="connsiteX12" fmla="*/ 1921268 w 6010382"/>
              <a:gd name="connsiteY12" fmla="*/ 647272 h 1232899"/>
              <a:gd name="connsiteX13" fmla="*/ 2024009 w 6010382"/>
              <a:gd name="connsiteY13" fmla="*/ 678094 h 1232899"/>
              <a:gd name="connsiteX14" fmla="*/ 2054832 w 6010382"/>
              <a:gd name="connsiteY14" fmla="*/ 688368 h 1232899"/>
              <a:gd name="connsiteX15" fmla="*/ 2157573 w 6010382"/>
              <a:gd name="connsiteY15" fmla="*/ 708917 h 1232899"/>
              <a:gd name="connsiteX16" fmla="*/ 2219218 w 6010382"/>
              <a:gd name="connsiteY16" fmla="*/ 719191 h 1232899"/>
              <a:gd name="connsiteX17" fmla="*/ 2311686 w 6010382"/>
              <a:gd name="connsiteY17" fmla="*/ 739739 h 1232899"/>
              <a:gd name="connsiteX18" fmla="*/ 2486347 w 6010382"/>
              <a:gd name="connsiteY18" fmla="*/ 760287 h 1232899"/>
              <a:gd name="connsiteX19" fmla="*/ 2589088 w 6010382"/>
              <a:gd name="connsiteY19" fmla="*/ 780836 h 1232899"/>
              <a:gd name="connsiteX20" fmla="*/ 2712378 w 6010382"/>
              <a:gd name="connsiteY20" fmla="*/ 801384 h 1232899"/>
              <a:gd name="connsiteX21" fmla="*/ 2866490 w 6010382"/>
              <a:gd name="connsiteY21" fmla="*/ 821932 h 1232899"/>
              <a:gd name="connsiteX22" fmla="*/ 2928135 w 6010382"/>
              <a:gd name="connsiteY22" fmla="*/ 832207 h 1232899"/>
              <a:gd name="connsiteX23" fmla="*/ 3041151 w 6010382"/>
              <a:gd name="connsiteY23" fmla="*/ 842481 h 1232899"/>
              <a:gd name="connsiteX24" fmla="*/ 3400747 w 6010382"/>
              <a:gd name="connsiteY24" fmla="*/ 821932 h 1232899"/>
              <a:gd name="connsiteX25" fmla="*/ 3493214 w 6010382"/>
              <a:gd name="connsiteY25" fmla="*/ 801384 h 1232899"/>
              <a:gd name="connsiteX26" fmla="*/ 3524036 w 6010382"/>
              <a:gd name="connsiteY26" fmla="*/ 791110 h 1232899"/>
              <a:gd name="connsiteX27" fmla="*/ 3544585 w 6010382"/>
              <a:gd name="connsiteY27" fmla="*/ 770562 h 1232899"/>
              <a:gd name="connsiteX28" fmla="*/ 3647326 w 6010382"/>
              <a:gd name="connsiteY28" fmla="*/ 729465 h 1232899"/>
              <a:gd name="connsiteX29" fmla="*/ 3708971 w 6010382"/>
              <a:gd name="connsiteY29" fmla="*/ 688368 h 1232899"/>
              <a:gd name="connsiteX30" fmla="*/ 3780890 w 6010382"/>
              <a:gd name="connsiteY30" fmla="*/ 657546 h 1232899"/>
              <a:gd name="connsiteX31" fmla="*/ 3811713 w 6010382"/>
              <a:gd name="connsiteY31" fmla="*/ 636998 h 1232899"/>
              <a:gd name="connsiteX32" fmla="*/ 3842535 w 6010382"/>
              <a:gd name="connsiteY32" fmla="*/ 626723 h 1232899"/>
              <a:gd name="connsiteX33" fmla="*/ 3914454 w 6010382"/>
              <a:gd name="connsiteY33" fmla="*/ 565078 h 1232899"/>
              <a:gd name="connsiteX34" fmla="*/ 3955551 w 6010382"/>
              <a:gd name="connsiteY34" fmla="*/ 544530 h 1232899"/>
              <a:gd name="connsiteX35" fmla="*/ 4017196 w 6010382"/>
              <a:gd name="connsiteY35" fmla="*/ 482885 h 1232899"/>
              <a:gd name="connsiteX36" fmla="*/ 4048018 w 6010382"/>
              <a:gd name="connsiteY36" fmla="*/ 462337 h 1232899"/>
              <a:gd name="connsiteX37" fmla="*/ 4089115 w 6010382"/>
              <a:gd name="connsiteY37" fmla="*/ 421240 h 1232899"/>
              <a:gd name="connsiteX38" fmla="*/ 4150760 w 6010382"/>
              <a:gd name="connsiteY38" fmla="*/ 369869 h 1232899"/>
              <a:gd name="connsiteX39" fmla="*/ 4181582 w 6010382"/>
              <a:gd name="connsiteY39" fmla="*/ 328773 h 1232899"/>
              <a:gd name="connsiteX40" fmla="*/ 4202131 w 6010382"/>
              <a:gd name="connsiteY40" fmla="*/ 308225 h 1232899"/>
              <a:gd name="connsiteX41" fmla="*/ 4222679 w 6010382"/>
              <a:gd name="connsiteY41" fmla="*/ 277402 h 1232899"/>
              <a:gd name="connsiteX42" fmla="*/ 4274050 w 6010382"/>
              <a:gd name="connsiteY42" fmla="*/ 226031 h 1232899"/>
              <a:gd name="connsiteX43" fmla="*/ 4315147 w 6010382"/>
              <a:gd name="connsiteY43" fmla="*/ 154112 h 1232899"/>
              <a:gd name="connsiteX44" fmla="*/ 4325421 w 6010382"/>
              <a:gd name="connsiteY44" fmla="*/ 123290 h 1232899"/>
              <a:gd name="connsiteX45" fmla="*/ 4356243 w 6010382"/>
              <a:gd name="connsiteY45" fmla="*/ 102741 h 1232899"/>
              <a:gd name="connsiteX46" fmla="*/ 4397340 w 6010382"/>
              <a:gd name="connsiteY46" fmla="*/ 82193 h 1232899"/>
              <a:gd name="connsiteX47" fmla="*/ 4510356 w 6010382"/>
              <a:gd name="connsiteY47" fmla="*/ 61645 h 1232899"/>
              <a:gd name="connsiteX48" fmla="*/ 4592549 w 6010382"/>
              <a:gd name="connsiteY48" fmla="*/ 51371 h 1232899"/>
              <a:gd name="connsiteX49" fmla="*/ 4633645 w 6010382"/>
              <a:gd name="connsiteY49" fmla="*/ 41096 h 1232899"/>
              <a:gd name="connsiteX50" fmla="*/ 4849403 w 6010382"/>
              <a:gd name="connsiteY50" fmla="*/ 20548 h 1232899"/>
              <a:gd name="connsiteX51" fmla="*/ 4941870 w 6010382"/>
              <a:gd name="connsiteY51" fmla="*/ 10274 h 1232899"/>
              <a:gd name="connsiteX52" fmla="*/ 5065160 w 6010382"/>
              <a:gd name="connsiteY52" fmla="*/ 0 h 1232899"/>
              <a:gd name="connsiteX53" fmla="*/ 5486400 w 6010382"/>
              <a:gd name="connsiteY53" fmla="*/ 10274 h 1232899"/>
              <a:gd name="connsiteX54" fmla="*/ 5856270 w 6010382"/>
              <a:gd name="connsiteY54" fmla="*/ 20548 h 1232899"/>
              <a:gd name="connsiteX55" fmla="*/ 5948738 w 6010382"/>
              <a:gd name="connsiteY55" fmla="*/ 41096 h 1232899"/>
              <a:gd name="connsiteX56" fmla="*/ 5989834 w 6010382"/>
              <a:gd name="connsiteY56" fmla="*/ 92467 h 1232899"/>
              <a:gd name="connsiteX57" fmla="*/ 6010382 w 6010382"/>
              <a:gd name="connsiteY57" fmla="*/ 154112 h 1232899"/>
              <a:gd name="connsiteX58" fmla="*/ 6000108 w 6010382"/>
              <a:gd name="connsiteY58" fmla="*/ 421240 h 1232899"/>
              <a:gd name="connsiteX59" fmla="*/ 5979560 w 6010382"/>
              <a:gd name="connsiteY59" fmla="*/ 513708 h 1232899"/>
              <a:gd name="connsiteX60" fmla="*/ 5969286 w 6010382"/>
              <a:gd name="connsiteY60" fmla="*/ 565078 h 1232899"/>
              <a:gd name="connsiteX61" fmla="*/ 5928189 w 6010382"/>
              <a:gd name="connsiteY61" fmla="*/ 636998 h 1232899"/>
              <a:gd name="connsiteX62" fmla="*/ 5907641 w 6010382"/>
              <a:gd name="connsiteY62" fmla="*/ 678094 h 1232899"/>
              <a:gd name="connsiteX63" fmla="*/ 5845996 w 6010382"/>
              <a:gd name="connsiteY63" fmla="*/ 760287 h 1232899"/>
              <a:gd name="connsiteX64" fmla="*/ 5825448 w 6010382"/>
              <a:gd name="connsiteY64" fmla="*/ 780836 h 1232899"/>
              <a:gd name="connsiteX65" fmla="*/ 5784351 w 6010382"/>
              <a:gd name="connsiteY65" fmla="*/ 842481 h 1232899"/>
              <a:gd name="connsiteX66" fmla="*/ 5753529 w 6010382"/>
              <a:gd name="connsiteY66" fmla="*/ 873303 h 1232899"/>
              <a:gd name="connsiteX67" fmla="*/ 5732980 w 6010382"/>
              <a:gd name="connsiteY67" fmla="*/ 904126 h 1232899"/>
              <a:gd name="connsiteX68" fmla="*/ 5702158 w 6010382"/>
              <a:gd name="connsiteY68" fmla="*/ 914400 h 1232899"/>
              <a:gd name="connsiteX69" fmla="*/ 5650787 w 6010382"/>
              <a:gd name="connsiteY69" fmla="*/ 965771 h 1232899"/>
              <a:gd name="connsiteX70" fmla="*/ 5568594 w 6010382"/>
              <a:gd name="connsiteY70" fmla="*/ 1006867 h 1232899"/>
              <a:gd name="connsiteX71" fmla="*/ 5506949 w 6010382"/>
              <a:gd name="connsiteY71" fmla="*/ 1058238 h 1232899"/>
              <a:gd name="connsiteX72" fmla="*/ 5445304 w 6010382"/>
              <a:gd name="connsiteY72" fmla="*/ 1078786 h 1232899"/>
              <a:gd name="connsiteX73" fmla="*/ 5414481 w 6010382"/>
              <a:gd name="connsiteY73" fmla="*/ 1089060 h 1232899"/>
              <a:gd name="connsiteX74" fmla="*/ 5352836 w 6010382"/>
              <a:gd name="connsiteY74" fmla="*/ 1099335 h 1232899"/>
              <a:gd name="connsiteX75" fmla="*/ 5260369 w 6010382"/>
              <a:gd name="connsiteY75" fmla="*/ 1119883 h 1232899"/>
              <a:gd name="connsiteX76" fmla="*/ 5075434 w 6010382"/>
              <a:gd name="connsiteY76" fmla="*/ 1130157 h 1232899"/>
              <a:gd name="connsiteX77" fmla="*/ 4941870 w 6010382"/>
              <a:gd name="connsiteY77" fmla="*/ 1150705 h 1232899"/>
              <a:gd name="connsiteX78" fmla="*/ 4767209 w 6010382"/>
              <a:gd name="connsiteY78" fmla="*/ 1171254 h 1232899"/>
              <a:gd name="connsiteX79" fmla="*/ 4726113 w 6010382"/>
              <a:gd name="connsiteY79" fmla="*/ 1181528 h 1232899"/>
              <a:gd name="connsiteX80" fmla="*/ 4530904 w 6010382"/>
              <a:gd name="connsiteY80" fmla="*/ 1202076 h 1232899"/>
              <a:gd name="connsiteX81" fmla="*/ 4345969 w 6010382"/>
              <a:gd name="connsiteY81" fmla="*/ 1212350 h 1232899"/>
              <a:gd name="connsiteX82" fmla="*/ 3852809 w 6010382"/>
              <a:gd name="connsiteY82" fmla="*/ 1232899 h 1232899"/>
              <a:gd name="connsiteX83" fmla="*/ 3369924 w 6010382"/>
              <a:gd name="connsiteY83" fmla="*/ 1222625 h 1232899"/>
              <a:gd name="connsiteX84" fmla="*/ 2969232 w 6010382"/>
              <a:gd name="connsiteY84" fmla="*/ 1202076 h 1232899"/>
              <a:gd name="connsiteX85" fmla="*/ 2691830 w 6010382"/>
              <a:gd name="connsiteY85" fmla="*/ 1191802 h 1232899"/>
              <a:gd name="connsiteX86" fmla="*/ 2599362 w 6010382"/>
              <a:gd name="connsiteY86" fmla="*/ 1181528 h 1232899"/>
              <a:gd name="connsiteX87" fmla="*/ 2547991 w 6010382"/>
              <a:gd name="connsiteY87" fmla="*/ 1171254 h 1232899"/>
              <a:gd name="connsiteX88" fmla="*/ 2342508 w 6010382"/>
              <a:gd name="connsiteY88" fmla="*/ 1150705 h 1232899"/>
              <a:gd name="connsiteX89" fmla="*/ 2301412 w 6010382"/>
              <a:gd name="connsiteY89" fmla="*/ 1140431 h 1232899"/>
              <a:gd name="connsiteX90" fmla="*/ 2085654 w 6010382"/>
              <a:gd name="connsiteY90" fmla="*/ 1119883 h 1232899"/>
              <a:gd name="connsiteX91" fmla="*/ 1931542 w 6010382"/>
              <a:gd name="connsiteY91" fmla="*/ 1099335 h 1232899"/>
              <a:gd name="connsiteX92" fmla="*/ 1880171 w 6010382"/>
              <a:gd name="connsiteY92" fmla="*/ 1089060 h 1232899"/>
              <a:gd name="connsiteX93" fmla="*/ 1787704 w 6010382"/>
              <a:gd name="connsiteY93" fmla="*/ 1078786 h 1232899"/>
              <a:gd name="connsiteX94" fmla="*/ 1726059 w 6010382"/>
              <a:gd name="connsiteY94" fmla="*/ 1068512 h 1232899"/>
              <a:gd name="connsiteX95" fmla="*/ 1500027 w 6010382"/>
              <a:gd name="connsiteY95" fmla="*/ 1047964 h 1232899"/>
              <a:gd name="connsiteX96" fmla="*/ 1438382 w 6010382"/>
              <a:gd name="connsiteY96" fmla="*/ 1037690 h 1232899"/>
              <a:gd name="connsiteX97" fmla="*/ 1202077 w 6010382"/>
              <a:gd name="connsiteY97" fmla="*/ 1006867 h 1232899"/>
              <a:gd name="connsiteX98" fmla="*/ 1150706 w 6010382"/>
              <a:gd name="connsiteY98" fmla="*/ 996593 h 1232899"/>
              <a:gd name="connsiteX99" fmla="*/ 1078787 w 6010382"/>
              <a:gd name="connsiteY99" fmla="*/ 986319 h 1232899"/>
              <a:gd name="connsiteX100" fmla="*/ 1027416 w 6010382"/>
              <a:gd name="connsiteY100" fmla="*/ 976045 h 1232899"/>
              <a:gd name="connsiteX101" fmla="*/ 955497 w 6010382"/>
              <a:gd name="connsiteY101" fmla="*/ 965771 h 1232899"/>
              <a:gd name="connsiteX102" fmla="*/ 760288 w 6010382"/>
              <a:gd name="connsiteY102" fmla="*/ 934948 h 1232899"/>
              <a:gd name="connsiteX103" fmla="*/ 688369 w 6010382"/>
              <a:gd name="connsiteY103" fmla="*/ 914400 h 1232899"/>
              <a:gd name="connsiteX104" fmla="*/ 513708 w 6010382"/>
              <a:gd name="connsiteY104" fmla="*/ 883577 h 1232899"/>
              <a:gd name="connsiteX105" fmla="*/ 431515 w 6010382"/>
              <a:gd name="connsiteY105" fmla="*/ 863029 h 1232899"/>
              <a:gd name="connsiteX106" fmla="*/ 400693 w 6010382"/>
              <a:gd name="connsiteY106" fmla="*/ 852755 h 1232899"/>
              <a:gd name="connsiteX107" fmla="*/ 318499 w 6010382"/>
              <a:gd name="connsiteY107" fmla="*/ 832207 h 1232899"/>
              <a:gd name="connsiteX108" fmla="*/ 297951 w 6010382"/>
              <a:gd name="connsiteY108" fmla="*/ 811658 h 1232899"/>
              <a:gd name="connsiteX109" fmla="*/ 256854 w 6010382"/>
              <a:gd name="connsiteY109" fmla="*/ 801384 h 1232899"/>
              <a:gd name="connsiteX110" fmla="*/ 226032 w 6010382"/>
              <a:gd name="connsiteY110" fmla="*/ 791110 h 1232899"/>
              <a:gd name="connsiteX111" fmla="*/ 154113 w 6010382"/>
              <a:gd name="connsiteY111" fmla="*/ 770562 h 1232899"/>
              <a:gd name="connsiteX112" fmla="*/ 133565 w 6010382"/>
              <a:gd name="connsiteY112" fmla="*/ 750013 h 1232899"/>
              <a:gd name="connsiteX113" fmla="*/ 102742 w 6010382"/>
              <a:gd name="connsiteY113" fmla="*/ 729465 h 1232899"/>
              <a:gd name="connsiteX114" fmla="*/ 92468 w 6010382"/>
              <a:gd name="connsiteY114" fmla="*/ 698642 h 1232899"/>
              <a:gd name="connsiteX115" fmla="*/ 82194 w 6010382"/>
              <a:gd name="connsiteY115" fmla="*/ 595901 h 1232899"/>
              <a:gd name="connsiteX116" fmla="*/ 61645 w 6010382"/>
              <a:gd name="connsiteY116" fmla="*/ 513708 h 1232899"/>
              <a:gd name="connsiteX117" fmla="*/ 51371 w 6010382"/>
              <a:gd name="connsiteY117" fmla="*/ 472611 h 1232899"/>
              <a:gd name="connsiteX118" fmla="*/ 41097 w 6010382"/>
              <a:gd name="connsiteY118" fmla="*/ 410966 h 1232899"/>
              <a:gd name="connsiteX119" fmla="*/ 20549 w 6010382"/>
              <a:gd name="connsiteY119" fmla="*/ 328773 h 1232899"/>
              <a:gd name="connsiteX120" fmla="*/ 10275 w 6010382"/>
              <a:gd name="connsiteY120" fmla="*/ 277402 h 1232899"/>
              <a:gd name="connsiteX121" fmla="*/ 20549 w 6010382"/>
              <a:gd name="connsiteY121" fmla="*/ 92467 h 1232899"/>
              <a:gd name="connsiteX122" fmla="*/ 0 w 6010382"/>
              <a:gd name="connsiteY122" fmla="*/ 51371 h 123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6010382" h="1232899">
                <a:moveTo>
                  <a:pt x="0" y="51371"/>
                </a:moveTo>
                <a:lnTo>
                  <a:pt x="0" y="51371"/>
                </a:lnTo>
                <a:cubicBezTo>
                  <a:pt x="1087000" y="75526"/>
                  <a:pt x="-264225" y="51371"/>
                  <a:pt x="1109609" y="51371"/>
                </a:cubicBezTo>
                <a:cubicBezTo>
                  <a:pt x="1315121" y="51371"/>
                  <a:pt x="1520576" y="58220"/>
                  <a:pt x="1726059" y="61645"/>
                </a:cubicBezTo>
                <a:cubicBezTo>
                  <a:pt x="1729484" y="71919"/>
                  <a:pt x="1731490" y="82781"/>
                  <a:pt x="1736333" y="92467"/>
                </a:cubicBezTo>
                <a:cubicBezTo>
                  <a:pt x="1741855" y="103512"/>
                  <a:pt x="1751866" y="112006"/>
                  <a:pt x="1756881" y="123290"/>
                </a:cubicBezTo>
                <a:cubicBezTo>
                  <a:pt x="1765678" y="143083"/>
                  <a:pt x="1770580" y="164387"/>
                  <a:pt x="1777430" y="184935"/>
                </a:cubicBezTo>
                <a:lnTo>
                  <a:pt x="1787704" y="215757"/>
                </a:lnTo>
                <a:cubicBezTo>
                  <a:pt x="1800577" y="292995"/>
                  <a:pt x="1797966" y="272162"/>
                  <a:pt x="1808252" y="359595"/>
                </a:cubicBezTo>
                <a:cubicBezTo>
                  <a:pt x="1811875" y="390395"/>
                  <a:pt x="1814140" y="421362"/>
                  <a:pt x="1818526" y="452063"/>
                </a:cubicBezTo>
                <a:cubicBezTo>
                  <a:pt x="1821201" y="470790"/>
                  <a:pt x="1837972" y="553701"/>
                  <a:pt x="1849349" y="565078"/>
                </a:cubicBezTo>
                <a:cubicBezTo>
                  <a:pt x="1859623" y="575352"/>
                  <a:pt x="1870869" y="584739"/>
                  <a:pt x="1880171" y="595901"/>
                </a:cubicBezTo>
                <a:cubicBezTo>
                  <a:pt x="1890538" y="608342"/>
                  <a:pt x="1904191" y="638734"/>
                  <a:pt x="1921268" y="647272"/>
                </a:cubicBezTo>
                <a:cubicBezTo>
                  <a:pt x="1953819" y="663548"/>
                  <a:pt x="1989600" y="668263"/>
                  <a:pt x="2024009" y="678094"/>
                </a:cubicBezTo>
                <a:cubicBezTo>
                  <a:pt x="2034422" y="681069"/>
                  <a:pt x="2044279" y="685933"/>
                  <a:pt x="2054832" y="688368"/>
                </a:cubicBezTo>
                <a:cubicBezTo>
                  <a:pt x="2088863" y="696221"/>
                  <a:pt x="2123123" y="703175"/>
                  <a:pt x="2157573" y="708917"/>
                </a:cubicBezTo>
                <a:cubicBezTo>
                  <a:pt x="2178121" y="712342"/>
                  <a:pt x="2198882" y="714672"/>
                  <a:pt x="2219218" y="719191"/>
                </a:cubicBezTo>
                <a:cubicBezTo>
                  <a:pt x="2318934" y="741350"/>
                  <a:pt x="2144856" y="717495"/>
                  <a:pt x="2311686" y="739739"/>
                </a:cubicBezTo>
                <a:cubicBezTo>
                  <a:pt x="2473340" y="761293"/>
                  <a:pt x="2336213" y="738839"/>
                  <a:pt x="2486347" y="760287"/>
                </a:cubicBezTo>
                <a:cubicBezTo>
                  <a:pt x="2648226" y="783413"/>
                  <a:pt x="2469279" y="758372"/>
                  <a:pt x="2589088" y="780836"/>
                </a:cubicBezTo>
                <a:cubicBezTo>
                  <a:pt x="2630038" y="788514"/>
                  <a:pt x="2671036" y="796216"/>
                  <a:pt x="2712378" y="801384"/>
                </a:cubicBezTo>
                <a:cubicBezTo>
                  <a:pt x="2775472" y="809271"/>
                  <a:pt x="2805064" y="812482"/>
                  <a:pt x="2866490" y="821932"/>
                </a:cubicBezTo>
                <a:cubicBezTo>
                  <a:pt x="2887080" y="825100"/>
                  <a:pt x="2907446" y="829773"/>
                  <a:pt x="2928135" y="832207"/>
                </a:cubicBezTo>
                <a:cubicBezTo>
                  <a:pt x="2965703" y="836627"/>
                  <a:pt x="3003479" y="839056"/>
                  <a:pt x="3041151" y="842481"/>
                </a:cubicBezTo>
                <a:cubicBezTo>
                  <a:pt x="3181116" y="837098"/>
                  <a:pt x="3274757" y="839931"/>
                  <a:pt x="3400747" y="821932"/>
                </a:cubicBezTo>
                <a:cubicBezTo>
                  <a:pt x="3421932" y="818905"/>
                  <a:pt x="3470781" y="807793"/>
                  <a:pt x="3493214" y="801384"/>
                </a:cubicBezTo>
                <a:cubicBezTo>
                  <a:pt x="3503627" y="798409"/>
                  <a:pt x="3513762" y="794535"/>
                  <a:pt x="3524036" y="791110"/>
                </a:cubicBezTo>
                <a:cubicBezTo>
                  <a:pt x="3530886" y="784261"/>
                  <a:pt x="3536525" y="775935"/>
                  <a:pt x="3544585" y="770562"/>
                </a:cubicBezTo>
                <a:cubicBezTo>
                  <a:pt x="3598457" y="734647"/>
                  <a:pt x="3580480" y="762888"/>
                  <a:pt x="3647326" y="729465"/>
                </a:cubicBezTo>
                <a:cubicBezTo>
                  <a:pt x="3669415" y="718421"/>
                  <a:pt x="3685542" y="696177"/>
                  <a:pt x="3708971" y="688368"/>
                </a:cubicBezTo>
                <a:cubicBezTo>
                  <a:pt x="3743552" y="676841"/>
                  <a:pt x="3745340" y="677860"/>
                  <a:pt x="3780890" y="657546"/>
                </a:cubicBezTo>
                <a:cubicBezTo>
                  <a:pt x="3791611" y="651420"/>
                  <a:pt x="3800669" y="642520"/>
                  <a:pt x="3811713" y="636998"/>
                </a:cubicBezTo>
                <a:cubicBezTo>
                  <a:pt x="3821399" y="632155"/>
                  <a:pt x="3832849" y="631566"/>
                  <a:pt x="3842535" y="626723"/>
                </a:cubicBezTo>
                <a:cubicBezTo>
                  <a:pt x="3889950" y="603015"/>
                  <a:pt x="3863886" y="603005"/>
                  <a:pt x="3914454" y="565078"/>
                </a:cubicBezTo>
                <a:cubicBezTo>
                  <a:pt x="3926707" y="555888"/>
                  <a:pt x="3941852" y="551379"/>
                  <a:pt x="3955551" y="544530"/>
                </a:cubicBezTo>
                <a:cubicBezTo>
                  <a:pt x="3976099" y="523982"/>
                  <a:pt x="3993017" y="499004"/>
                  <a:pt x="4017196" y="482885"/>
                </a:cubicBezTo>
                <a:cubicBezTo>
                  <a:pt x="4027470" y="476036"/>
                  <a:pt x="4038643" y="470373"/>
                  <a:pt x="4048018" y="462337"/>
                </a:cubicBezTo>
                <a:cubicBezTo>
                  <a:pt x="4062727" y="449729"/>
                  <a:pt x="4073616" y="432864"/>
                  <a:pt x="4089115" y="421240"/>
                </a:cubicBezTo>
                <a:cubicBezTo>
                  <a:pt x="4112311" y="403844"/>
                  <a:pt x="4132614" y="391644"/>
                  <a:pt x="4150760" y="369869"/>
                </a:cubicBezTo>
                <a:cubicBezTo>
                  <a:pt x="4161722" y="356714"/>
                  <a:pt x="4170620" y="341927"/>
                  <a:pt x="4181582" y="328773"/>
                </a:cubicBezTo>
                <a:cubicBezTo>
                  <a:pt x="4187783" y="321332"/>
                  <a:pt x="4196080" y="315789"/>
                  <a:pt x="4202131" y="308225"/>
                </a:cubicBezTo>
                <a:cubicBezTo>
                  <a:pt x="4209845" y="298583"/>
                  <a:pt x="4214548" y="286695"/>
                  <a:pt x="4222679" y="277402"/>
                </a:cubicBezTo>
                <a:cubicBezTo>
                  <a:pt x="4238626" y="259177"/>
                  <a:pt x="4263220" y="247691"/>
                  <a:pt x="4274050" y="226031"/>
                </a:cubicBezTo>
                <a:cubicBezTo>
                  <a:pt x="4300120" y="173890"/>
                  <a:pt x="4286102" y="197678"/>
                  <a:pt x="4315147" y="154112"/>
                </a:cubicBezTo>
                <a:cubicBezTo>
                  <a:pt x="4318572" y="143838"/>
                  <a:pt x="4318656" y="131747"/>
                  <a:pt x="4325421" y="123290"/>
                </a:cubicBezTo>
                <a:cubicBezTo>
                  <a:pt x="4333135" y="113648"/>
                  <a:pt x="4345522" y="108867"/>
                  <a:pt x="4356243" y="102741"/>
                </a:cubicBezTo>
                <a:cubicBezTo>
                  <a:pt x="4369541" y="95142"/>
                  <a:pt x="4382999" y="87571"/>
                  <a:pt x="4397340" y="82193"/>
                </a:cubicBezTo>
                <a:cubicBezTo>
                  <a:pt x="4426549" y="71240"/>
                  <a:pt x="4485137" y="65007"/>
                  <a:pt x="4510356" y="61645"/>
                </a:cubicBezTo>
                <a:lnTo>
                  <a:pt x="4592549" y="51371"/>
                </a:lnTo>
                <a:cubicBezTo>
                  <a:pt x="4606248" y="47946"/>
                  <a:pt x="4619752" y="43622"/>
                  <a:pt x="4633645" y="41096"/>
                </a:cubicBezTo>
                <a:cubicBezTo>
                  <a:pt x="4717912" y="25774"/>
                  <a:pt x="4751355" y="29074"/>
                  <a:pt x="4849403" y="20548"/>
                </a:cubicBezTo>
                <a:cubicBezTo>
                  <a:pt x="4880298" y="17861"/>
                  <a:pt x="4910998" y="13214"/>
                  <a:pt x="4941870" y="10274"/>
                </a:cubicBezTo>
                <a:cubicBezTo>
                  <a:pt x="4982923" y="6364"/>
                  <a:pt x="5024063" y="3425"/>
                  <a:pt x="5065160" y="0"/>
                </a:cubicBezTo>
                <a:lnTo>
                  <a:pt x="5486400" y="10274"/>
                </a:lnTo>
                <a:cubicBezTo>
                  <a:pt x="5609696" y="13476"/>
                  <a:pt x="5733079" y="14539"/>
                  <a:pt x="5856270" y="20548"/>
                </a:cubicBezTo>
                <a:cubicBezTo>
                  <a:pt x="5872475" y="21338"/>
                  <a:pt x="5930331" y="36494"/>
                  <a:pt x="5948738" y="41096"/>
                </a:cubicBezTo>
                <a:cubicBezTo>
                  <a:pt x="5965816" y="58174"/>
                  <a:pt x="5979466" y="69139"/>
                  <a:pt x="5989834" y="92467"/>
                </a:cubicBezTo>
                <a:cubicBezTo>
                  <a:pt x="5998631" y="112260"/>
                  <a:pt x="6010382" y="154112"/>
                  <a:pt x="6010382" y="154112"/>
                </a:cubicBezTo>
                <a:cubicBezTo>
                  <a:pt x="6006957" y="243155"/>
                  <a:pt x="6005845" y="332316"/>
                  <a:pt x="6000108" y="421240"/>
                </a:cubicBezTo>
                <a:cubicBezTo>
                  <a:pt x="5998700" y="443071"/>
                  <a:pt x="5984661" y="490752"/>
                  <a:pt x="5979560" y="513708"/>
                </a:cubicBezTo>
                <a:cubicBezTo>
                  <a:pt x="5975772" y="530755"/>
                  <a:pt x="5974808" y="548512"/>
                  <a:pt x="5969286" y="565078"/>
                </a:cubicBezTo>
                <a:cubicBezTo>
                  <a:pt x="5956866" y="602339"/>
                  <a:pt x="5946229" y="605429"/>
                  <a:pt x="5928189" y="636998"/>
                </a:cubicBezTo>
                <a:cubicBezTo>
                  <a:pt x="5920590" y="650296"/>
                  <a:pt x="5916137" y="665351"/>
                  <a:pt x="5907641" y="678094"/>
                </a:cubicBezTo>
                <a:cubicBezTo>
                  <a:pt x="5888644" y="706589"/>
                  <a:pt x="5870212" y="736070"/>
                  <a:pt x="5845996" y="760287"/>
                </a:cubicBezTo>
                <a:cubicBezTo>
                  <a:pt x="5839147" y="767137"/>
                  <a:pt x="5831260" y="773087"/>
                  <a:pt x="5825448" y="780836"/>
                </a:cubicBezTo>
                <a:cubicBezTo>
                  <a:pt x="5810630" y="800593"/>
                  <a:pt x="5801814" y="825018"/>
                  <a:pt x="5784351" y="842481"/>
                </a:cubicBezTo>
                <a:cubicBezTo>
                  <a:pt x="5774077" y="852755"/>
                  <a:pt x="5762831" y="862141"/>
                  <a:pt x="5753529" y="873303"/>
                </a:cubicBezTo>
                <a:cubicBezTo>
                  <a:pt x="5745624" y="882789"/>
                  <a:pt x="5742622" y="896412"/>
                  <a:pt x="5732980" y="904126"/>
                </a:cubicBezTo>
                <a:cubicBezTo>
                  <a:pt x="5724523" y="910891"/>
                  <a:pt x="5712432" y="910975"/>
                  <a:pt x="5702158" y="914400"/>
                </a:cubicBezTo>
                <a:cubicBezTo>
                  <a:pt x="5685034" y="931524"/>
                  <a:pt x="5672447" y="954941"/>
                  <a:pt x="5650787" y="965771"/>
                </a:cubicBezTo>
                <a:cubicBezTo>
                  <a:pt x="5623389" y="979470"/>
                  <a:pt x="5590254" y="985207"/>
                  <a:pt x="5568594" y="1006867"/>
                </a:cubicBezTo>
                <a:cubicBezTo>
                  <a:pt x="5549238" y="1026223"/>
                  <a:pt x="5532696" y="1046795"/>
                  <a:pt x="5506949" y="1058238"/>
                </a:cubicBezTo>
                <a:cubicBezTo>
                  <a:pt x="5487156" y="1067035"/>
                  <a:pt x="5465852" y="1071937"/>
                  <a:pt x="5445304" y="1078786"/>
                </a:cubicBezTo>
                <a:cubicBezTo>
                  <a:pt x="5435030" y="1082211"/>
                  <a:pt x="5425164" y="1087279"/>
                  <a:pt x="5414481" y="1089060"/>
                </a:cubicBezTo>
                <a:cubicBezTo>
                  <a:pt x="5393933" y="1092485"/>
                  <a:pt x="5373263" y="1095249"/>
                  <a:pt x="5352836" y="1099335"/>
                </a:cubicBezTo>
                <a:cubicBezTo>
                  <a:pt x="5321863" y="1105530"/>
                  <a:pt x="5292115" y="1117123"/>
                  <a:pt x="5260369" y="1119883"/>
                </a:cubicBezTo>
                <a:cubicBezTo>
                  <a:pt x="5198861" y="1125231"/>
                  <a:pt x="5137079" y="1126732"/>
                  <a:pt x="5075434" y="1130157"/>
                </a:cubicBezTo>
                <a:cubicBezTo>
                  <a:pt x="5001855" y="1148552"/>
                  <a:pt x="5053636" y="1137556"/>
                  <a:pt x="4941870" y="1150705"/>
                </a:cubicBezTo>
                <a:cubicBezTo>
                  <a:pt x="4701816" y="1178947"/>
                  <a:pt x="5029863" y="1142071"/>
                  <a:pt x="4767209" y="1171254"/>
                </a:cubicBezTo>
                <a:cubicBezTo>
                  <a:pt x="4753510" y="1174679"/>
                  <a:pt x="4740041" y="1179207"/>
                  <a:pt x="4726113" y="1181528"/>
                </a:cubicBezTo>
                <a:cubicBezTo>
                  <a:pt x="4680481" y="1189133"/>
                  <a:pt x="4569905" y="1199386"/>
                  <a:pt x="4530904" y="1202076"/>
                </a:cubicBezTo>
                <a:cubicBezTo>
                  <a:pt x="4469310" y="1206324"/>
                  <a:pt x="4407658" y="1209832"/>
                  <a:pt x="4345969" y="1212350"/>
                </a:cubicBezTo>
                <a:cubicBezTo>
                  <a:pt x="3790107" y="1235039"/>
                  <a:pt x="4231828" y="1210604"/>
                  <a:pt x="3852809" y="1232899"/>
                </a:cubicBezTo>
                <a:lnTo>
                  <a:pt x="3369924" y="1222625"/>
                </a:lnTo>
                <a:cubicBezTo>
                  <a:pt x="3207209" y="1217839"/>
                  <a:pt x="3127691" y="1209119"/>
                  <a:pt x="2969232" y="1202076"/>
                </a:cubicBezTo>
                <a:lnTo>
                  <a:pt x="2691830" y="1191802"/>
                </a:lnTo>
                <a:cubicBezTo>
                  <a:pt x="2661007" y="1188377"/>
                  <a:pt x="2630063" y="1185914"/>
                  <a:pt x="2599362" y="1181528"/>
                </a:cubicBezTo>
                <a:cubicBezTo>
                  <a:pt x="2582075" y="1179058"/>
                  <a:pt x="2565278" y="1173724"/>
                  <a:pt x="2547991" y="1171254"/>
                </a:cubicBezTo>
                <a:cubicBezTo>
                  <a:pt x="2497423" y="1164030"/>
                  <a:pt x="2389443" y="1154972"/>
                  <a:pt x="2342508" y="1150705"/>
                </a:cubicBezTo>
                <a:cubicBezTo>
                  <a:pt x="2328809" y="1147280"/>
                  <a:pt x="2315368" y="1142578"/>
                  <a:pt x="2301412" y="1140431"/>
                </a:cubicBezTo>
                <a:cubicBezTo>
                  <a:pt x="2248840" y="1132343"/>
                  <a:pt x="2132294" y="1123770"/>
                  <a:pt x="2085654" y="1119883"/>
                </a:cubicBezTo>
                <a:cubicBezTo>
                  <a:pt x="1970056" y="1096763"/>
                  <a:pt x="2111733" y="1123361"/>
                  <a:pt x="1931542" y="1099335"/>
                </a:cubicBezTo>
                <a:cubicBezTo>
                  <a:pt x="1914232" y="1097027"/>
                  <a:pt x="1897458" y="1091530"/>
                  <a:pt x="1880171" y="1089060"/>
                </a:cubicBezTo>
                <a:cubicBezTo>
                  <a:pt x="1849471" y="1084674"/>
                  <a:pt x="1818444" y="1082885"/>
                  <a:pt x="1787704" y="1078786"/>
                </a:cubicBezTo>
                <a:cubicBezTo>
                  <a:pt x="1767055" y="1076033"/>
                  <a:pt x="1746708" y="1071265"/>
                  <a:pt x="1726059" y="1068512"/>
                </a:cubicBezTo>
                <a:cubicBezTo>
                  <a:pt x="1643122" y="1057454"/>
                  <a:pt x="1586889" y="1054646"/>
                  <a:pt x="1500027" y="1047964"/>
                </a:cubicBezTo>
                <a:cubicBezTo>
                  <a:pt x="1479479" y="1044539"/>
                  <a:pt x="1459023" y="1040505"/>
                  <a:pt x="1438382" y="1037690"/>
                </a:cubicBezTo>
                <a:cubicBezTo>
                  <a:pt x="1406148" y="1033294"/>
                  <a:pt x="1260173" y="1016549"/>
                  <a:pt x="1202077" y="1006867"/>
                </a:cubicBezTo>
                <a:cubicBezTo>
                  <a:pt x="1184852" y="1003996"/>
                  <a:pt x="1167931" y="999464"/>
                  <a:pt x="1150706" y="996593"/>
                </a:cubicBezTo>
                <a:cubicBezTo>
                  <a:pt x="1126819" y="992612"/>
                  <a:pt x="1102674" y="990300"/>
                  <a:pt x="1078787" y="986319"/>
                </a:cubicBezTo>
                <a:cubicBezTo>
                  <a:pt x="1061562" y="983448"/>
                  <a:pt x="1044641" y="978916"/>
                  <a:pt x="1027416" y="976045"/>
                </a:cubicBezTo>
                <a:cubicBezTo>
                  <a:pt x="1003529" y="972064"/>
                  <a:pt x="979384" y="969752"/>
                  <a:pt x="955497" y="965771"/>
                </a:cubicBezTo>
                <a:cubicBezTo>
                  <a:pt x="764336" y="933910"/>
                  <a:pt x="917237" y="954566"/>
                  <a:pt x="760288" y="934948"/>
                </a:cubicBezTo>
                <a:cubicBezTo>
                  <a:pt x="736315" y="928099"/>
                  <a:pt x="712748" y="919624"/>
                  <a:pt x="688369" y="914400"/>
                </a:cubicBezTo>
                <a:cubicBezTo>
                  <a:pt x="491654" y="872247"/>
                  <a:pt x="770317" y="947728"/>
                  <a:pt x="513708" y="883577"/>
                </a:cubicBezTo>
                <a:cubicBezTo>
                  <a:pt x="486310" y="876728"/>
                  <a:pt x="458307" y="871960"/>
                  <a:pt x="431515" y="863029"/>
                </a:cubicBezTo>
                <a:cubicBezTo>
                  <a:pt x="421241" y="859604"/>
                  <a:pt x="411199" y="855382"/>
                  <a:pt x="400693" y="852755"/>
                </a:cubicBezTo>
                <a:lnTo>
                  <a:pt x="318499" y="832207"/>
                </a:lnTo>
                <a:cubicBezTo>
                  <a:pt x="311650" y="825357"/>
                  <a:pt x="306615" y="815990"/>
                  <a:pt x="297951" y="811658"/>
                </a:cubicBezTo>
                <a:cubicBezTo>
                  <a:pt x="285321" y="805343"/>
                  <a:pt x="270431" y="805263"/>
                  <a:pt x="256854" y="801384"/>
                </a:cubicBezTo>
                <a:cubicBezTo>
                  <a:pt x="246441" y="798409"/>
                  <a:pt x="236445" y="794085"/>
                  <a:pt x="226032" y="791110"/>
                </a:cubicBezTo>
                <a:cubicBezTo>
                  <a:pt x="135727" y="765309"/>
                  <a:pt x="228013" y="795195"/>
                  <a:pt x="154113" y="770562"/>
                </a:cubicBezTo>
                <a:cubicBezTo>
                  <a:pt x="147264" y="763712"/>
                  <a:pt x="141129" y="756064"/>
                  <a:pt x="133565" y="750013"/>
                </a:cubicBezTo>
                <a:cubicBezTo>
                  <a:pt x="123923" y="742299"/>
                  <a:pt x="110456" y="739107"/>
                  <a:pt x="102742" y="729465"/>
                </a:cubicBezTo>
                <a:cubicBezTo>
                  <a:pt x="95976" y="721008"/>
                  <a:pt x="95893" y="708916"/>
                  <a:pt x="92468" y="698642"/>
                </a:cubicBezTo>
                <a:cubicBezTo>
                  <a:pt x="89043" y="664395"/>
                  <a:pt x="87852" y="629850"/>
                  <a:pt x="82194" y="595901"/>
                </a:cubicBezTo>
                <a:cubicBezTo>
                  <a:pt x="77551" y="568044"/>
                  <a:pt x="68495" y="541106"/>
                  <a:pt x="61645" y="513708"/>
                </a:cubicBezTo>
                <a:cubicBezTo>
                  <a:pt x="58220" y="500009"/>
                  <a:pt x="53692" y="486539"/>
                  <a:pt x="51371" y="472611"/>
                </a:cubicBezTo>
                <a:cubicBezTo>
                  <a:pt x="47946" y="452063"/>
                  <a:pt x="45462" y="431335"/>
                  <a:pt x="41097" y="410966"/>
                </a:cubicBezTo>
                <a:cubicBezTo>
                  <a:pt x="35180" y="383352"/>
                  <a:pt x="26087" y="356465"/>
                  <a:pt x="20549" y="328773"/>
                </a:cubicBezTo>
                <a:lnTo>
                  <a:pt x="10275" y="277402"/>
                </a:lnTo>
                <a:cubicBezTo>
                  <a:pt x="13700" y="215757"/>
                  <a:pt x="20549" y="154207"/>
                  <a:pt x="20549" y="92467"/>
                </a:cubicBezTo>
                <a:cubicBezTo>
                  <a:pt x="20549" y="81637"/>
                  <a:pt x="3425" y="58220"/>
                  <a:pt x="0" y="5137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0CA48F96-071D-434A-A434-69DE7E6DC53C}"/>
              </a:ext>
            </a:extLst>
          </p:cNvPr>
          <p:cNvSpPr/>
          <p:nvPr/>
        </p:nvSpPr>
        <p:spPr>
          <a:xfrm>
            <a:off x="4192711" y="3791262"/>
            <a:ext cx="6010382" cy="1232899"/>
          </a:xfrm>
          <a:custGeom>
            <a:avLst/>
            <a:gdLst>
              <a:gd name="connsiteX0" fmla="*/ 0 w 6010382"/>
              <a:gd name="connsiteY0" fmla="*/ 51371 h 1232899"/>
              <a:gd name="connsiteX1" fmla="*/ 0 w 6010382"/>
              <a:gd name="connsiteY1" fmla="*/ 51371 h 1232899"/>
              <a:gd name="connsiteX2" fmla="*/ 1109609 w 6010382"/>
              <a:gd name="connsiteY2" fmla="*/ 51371 h 1232899"/>
              <a:gd name="connsiteX3" fmla="*/ 1726059 w 6010382"/>
              <a:gd name="connsiteY3" fmla="*/ 61645 h 1232899"/>
              <a:gd name="connsiteX4" fmla="*/ 1736333 w 6010382"/>
              <a:gd name="connsiteY4" fmla="*/ 92467 h 1232899"/>
              <a:gd name="connsiteX5" fmla="*/ 1756881 w 6010382"/>
              <a:gd name="connsiteY5" fmla="*/ 123290 h 1232899"/>
              <a:gd name="connsiteX6" fmla="*/ 1777430 w 6010382"/>
              <a:gd name="connsiteY6" fmla="*/ 184935 h 1232899"/>
              <a:gd name="connsiteX7" fmla="*/ 1787704 w 6010382"/>
              <a:gd name="connsiteY7" fmla="*/ 215757 h 1232899"/>
              <a:gd name="connsiteX8" fmla="*/ 1808252 w 6010382"/>
              <a:gd name="connsiteY8" fmla="*/ 359595 h 1232899"/>
              <a:gd name="connsiteX9" fmla="*/ 1818526 w 6010382"/>
              <a:gd name="connsiteY9" fmla="*/ 452063 h 1232899"/>
              <a:gd name="connsiteX10" fmla="*/ 1849349 w 6010382"/>
              <a:gd name="connsiteY10" fmla="*/ 565078 h 1232899"/>
              <a:gd name="connsiteX11" fmla="*/ 1880171 w 6010382"/>
              <a:gd name="connsiteY11" fmla="*/ 595901 h 1232899"/>
              <a:gd name="connsiteX12" fmla="*/ 1921268 w 6010382"/>
              <a:gd name="connsiteY12" fmla="*/ 647272 h 1232899"/>
              <a:gd name="connsiteX13" fmla="*/ 2024009 w 6010382"/>
              <a:gd name="connsiteY13" fmla="*/ 678094 h 1232899"/>
              <a:gd name="connsiteX14" fmla="*/ 2054832 w 6010382"/>
              <a:gd name="connsiteY14" fmla="*/ 688368 h 1232899"/>
              <a:gd name="connsiteX15" fmla="*/ 2157573 w 6010382"/>
              <a:gd name="connsiteY15" fmla="*/ 708917 h 1232899"/>
              <a:gd name="connsiteX16" fmla="*/ 2219218 w 6010382"/>
              <a:gd name="connsiteY16" fmla="*/ 719191 h 1232899"/>
              <a:gd name="connsiteX17" fmla="*/ 2311686 w 6010382"/>
              <a:gd name="connsiteY17" fmla="*/ 739739 h 1232899"/>
              <a:gd name="connsiteX18" fmla="*/ 2486347 w 6010382"/>
              <a:gd name="connsiteY18" fmla="*/ 760287 h 1232899"/>
              <a:gd name="connsiteX19" fmla="*/ 2589088 w 6010382"/>
              <a:gd name="connsiteY19" fmla="*/ 780836 h 1232899"/>
              <a:gd name="connsiteX20" fmla="*/ 2712378 w 6010382"/>
              <a:gd name="connsiteY20" fmla="*/ 801384 h 1232899"/>
              <a:gd name="connsiteX21" fmla="*/ 2866490 w 6010382"/>
              <a:gd name="connsiteY21" fmla="*/ 821932 h 1232899"/>
              <a:gd name="connsiteX22" fmla="*/ 2928135 w 6010382"/>
              <a:gd name="connsiteY22" fmla="*/ 832207 h 1232899"/>
              <a:gd name="connsiteX23" fmla="*/ 3041151 w 6010382"/>
              <a:gd name="connsiteY23" fmla="*/ 842481 h 1232899"/>
              <a:gd name="connsiteX24" fmla="*/ 3400747 w 6010382"/>
              <a:gd name="connsiteY24" fmla="*/ 821932 h 1232899"/>
              <a:gd name="connsiteX25" fmla="*/ 3493214 w 6010382"/>
              <a:gd name="connsiteY25" fmla="*/ 801384 h 1232899"/>
              <a:gd name="connsiteX26" fmla="*/ 3524036 w 6010382"/>
              <a:gd name="connsiteY26" fmla="*/ 791110 h 1232899"/>
              <a:gd name="connsiteX27" fmla="*/ 3544585 w 6010382"/>
              <a:gd name="connsiteY27" fmla="*/ 770562 h 1232899"/>
              <a:gd name="connsiteX28" fmla="*/ 3647326 w 6010382"/>
              <a:gd name="connsiteY28" fmla="*/ 729465 h 1232899"/>
              <a:gd name="connsiteX29" fmla="*/ 3708971 w 6010382"/>
              <a:gd name="connsiteY29" fmla="*/ 688368 h 1232899"/>
              <a:gd name="connsiteX30" fmla="*/ 3780890 w 6010382"/>
              <a:gd name="connsiteY30" fmla="*/ 657546 h 1232899"/>
              <a:gd name="connsiteX31" fmla="*/ 3811713 w 6010382"/>
              <a:gd name="connsiteY31" fmla="*/ 636998 h 1232899"/>
              <a:gd name="connsiteX32" fmla="*/ 3842535 w 6010382"/>
              <a:gd name="connsiteY32" fmla="*/ 626723 h 1232899"/>
              <a:gd name="connsiteX33" fmla="*/ 3914454 w 6010382"/>
              <a:gd name="connsiteY33" fmla="*/ 565078 h 1232899"/>
              <a:gd name="connsiteX34" fmla="*/ 3955551 w 6010382"/>
              <a:gd name="connsiteY34" fmla="*/ 544530 h 1232899"/>
              <a:gd name="connsiteX35" fmla="*/ 4017196 w 6010382"/>
              <a:gd name="connsiteY35" fmla="*/ 482885 h 1232899"/>
              <a:gd name="connsiteX36" fmla="*/ 4048018 w 6010382"/>
              <a:gd name="connsiteY36" fmla="*/ 462337 h 1232899"/>
              <a:gd name="connsiteX37" fmla="*/ 4089115 w 6010382"/>
              <a:gd name="connsiteY37" fmla="*/ 421240 h 1232899"/>
              <a:gd name="connsiteX38" fmla="*/ 4150760 w 6010382"/>
              <a:gd name="connsiteY38" fmla="*/ 369869 h 1232899"/>
              <a:gd name="connsiteX39" fmla="*/ 4181582 w 6010382"/>
              <a:gd name="connsiteY39" fmla="*/ 328773 h 1232899"/>
              <a:gd name="connsiteX40" fmla="*/ 4202131 w 6010382"/>
              <a:gd name="connsiteY40" fmla="*/ 308225 h 1232899"/>
              <a:gd name="connsiteX41" fmla="*/ 4222679 w 6010382"/>
              <a:gd name="connsiteY41" fmla="*/ 277402 h 1232899"/>
              <a:gd name="connsiteX42" fmla="*/ 4274050 w 6010382"/>
              <a:gd name="connsiteY42" fmla="*/ 226031 h 1232899"/>
              <a:gd name="connsiteX43" fmla="*/ 4315147 w 6010382"/>
              <a:gd name="connsiteY43" fmla="*/ 154112 h 1232899"/>
              <a:gd name="connsiteX44" fmla="*/ 4325421 w 6010382"/>
              <a:gd name="connsiteY44" fmla="*/ 123290 h 1232899"/>
              <a:gd name="connsiteX45" fmla="*/ 4356243 w 6010382"/>
              <a:gd name="connsiteY45" fmla="*/ 102741 h 1232899"/>
              <a:gd name="connsiteX46" fmla="*/ 4397340 w 6010382"/>
              <a:gd name="connsiteY46" fmla="*/ 82193 h 1232899"/>
              <a:gd name="connsiteX47" fmla="*/ 4510356 w 6010382"/>
              <a:gd name="connsiteY47" fmla="*/ 61645 h 1232899"/>
              <a:gd name="connsiteX48" fmla="*/ 4592549 w 6010382"/>
              <a:gd name="connsiteY48" fmla="*/ 51371 h 1232899"/>
              <a:gd name="connsiteX49" fmla="*/ 4633645 w 6010382"/>
              <a:gd name="connsiteY49" fmla="*/ 41096 h 1232899"/>
              <a:gd name="connsiteX50" fmla="*/ 4849403 w 6010382"/>
              <a:gd name="connsiteY50" fmla="*/ 20548 h 1232899"/>
              <a:gd name="connsiteX51" fmla="*/ 4941870 w 6010382"/>
              <a:gd name="connsiteY51" fmla="*/ 10274 h 1232899"/>
              <a:gd name="connsiteX52" fmla="*/ 5065160 w 6010382"/>
              <a:gd name="connsiteY52" fmla="*/ 0 h 1232899"/>
              <a:gd name="connsiteX53" fmla="*/ 5486400 w 6010382"/>
              <a:gd name="connsiteY53" fmla="*/ 10274 h 1232899"/>
              <a:gd name="connsiteX54" fmla="*/ 5856270 w 6010382"/>
              <a:gd name="connsiteY54" fmla="*/ 20548 h 1232899"/>
              <a:gd name="connsiteX55" fmla="*/ 5948738 w 6010382"/>
              <a:gd name="connsiteY55" fmla="*/ 41096 h 1232899"/>
              <a:gd name="connsiteX56" fmla="*/ 5989834 w 6010382"/>
              <a:gd name="connsiteY56" fmla="*/ 92467 h 1232899"/>
              <a:gd name="connsiteX57" fmla="*/ 6010382 w 6010382"/>
              <a:gd name="connsiteY57" fmla="*/ 154112 h 1232899"/>
              <a:gd name="connsiteX58" fmla="*/ 6000108 w 6010382"/>
              <a:gd name="connsiteY58" fmla="*/ 421240 h 1232899"/>
              <a:gd name="connsiteX59" fmla="*/ 5979560 w 6010382"/>
              <a:gd name="connsiteY59" fmla="*/ 513708 h 1232899"/>
              <a:gd name="connsiteX60" fmla="*/ 5969286 w 6010382"/>
              <a:gd name="connsiteY60" fmla="*/ 565078 h 1232899"/>
              <a:gd name="connsiteX61" fmla="*/ 5928189 w 6010382"/>
              <a:gd name="connsiteY61" fmla="*/ 636998 h 1232899"/>
              <a:gd name="connsiteX62" fmla="*/ 5907641 w 6010382"/>
              <a:gd name="connsiteY62" fmla="*/ 678094 h 1232899"/>
              <a:gd name="connsiteX63" fmla="*/ 5845996 w 6010382"/>
              <a:gd name="connsiteY63" fmla="*/ 760287 h 1232899"/>
              <a:gd name="connsiteX64" fmla="*/ 5825448 w 6010382"/>
              <a:gd name="connsiteY64" fmla="*/ 780836 h 1232899"/>
              <a:gd name="connsiteX65" fmla="*/ 5784351 w 6010382"/>
              <a:gd name="connsiteY65" fmla="*/ 842481 h 1232899"/>
              <a:gd name="connsiteX66" fmla="*/ 5753529 w 6010382"/>
              <a:gd name="connsiteY66" fmla="*/ 873303 h 1232899"/>
              <a:gd name="connsiteX67" fmla="*/ 5732980 w 6010382"/>
              <a:gd name="connsiteY67" fmla="*/ 904126 h 1232899"/>
              <a:gd name="connsiteX68" fmla="*/ 5702158 w 6010382"/>
              <a:gd name="connsiteY68" fmla="*/ 914400 h 1232899"/>
              <a:gd name="connsiteX69" fmla="*/ 5650787 w 6010382"/>
              <a:gd name="connsiteY69" fmla="*/ 965771 h 1232899"/>
              <a:gd name="connsiteX70" fmla="*/ 5568594 w 6010382"/>
              <a:gd name="connsiteY70" fmla="*/ 1006867 h 1232899"/>
              <a:gd name="connsiteX71" fmla="*/ 5506949 w 6010382"/>
              <a:gd name="connsiteY71" fmla="*/ 1058238 h 1232899"/>
              <a:gd name="connsiteX72" fmla="*/ 5445304 w 6010382"/>
              <a:gd name="connsiteY72" fmla="*/ 1078786 h 1232899"/>
              <a:gd name="connsiteX73" fmla="*/ 5414481 w 6010382"/>
              <a:gd name="connsiteY73" fmla="*/ 1089060 h 1232899"/>
              <a:gd name="connsiteX74" fmla="*/ 5352836 w 6010382"/>
              <a:gd name="connsiteY74" fmla="*/ 1099335 h 1232899"/>
              <a:gd name="connsiteX75" fmla="*/ 5260369 w 6010382"/>
              <a:gd name="connsiteY75" fmla="*/ 1119883 h 1232899"/>
              <a:gd name="connsiteX76" fmla="*/ 5075434 w 6010382"/>
              <a:gd name="connsiteY76" fmla="*/ 1130157 h 1232899"/>
              <a:gd name="connsiteX77" fmla="*/ 4941870 w 6010382"/>
              <a:gd name="connsiteY77" fmla="*/ 1150705 h 1232899"/>
              <a:gd name="connsiteX78" fmla="*/ 4767209 w 6010382"/>
              <a:gd name="connsiteY78" fmla="*/ 1171254 h 1232899"/>
              <a:gd name="connsiteX79" fmla="*/ 4726113 w 6010382"/>
              <a:gd name="connsiteY79" fmla="*/ 1181528 h 1232899"/>
              <a:gd name="connsiteX80" fmla="*/ 4530904 w 6010382"/>
              <a:gd name="connsiteY80" fmla="*/ 1202076 h 1232899"/>
              <a:gd name="connsiteX81" fmla="*/ 4345969 w 6010382"/>
              <a:gd name="connsiteY81" fmla="*/ 1212350 h 1232899"/>
              <a:gd name="connsiteX82" fmla="*/ 3852809 w 6010382"/>
              <a:gd name="connsiteY82" fmla="*/ 1232899 h 1232899"/>
              <a:gd name="connsiteX83" fmla="*/ 3369924 w 6010382"/>
              <a:gd name="connsiteY83" fmla="*/ 1222625 h 1232899"/>
              <a:gd name="connsiteX84" fmla="*/ 2969232 w 6010382"/>
              <a:gd name="connsiteY84" fmla="*/ 1202076 h 1232899"/>
              <a:gd name="connsiteX85" fmla="*/ 2691830 w 6010382"/>
              <a:gd name="connsiteY85" fmla="*/ 1191802 h 1232899"/>
              <a:gd name="connsiteX86" fmla="*/ 2599362 w 6010382"/>
              <a:gd name="connsiteY86" fmla="*/ 1181528 h 1232899"/>
              <a:gd name="connsiteX87" fmla="*/ 2547991 w 6010382"/>
              <a:gd name="connsiteY87" fmla="*/ 1171254 h 1232899"/>
              <a:gd name="connsiteX88" fmla="*/ 2342508 w 6010382"/>
              <a:gd name="connsiteY88" fmla="*/ 1150705 h 1232899"/>
              <a:gd name="connsiteX89" fmla="*/ 2301412 w 6010382"/>
              <a:gd name="connsiteY89" fmla="*/ 1140431 h 1232899"/>
              <a:gd name="connsiteX90" fmla="*/ 2085654 w 6010382"/>
              <a:gd name="connsiteY90" fmla="*/ 1119883 h 1232899"/>
              <a:gd name="connsiteX91" fmla="*/ 1931542 w 6010382"/>
              <a:gd name="connsiteY91" fmla="*/ 1099335 h 1232899"/>
              <a:gd name="connsiteX92" fmla="*/ 1880171 w 6010382"/>
              <a:gd name="connsiteY92" fmla="*/ 1089060 h 1232899"/>
              <a:gd name="connsiteX93" fmla="*/ 1787704 w 6010382"/>
              <a:gd name="connsiteY93" fmla="*/ 1078786 h 1232899"/>
              <a:gd name="connsiteX94" fmla="*/ 1726059 w 6010382"/>
              <a:gd name="connsiteY94" fmla="*/ 1068512 h 1232899"/>
              <a:gd name="connsiteX95" fmla="*/ 1500027 w 6010382"/>
              <a:gd name="connsiteY95" fmla="*/ 1047964 h 1232899"/>
              <a:gd name="connsiteX96" fmla="*/ 1438382 w 6010382"/>
              <a:gd name="connsiteY96" fmla="*/ 1037690 h 1232899"/>
              <a:gd name="connsiteX97" fmla="*/ 1202077 w 6010382"/>
              <a:gd name="connsiteY97" fmla="*/ 1006867 h 1232899"/>
              <a:gd name="connsiteX98" fmla="*/ 1150706 w 6010382"/>
              <a:gd name="connsiteY98" fmla="*/ 996593 h 1232899"/>
              <a:gd name="connsiteX99" fmla="*/ 1078787 w 6010382"/>
              <a:gd name="connsiteY99" fmla="*/ 986319 h 1232899"/>
              <a:gd name="connsiteX100" fmla="*/ 1027416 w 6010382"/>
              <a:gd name="connsiteY100" fmla="*/ 976045 h 1232899"/>
              <a:gd name="connsiteX101" fmla="*/ 955497 w 6010382"/>
              <a:gd name="connsiteY101" fmla="*/ 965771 h 1232899"/>
              <a:gd name="connsiteX102" fmla="*/ 760288 w 6010382"/>
              <a:gd name="connsiteY102" fmla="*/ 934948 h 1232899"/>
              <a:gd name="connsiteX103" fmla="*/ 688369 w 6010382"/>
              <a:gd name="connsiteY103" fmla="*/ 914400 h 1232899"/>
              <a:gd name="connsiteX104" fmla="*/ 513708 w 6010382"/>
              <a:gd name="connsiteY104" fmla="*/ 883577 h 1232899"/>
              <a:gd name="connsiteX105" fmla="*/ 431515 w 6010382"/>
              <a:gd name="connsiteY105" fmla="*/ 863029 h 1232899"/>
              <a:gd name="connsiteX106" fmla="*/ 400693 w 6010382"/>
              <a:gd name="connsiteY106" fmla="*/ 852755 h 1232899"/>
              <a:gd name="connsiteX107" fmla="*/ 318499 w 6010382"/>
              <a:gd name="connsiteY107" fmla="*/ 832207 h 1232899"/>
              <a:gd name="connsiteX108" fmla="*/ 297951 w 6010382"/>
              <a:gd name="connsiteY108" fmla="*/ 811658 h 1232899"/>
              <a:gd name="connsiteX109" fmla="*/ 256854 w 6010382"/>
              <a:gd name="connsiteY109" fmla="*/ 801384 h 1232899"/>
              <a:gd name="connsiteX110" fmla="*/ 226032 w 6010382"/>
              <a:gd name="connsiteY110" fmla="*/ 791110 h 1232899"/>
              <a:gd name="connsiteX111" fmla="*/ 154113 w 6010382"/>
              <a:gd name="connsiteY111" fmla="*/ 770562 h 1232899"/>
              <a:gd name="connsiteX112" fmla="*/ 133565 w 6010382"/>
              <a:gd name="connsiteY112" fmla="*/ 750013 h 1232899"/>
              <a:gd name="connsiteX113" fmla="*/ 102742 w 6010382"/>
              <a:gd name="connsiteY113" fmla="*/ 729465 h 1232899"/>
              <a:gd name="connsiteX114" fmla="*/ 92468 w 6010382"/>
              <a:gd name="connsiteY114" fmla="*/ 698642 h 1232899"/>
              <a:gd name="connsiteX115" fmla="*/ 82194 w 6010382"/>
              <a:gd name="connsiteY115" fmla="*/ 595901 h 1232899"/>
              <a:gd name="connsiteX116" fmla="*/ 61645 w 6010382"/>
              <a:gd name="connsiteY116" fmla="*/ 513708 h 1232899"/>
              <a:gd name="connsiteX117" fmla="*/ 51371 w 6010382"/>
              <a:gd name="connsiteY117" fmla="*/ 472611 h 1232899"/>
              <a:gd name="connsiteX118" fmla="*/ 41097 w 6010382"/>
              <a:gd name="connsiteY118" fmla="*/ 410966 h 1232899"/>
              <a:gd name="connsiteX119" fmla="*/ 20549 w 6010382"/>
              <a:gd name="connsiteY119" fmla="*/ 328773 h 1232899"/>
              <a:gd name="connsiteX120" fmla="*/ 10275 w 6010382"/>
              <a:gd name="connsiteY120" fmla="*/ 277402 h 1232899"/>
              <a:gd name="connsiteX121" fmla="*/ 20549 w 6010382"/>
              <a:gd name="connsiteY121" fmla="*/ 92467 h 1232899"/>
              <a:gd name="connsiteX122" fmla="*/ 0 w 6010382"/>
              <a:gd name="connsiteY122" fmla="*/ 51371 h 123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6010382" h="1232899">
                <a:moveTo>
                  <a:pt x="0" y="51371"/>
                </a:moveTo>
                <a:lnTo>
                  <a:pt x="0" y="51371"/>
                </a:lnTo>
                <a:cubicBezTo>
                  <a:pt x="1087000" y="75526"/>
                  <a:pt x="-264225" y="51371"/>
                  <a:pt x="1109609" y="51371"/>
                </a:cubicBezTo>
                <a:cubicBezTo>
                  <a:pt x="1315121" y="51371"/>
                  <a:pt x="1520576" y="58220"/>
                  <a:pt x="1726059" y="61645"/>
                </a:cubicBezTo>
                <a:cubicBezTo>
                  <a:pt x="1729484" y="71919"/>
                  <a:pt x="1731490" y="82781"/>
                  <a:pt x="1736333" y="92467"/>
                </a:cubicBezTo>
                <a:cubicBezTo>
                  <a:pt x="1741855" y="103512"/>
                  <a:pt x="1751866" y="112006"/>
                  <a:pt x="1756881" y="123290"/>
                </a:cubicBezTo>
                <a:cubicBezTo>
                  <a:pt x="1765678" y="143083"/>
                  <a:pt x="1770580" y="164387"/>
                  <a:pt x="1777430" y="184935"/>
                </a:cubicBezTo>
                <a:lnTo>
                  <a:pt x="1787704" y="215757"/>
                </a:lnTo>
                <a:cubicBezTo>
                  <a:pt x="1800577" y="292995"/>
                  <a:pt x="1797966" y="272162"/>
                  <a:pt x="1808252" y="359595"/>
                </a:cubicBezTo>
                <a:cubicBezTo>
                  <a:pt x="1811875" y="390395"/>
                  <a:pt x="1814140" y="421362"/>
                  <a:pt x="1818526" y="452063"/>
                </a:cubicBezTo>
                <a:cubicBezTo>
                  <a:pt x="1821201" y="470790"/>
                  <a:pt x="1837972" y="553701"/>
                  <a:pt x="1849349" y="565078"/>
                </a:cubicBezTo>
                <a:cubicBezTo>
                  <a:pt x="1859623" y="575352"/>
                  <a:pt x="1870869" y="584739"/>
                  <a:pt x="1880171" y="595901"/>
                </a:cubicBezTo>
                <a:cubicBezTo>
                  <a:pt x="1890538" y="608342"/>
                  <a:pt x="1904191" y="638734"/>
                  <a:pt x="1921268" y="647272"/>
                </a:cubicBezTo>
                <a:cubicBezTo>
                  <a:pt x="1953819" y="663548"/>
                  <a:pt x="1989600" y="668263"/>
                  <a:pt x="2024009" y="678094"/>
                </a:cubicBezTo>
                <a:cubicBezTo>
                  <a:pt x="2034422" y="681069"/>
                  <a:pt x="2044279" y="685933"/>
                  <a:pt x="2054832" y="688368"/>
                </a:cubicBezTo>
                <a:cubicBezTo>
                  <a:pt x="2088863" y="696221"/>
                  <a:pt x="2123123" y="703175"/>
                  <a:pt x="2157573" y="708917"/>
                </a:cubicBezTo>
                <a:cubicBezTo>
                  <a:pt x="2178121" y="712342"/>
                  <a:pt x="2198882" y="714672"/>
                  <a:pt x="2219218" y="719191"/>
                </a:cubicBezTo>
                <a:cubicBezTo>
                  <a:pt x="2318934" y="741350"/>
                  <a:pt x="2144856" y="717495"/>
                  <a:pt x="2311686" y="739739"/>
                </a:cubicBezTo>
                <a:cubicBezTo>
                  <a:pt x="2473340" y="761293"/>
                  <a:pt x="2336213" y="738839"/>
                  <a:pt x="2486347" y="760287"/>
                </a:cubicBezTo>
                <a:cubicBezTo>
                  <a:pt x="2648226" y="783413"/>
                  <a:pt x="2469279" y="758372"/>
                  <a:pt x="2589088" y="780836"/>
                </a:cubicBezTo>
                <a:cubicBezTo>
                  <a:pt x="2630038" y="788514"/>
                  <a:pt x="2671036" y="796216"/>
                  <a:pt x="2712378" y="801384"/>
                </a:cubicBezTo>
                <a:cubicBezTo>
                  <a:pt x="2775472" y="809271"/>
                  <a:pt x="2805064" y="812482"/>
                  <a:pt x="2866490" y="821932"/>
                </a:cubicBezTo>
                <a:cubicBezTo>
                  <a:pt x="2887080" y="825100"/>
                  <a:pt x="2907446" y="829773"/>
                  <a:pt x="2928135" y="832207"/>
                </a:cubicBezTo>
                <a:cubicBezTo>
                  <a:pt x="2965703" y="836627"/>
                  <a:pt x="3003479" y="839056"/>
                  <a:pt x="3041151" y="842481"/>
                </a:cubicBezTo>
                <a:cubicBezTo>
                  <a:pt x="3181116" y="837098"/>
                  <a:pt x="3274757" y="839931"/>
                  <a:pt x="3400747" y="821932"/>
                </a:cubicBezTo>
                <a:cubicBezTo>
                  <a:pt x="3421932" y="818905"/>
                  <a:pt x="3470781" y="807793"/>
                  <a:pt x="3493214" y="801384"/>
                </a:cubicBezTo>
                <a:cubicBezTo>
                  <a:pt x="3503627" y="798409"/>
                  <a:pt x="3513762" y="794535"/>
                  <a:pt x="3524036" y="791110"/>
                </a:cubicBezTo>
                <a:cubicBezTo>
                  <a:pt x="3530886" y="784261"/>
                  <a:pt x="3536525" y="775935"/>
                  <a:pt x="3544585" y="770562"/>
                </a:cubicBezTo>
                <a:cubicBezTo>
                  <a:pt x="3598457" y="734647"/>
                  <a:pt x="3580480" y="762888"/>
                  <a:pt x="3647326" y="729465"/>
                </a:cubicBezTo>
                <a:cubicBezTo>
                  <a:pt x="3669415" y="718421"/>
                  <a:pt x="3685542" y="696177"/>
                  <a:pt x="3708971" y="688368"/>
                </a:cubicBezTo>
                <a:cubicBezTo>
                  <a:pt x="3743552" y="676841"/>
                  <a:pt x="3745340" y="677860"/>
                  <a:pt x="3780890" y="657546"/>
                </a:cubicBezTo>
                <a:cubicBezTo>
                  <a:pt x="3791611" y="651420"/>
                  <a:pt x="3800669" y="642520"/>
                  <a:pt x="3811713" y="636998"/>
                </a:cubicBezTo>
                <a:cubicBezTo>
                  <a:pt x="3821399" y="632155"/>
                  <a:pt x="3832849" y="631566"/>
                  <a:pt x="3842535" y="626723"/>
                </a:cubicBezTo>
                <a:cubicBezTo>
                  <a:pt x="3889950" y="603015"/>
                  <a:pt x="3863886" y="603005"/>
                  <a:pt x="3914454" y="565078"/>
                </a:cubicBezTo>
                <a:cubicBezTo>
                  <a:pt x="3926707" y="555888"/>
                  <a:pt x="3941852" y="551379"/>
                  <a:pt x="3955551" y="544530"/>
                </a:cubicBezTo>
                <a:cubicBezTo>
                  <a:pt x="3976099" y="523982"/>
                  <a:pt x="3993017" y="499004"/>
                  <a:pt x="4017196" y="482885"/>
                </a:cubicBezTo>
                <a:cubicBezTo>
                  <a:pt x="4027470" y="476036"/>
                  <a:pt x="4038643" y="470373"/>
                  <a:pt x="4048018" y="462337"/>
                </a:cubicBezTo>
                <a:cubicBezTo>
                  <a:pt x="4062727" y="449729"/>
                  <a:pt x="4073616" y="432864"/>
                  <a:pt x="4089115" y="421240"/>
                </a:cubicBezTo>
                <a:cubicBezTo>
                  <a:pt x="4112311" y="403844"/>
                  <a:pt x="4132614" y="391644"/>
                  <a:pt x="4150760" y="369869"/>
                </a:cubicBezTo>
                <a:cubicBezTo>
                  <a:pt x="4161722" y="356714"/>
                  <a:pt x="4170620" y="341927"/>
                  <a:pt x="4181582" y="328773"/>
                </a:cubicBezTo>
                <a:cubicBezTo>
                  <a:pt x="4187783" y="321332"/>
                  <a:pt x="4196080" y="315789"/>
                  <a:pt x="4202131" y="308225"/>
                </a:cubicBezTo>
                <a:cubicBezTo>
                  <a:pt x="4209845" y="298583"/>
                  <a:pt x="4214548" y="286695"/>
                  <a:pt x="4222679" y="277402"/>
                </a:cubicBezTo>
                <a:cubicBezTo>
                  <a:pt x="4238626" y="259177"/>
                  <a:pt x="4263220" y="247691"/>
                  <a:pt x="4274050" y="226031"/>
                </a:cubicBezTo>
                <a:cubicBezTo>
                  <a:pt x="4300120" y="173890"/>
                  <a:pt x="4286102" y="197678"/>
                  <a:pt x="4315147" y="154112"/>
                </a:cubicBezTo>
                <a:cubicBezTo>
                  <a:pt x="4318572" y="143838"/>
                  <a:pt x="4318656" y="131747"/>
                  <a:pt x="4325421" y="123290"/>
                </a:cubicBezTo>
                <a:cubicBezTo>
                  <a:pt x="4333135" y="113648"/>
                  <a:pt x="4345522" y="108867"/>
                  <a:pt x="4356243" y="102741"/>
                </a:cubicBezTo>
                <a:cubicBezTo>
                  <a:pt x="4369541" y="95142"/>
                  <a:pt x="4382999" y="87571"/>
                  <a:pt x="4397340" y="82193"/>
                </a:cubicBezTo>
                <a:cubicBezTo>
                  <a:pt x="4426549" y="71240"/>
                  <a:pt x="4485137" y="65007"/>
                  <a:pt x="4510356" y="61645"/>
                </a:cubicBezTo>
                <a:lnTo>
                  <a:pt x="4592549" y="51371"/>
                </a:lnTo>
                <a:cubicBezTo>
                  <a:pt x="4606248" y="47946"/>
                  <a:pt x="4619752" y="43622"/>
                  <a:pt x="4633645" y="41096"/>
                </a:cubicBezTo>
                <a:cubicBezTo>
                  <a:pt x="4717912" y="25774"/>
                  <a:pt x="4751355" y="29074"/>
                  <a:pt x="4849403" y="20548"/>
                </a:cubicBezTo>
                <a:cubicBezTo>
                  <a:pt x="4880298" y="17861"/>
                  <a:pt x="4910998" y="13214"/>
                  <a:pt x="4941870" y="10274"/>
                </a:cubicBezTo>
                <a:cubicBezTo>
                  <a:pt x="4982923" y="6364"/>
                  <a:pt x="5024063" y="3425"/>
                  <a:pt x="5065160" y="0"/>
                </a:cubicBezTo>
                <a:lnTo>
                  <a:pt x="5486400" y="10274"/>
                </a:lnTo>
                <a:cubicBezTo>
                  <a:pt x="5609696" y="13476"/>
                  <a:pt x="5733079" y="14539"/>
                  <a:pt x="5856270" y="20548"/>
                </a:cubicBezTo>
                <a:cubicBezTo>
                  <a:pt x="5872475" y="21338"/>
                  <a:pt x="5930331" y="36494"/>
                  <a:pt x="5948738" y="41096"/>
                </a:cubicBezTo>
                <a:cubicBezTo>
                  <a:pt x="5965816" y="58174"/>
                  <a:pt x="5979466" y="69139"/>
                  <a:pt x="5989834" y="92467"/>
                </a:cubicBezTo>
                <a:cubicBezTo>
                  <a:pt x="5998631" y="112260"/>
                  <a:pt x="6010382" y="154112"/>
                  <a:pt x="6010382" y="154112"/>
                </a:cubicBezTo>
                <a:cubicBezTo>
                  <a:pt x="6006957" y="243155"/>
                  <a:pt x="6005845" y="332316"/>
                  <a:pt x="6000108" y="421240"/>
                </a:cubicBezTo>
                <a:cubicBezTo>
                  <a:pt x="5998700" y="443071"/>
                  <a:pt x="5984661" y="490752"/>
                  <a:pt x="5979560" y="513708"/>
                </a:cubicBezTo>
                <a:cubicBezTo>
                  <a:pt x="5975772" y="530755"/>
                  <a:pt x="5974808" y="548512"/>
                  <a:pt x="5969286" y="565078"/>
                </a:cubicBezTo>
                <a:cubicBezTo>
                  <a:pt x="5956866" y="602339"/>
                  <a:pt x="5946229" y="605429"/>
                  <a:pt x="5928189" y="636998"/>
                </a:cubicBezTo>
                <a:cubicBezTo>
                  <a:pt x="5920590" y="650296"/>
                  <a:pt x="5916137" y="665351"/>
                  <a:pt x="5907641" y="678094"/>
                </a:cubicBezTo>
                <a:cubicBezTo>
                  <a:pt x="5888644" y="706589"/>
                  <a:pt x="5870212" y="736070"/>
                  <a:pt x="5845996" y="760287"/>
                </a:cubicBezTo>
                <a:cubicBezTo>
                  <a:pt x="5839147" y="767137"/>
                  <a:pt x="5831260" y="773087"/>
                  <a:pt x="5825448" y="780836"/>
                </a:cubicBezTo>
                <a:cubicBezTo>
                  <a:pt x="5810630" y="800593"/>
                  <a:pt x="5801814" y="825018"/>
                  <a:pt x="5784351" y="842481"/>
                </a:cubicBezTo>
                <a:cubicBezTo>
                  <a:pt x="5774077" y="852755"/>
                  <a:pt x="5762831" y="862141"/>
                  <a:pt x="5753529" y="873303"/>
                </a:cubicBezTo>
                <a:cubicBezTo>
                  <a:pt x="5745624" y="882789"/>
                  <a:pt x="5742622" y="896412"/>
                  <a:pt x="5732980" y="904126"/>
                </a:cubicBezTo>
                <a:cubicBezTo>
                  <a:pt x="5724523" y="910891"/>
                  <a:pt x="5712432" y="910975"/>
                  <a:pt x="5702158" y="914400"/>
                </a:cubicBezTo>
                <a:cubicBezTo>
                  <a:pt x="5685034" y="931524"/>
                  <a:pt x="5672447" y="954941"/>
                  <a:pt x="5650787" y="965771"/>
                </a:cubicBezTo>
                <a:cubicBezTo>
                  <a:pt x="5623389" y="979470"/>
                  <a:pt x="5590254" y="985207"/>
                  <a:pt x="5568594" y="1006867"/>
                </a:cubicBezTo>
                <a:cubicBezTo>
                  <a:pt x="5549238" y="1026223"/>
                  <a:pt x="5532696" y="1046795"/>
                  <a:pt x="5506949" y="1058238"/>
                </a:cubicBezTo>
                <a:cubicBezTo>
                  <a:pt x="5487156" y="1067035"/>
                  <a:pt x="5465852" y="1071937"/>
                  <a:pt x="5445304" y="1078786"/>
                </a:cubicBezTo>
                <a:cubicBezTo>
                  <a:pt x="5435030" y="1082211"/>
                  <a:pt x="5425164" y="1087279"/>
                  <a:pt x="5414481" y="1089060"/>
                </a:cubicBezTo>
                <a:cubicBezTo>
                  <a:pt x="5393933" y="1092485"/>
                  <a:pt x="5373263" y="1095249"/>
                  <a:pt x="5352836" y="1099335"/>
                </a:cubicBezTo>
                <a:cubicBezTo>
                  <a:pt x="5321863" y="1105530"/>
                  <a:pt x="5292115" y="1117123"/>
                  <a:pt x="5260369" y="1119883"/>
                </a:cubicBezTo>
                <a:cubicBezTo>
                  <a:pt x="5198861" y="1125231"/>
                  <a:pt x="5137079" y="1126732"/>
                  <a:pt x="5075434" y="1130157"/>
                </a:cubicBezTo>
                <a:cubicBezTo>
                  <a:pt x="5001855" y="1148552"/>
                  <a:pt x="5053636" y="1137556"/>
                  <a:pt x="4941870" y="1150705"/>
                </a:cubicBezTo>
                <a:cubicBezTo>
                  <a:pt x="4701816" y="1178947"/>
                  <a:pt x="5029863" y="1142071"/>
                  <a:pt x="4767209" y="1171254"/>
                </a:cubicBezTo>
                <a:cubicBezTo>
                  <a:pt x="4753510" y="1174679"/>
                  <a:pt x="4740041" y="1179207"/>
                  <a:pt x="4726113" y="1181528"/>
                </a:cubicBezTo>
                <a:cubicBezTo>
                  <a:pt x="4680481" y="1189133"/>
                  <a:pt x="4569905" y="1199386"/>
                  <a:pt x="4530904" y="1202076"/>
                </a:cubicBezTo>
                <a:cubicBezTo>
                  <a:pt x="4469310" y="1206324"/>
                  <a:pt x="4407658" y="1209832"/>
                  <a:pt x="4345969" y="1212350"/>
                </a:cubicBezTo>
                <a:cubicBezTo>
                  <a:pt x="3790107" y="1235039"/>
                  <a:pt x="4231828" y="1210604"/>
                  <a:pt x="3852809" y="1232899"/>
                </a:cubicBezTo>
                <a:lnTo>
                  <a:pt x="3369924" y="1222625"/>
                </a:lnTo>
                <a:cubicBezTo>
                  <a:pt x="3207209" y="1217839"/>
                  <a:pt x="3127691" y="1209119"/>
                  <a:pt x="2969232" y="1202076"/>
                </a:cubicBezTo>
                <a:lnTo>
                  <a:pt x="2691830" y="1191802"/>
                </a:lnTo>
                <a:cubicBezTo>
                  <a:pt x="2661007" y="1188377"/>
                  <a:pt x="2630063" y="1185914"/>
                  <a:pt x="2599362" y="1181528"/>
                </a:cubicBezTo>
                <a:cubicBezTo>
                  <a:pt x="2582075" y="1179058"/>
                  <a:pt x="2565278" y="1173724"/>
                  <a:pt x="2547991" y="1171254"/>
                </a:cubicBezTo>
                <a:cubicBezTo>
                  <a:pt x="2497423" y="1164030"/>
                  <a:pt x="2389443" y="1154972"/>
                  <a:pt x="2342508" y="1150705"/>
                </a:cubicBezTo>
                <a:cubicBezTo>
                  <a:pt x="2328809" y="1147280"/>
                  <a:pt x="2315368" y="1142578"/>
                  <a:pt x="2301412" y="1140431"/>
                </a:cubicBezTo>
                <a:cubicBezTo>
                  <a:pt x="2248840" y="1132343"/>
                  <a:pt x="2132294" y="1123770"/>
                  <a:pt x="2085654" y="1119883"/>
                </a:cubicBezTo>
                <a:cubicBezTo>
                  <a:pt x="1970056" y="1096763"/>
                  <a:pt x="2111733" y="1123361"/>
                  <a:pt x="1931542" y="1099335"/>
                </a:cubicBezTo>
                <a:cubicBezTo>
                  <a:pt x="1914232" y="1097027"/>
                  <a:pt x="1897458" y="1091530"/>
                  <a:pt x="1880171" y="1089060"/>
                </a:cubicBezTo>
                <a:cubicBezTo>
                  <a:pt x="1849471" y="1084674"/>
                  <a:pt x="1818444" y="1082885"/>
                  <a:pt x="1787704" y="1078786"/>
                </a:cubicBezTo>
                <a:cubicBezTo>
                  <a:pt x="1767055" y="1076033"/>
                  <a:pt x="1746708" y="1071265"/>
                  <a:pt x="1726059" y="1068512"/>
                </a:cubicBezTo>
                <a:cubicBezTo>
                  <a:pt x="1643122" y="1057454"/>
                  <a:pt x="1586889" y="1054646"/>
                  <a:pt x="1500027" y="1047964"/>
                </a:cubicBezTo>
                <a:cubicBezTo>
                  <a:pt x="1479479" y="1044539"/>
                  <a:pt x="1459023" y="1040505"/>
                  <a:pt x="1438382" y="1037690"/>
                </a:cubicBezTo>
                <a:cubicBezTo>
                  <a:pt x="1406148" y="1033294"/>
                  <a:pt x="1260173" y="1016549"/>
                  <a:pt x="1202077" y="1006867"/>
                </a:cubicBezTo>
                <a:cubicBezTo>
                  <a:pt x="1184852" y="1003996"/>
                  <a:pt x="1167931" y="999464"/>
                  <a:pt x="1150706" y="996593"/>
                </a:cubicBezTo>
                <a:cubicBezTo>
                  <a:pt x="1126819" y="992612"/>
                  <a:pt x="1102674" y="990300"/>
                  <a:pt x="1078787" y="986319"/>
                </a:cubicBezTo>
                <a:cubicBezTo>
                  <a:pt x="1061562" y="983448"/>
                  <a:pt x="1044641" y="978916"/>
                  <a:pt x="1027416" y="976045"/>
                </a:cubicBezTo>
                <a:cubicBezTo>
                  <a:pt x="1003529" y="972064"/>
                  <a:pt x="979384" y="969752"/>
                  <a:pt x="955497" y="965771"/>
                </a:cubicBezTo>
                <a:cubicBezTo>
                  <a:pt x="764336" y="933910"/>
                  <a:pt x="917237" y="954566"/>
                  <a:pt x="760288" y="934948"/>
                </a:cubicBezTo>
                <a:cubicBezTo>
                  <a:pt x="736315" y="928099"/>
                  <a:pt x="712748" y="919624"/>
                  <a:pt x="688369" y="914400"/>
                </a:cubicBezTo>
                <a:cubicBezTo>
                  <a:pt x="491654" y="872247"/>
                  <a:pt x="770317" y="947728"/>
                  <a:pt x="513708" y="883577"/>
                </a:cubicBezTo>
                <a:cubicBezTo>
                  <a:pt x="486310" y="876728"/>
                  <a:pt x="458307" y="871960"/>
                  <a:pt x="431515" y="863029"/>
                </a:cubicBezTo>
                <a:cubicBezTo>
                  <a:pt x="421241" y="859604"/>
                  <a:pt x="411199" y="855382"/>
                  <a:pt x="400693" y="852755"/>
                </a:cubicBezTo>
                <a:lnTo>
                  <a:pt x="318499" y="832207"/>
                </a:lnTo>
                <a:cubicBezTo>
                  <a:pt x="311650" y="825357"/>
                  <a:pt x="306615" y="815990"/>
                  <a:pt x="297951" y="811658"/>
                </a:cubicBezTo>
                <a:cubicBezTo>
                  <a:pt x="285321" y="805343"/>
                  <a:pt x="270431" y="805263"/>
                  <a:pt x="256854" y="801384"/>
                </a:cubicBezTo>
                <a:cubicBezTo>
                  <a:pt x="246441" y="798409"/>
                  <a:pt x="236445" y="794085"/>
                  <a:pt x="226032" y="791110"/>
                </a:cubicBezTo>
                <a:cubicBezTo>
                  <a:pt x="135727" y="765309"/>
                  <a:pt x="228013" y="795195"/>
                  <a:pt x="154113" y="770562"/>
                </a:cubicBezTo>
                <a:cubicBezTo>
                  <a:pt x="147264" y="763712"/>
                  <a:pt x="141129" y="756064"/>
                  <a:pt x="133565" y="750013"/>
                </a:cubicBezTo>
                <a:cubicBezTo>
                  <a:pt x="123923" y="742299"/>
                  <a:pt x="110456" y="739107"/>
                  <a:pt x="102742" y="729465"/>
                </a:cubicBezTo>
                <a:cubicBezTo>
                  <a:pt x="95976" y="721008"/>
                  <a:pt x="95893" y="708916"/>
                  <a:pt x="92468" y="698642"/>
                </a:cubicBezTo>
                <a:cubicBezTo>
                  <a:pt x="89043" y="664395"/>
                  <a:pt x="87852" y="629850"/>
                  <a:pt x="82194" y="595901"/>
                </a:cubicBezTo>
                <a:cubicBezTo>
                  <a:pt x="77551" y="568044"/>
                  <a:pt x="68495" y="541106"/>
                  <a:pt x="61645" y="513708"/>
                </a:cubicBezTo>
                <a:cubicBezTo>
                  <a:pt x="58220" y="500009"/>
                  <a:pt x="53692" y="486539"/>
                  <a:pt x="51371" y="472611"/>
                </a:cubicBezTo>
                <a:cubicBezTo>
                  <a:pt x="47946" y="452063"/>
                  <a:pt x="45462" y="431335"/>
                  <a:pt x="41097" y="410966"/>
                </a:cubicBezTo>
                <a:cubicBezTo>
                  <a:pt x="35180" y="383352"/>
                  <a:pt x="26087" y="356465"/>
                  <a:pt x="20549" y="328773"/>
                </a:cubicBezTo>
                <a:lnTo>
                  <a:pt x="10275" y="277402"/>
                </a:lnTo>
                <a:cubicBezTo>
                  <a:pt x="13700" y="215757"/>
                  <a:pt x="20549" y="154207"/>
                  <a:pt x="20549" y="92467"/>
                </a:cubicBezTo>
                <a:cubicBezTo>
                  <a:pt x="20549" y="81637"/>
                  <a:pt x="3425" y="58220"/>
                  <a:pt x="0" y="5137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3FDBA60-7B4F-0440-9B5D-348D2DA925CB}"/>
              </a:ext>
            </a:extLst>
          </p:cNvPr>
          <p:cNvSpPr txBox="1"/>
          <p:nvPr/>
        </p:nvSpPr>
        <p:spPr>
          <a:xfrm>
            <a:off x="2082229" y="414865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Addr</a:t>
            </a:r>
            <a:r>
              <a:rPr kumimoji="1" lang="en-US" altLang="zh-CN" dirty="0"/>
              <a:t> Split Module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1A57A5A-DFDD-1E4A-9515-279802D4F2E1}"/>
              </a:ext>
            </a:extLst>
          </p:cNvPr>
          <p:cNvSpPr txBox="1"/>
          <p:nvPr/>
        </p:nvSpPr>
        <p:spPr>
          <a:xfrm>
            <a:off x="8158107" y="4300151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Addr</a:t>
            </a:r>
            <a:r>
              <a:rPr kumimoji="1" lang="en-US" altLang="zh-CN" dirty="0"/>
              <a:t> Split Module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7C4B48C-A8F9-7147-95A0-7185E909D619}"/>
              </a:ext>
            </a:extLst>
          </p:cNvPr>
          <p:cNvSpPr/>
          <p:nvPr/>
        </p:nvSpPr>
        <p:spPr>
          <a:xfrm>
            <a:off x="2962380" y="4602921"/>
            <a:ext cx="1214063" cy="66801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Inst IO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0E124F9-5D77-A649-AB94-3CE43777E056}"/>
              </a:ext>
            </a:extLst>
          </p:cNvPr>
          <p:cNvSpPr/>
          <p:nvPr/>
        </p:nvSpPr>
        <p:spPr>
          <a:xfrm>
            <a:off x="7875595" y="4716035"/>
            <a:ext cx="1214063" cy="66801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Data IO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B6EE60-4E31-4148-8658-6D27B6634298}"/>
              </a:ext>
            </a:extLst>
          </p:cNvPr>
          <p:cNvSpPr/>
          <p:nvPr/>
        </p:nvSpPr>
        <p:spPr>
          <a:xfrm>
            <a:off x="2285170" y="5216801"/>
            <a:ext cx="7506102" cy="82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CPU Core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78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EB4489-E0D3-F543-B8D1-9CAAF0816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975" y="1253447"/>
            <a:ext cx="6934200" cy="580914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32B2F5-3D53-B84E-AACD-CC1E9C71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微结构实现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内核模块划分</a:t>
            </a:r>
          </a:p>
        </p:txBody>
      </p:sp>
    </p:spTree>
    <p:extLst>
      <p:ext uri="{BB962C8B-B14F-4D97-AF65-F5344CB8AC3E}">
        <p14:creationId xmlns:p14="http://schemas.microsoft.com/office/powerpoint/2010/main" val="239406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EB4489-E0D3-F543-B8D1-9CAAF0816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975" y="1253447"/>
            <a:ext cx="6934200" cy="580914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32B2F5-3D53-B84E-AACD-CC1E9C71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微结构实现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内核模块划分</a:t>
            </a:r>
          </a:p>
        </p:txBody>
      </p:sp>
      <p:sp>
        <p:nvSpPr>
          <p:cNvPr id="3" name="矩形标注 2">
            <a:extLst>
              <a:ext uri="{FF2B5EF4-FFF2-40B4-BE49-F238E27FC236}">
                <a16:creationId xmlns:a16="http://schemas.microsoft.com/office/drawing/2014/main" id="{1A95AA5D-8776-BB4E-B62E-B06A81AEF9E9}"/>
              </a:ext>
            </a:extLst>
          </p:cNvPr>
          <p:cNvSpPr/>
          <p:nvPr/>
        </p:nvSpPr>
        <p:spPr>
          <a:xfrm>
            <a:off x="1890445" y="1952090"/>
            <a:ext cx="1376737" cy="1027416"/>
          </a:xfrm>
          <a:prstGeom prst="wedgeRectCallout">
            <a:avLst>
              <a:gd name="adj1" fmla="val 157349"/>
              <a:gd name="adj2" fmla="val 1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Decode </a:t>
            </a:r>
            <a:r>
              <a:rPr kumimoji="1" lang="en-US" altLang="zh-CN" dirty="0" err="1"/>
              <a:t>subModule</a:t>
            </a:r>
            <a:endParaRPr kumimoji="1" lang="zh-CN" altLang="en-US" dirty="0"/>
          </a:p>
        </p:txBody>
      </p:sp>
      <p:sp>
        <p:nvSpPr>
          <p:cNvPr id="6" name="矩形标注 5">
            <a:extLst>
              <a:ext uri="{FF2B5EF4-FFF2-40B4-BE49-F238E27FC236}">
                <a16:creationId xmlns:a16="http://schemas.microsoft.com/office/drawing/2014/main" id="{CD09C346-D5E4-AE4A-AD03-B49B5C69FEB8}"/>
              </a:ext>
            </a:extLst>
          </p:cNvPr>
          <p:cNvSpPr/>
          <p:nvPr/>
        </p:nvSpPr>
        <p:spPr>
          <a:xfrm>
            <a:off x="7927797" y="3644309"/>
            <a:ext cx="1376737" cy="1027416"/>
          </a:xfrm>
          <a:prstGeom prst="wedgeRectCallout">
            <a:avLst>
              <a:gd name="adj1" fmla="val -222502"/>
              <a:gd name="adj2" fmla="val 35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ALU </a:t>
            </a:r>
            <a:r>
              <a:rPr kumimoji="1" lang="en-US" altLang="zh-CN" dirty="0" err="1"/>
              <a:t>subModule</a:t>
            </a:r>
            <a:endParaRPr kumimoji="1" lang="zh-CN" altLang="en-US" dirty="0"/>
          </a:p>
        </p:txBody>
      </p:sp>
      <p:sp>
        <p:nvSpPr>
          <p:cNvPr id="7" name="矩形标注 6">
            <a:extLst>
              <a:ext uri="{FF2B5EF4-FFF2-40B4-BE49-F238E27FC236}">
                <a16:creationId xmlns:a16="http://schemas.microsoft.com/office/drawing/2014/main" id="{C2879C8C-2793-E342-9206-B696D10CC3D2}"/>
              </a:ext>
            </a:extLst>
          </p:cNvPr>
          <p:cNvSpPr/>
          <p:nvPr/>
        </p:nvSpPr>
        <p:spPr>
          <a:xfrm>
            <a:off x="1333927" y="4507338"/>
            <a:ext cx="1376737" cy="1027416"/>
          </a:xfrm>
          <a:prstGeom prst="wedgeRectCallout">
            <a:avLst>
              <a:gd name="adj1" fmla="val 189439"/>
              <a:gd name="adj2" fmla="val 144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CSR </a:t>
            </a:r>
            <a:r>
              <a:rPr kumimoji="1" lang="en-US" altLang="zh-CN" dirty="0" err="1"/>
              <a:t>subModule</a:t>
            </a:r>
            <a:endParaRPr kumimoji="1" lang="zh-CN" altLang="en-US" dirty="0"/>
          </a:p>
        </p:txBody>
      </p:sp>
      <p:sp>
        <p:nvSpPr>
          <p:cNvPr id="8" name="矩形标注 7">
            <a:extLst>
              <a:ext uri="{FF2B5EF4-FFF2-40B4-BE49-F238E27FC236}">
                <a16:creationId xmlns:a16="http://schemas.microsoft.com/office/drawing/2014/main" id="{1480FA4A-6862-2C42-9625-F1A475BA0354}"/>
              </a:ext>
            </a:extLst>
          </p:cNvPr>
          <p:cNvSpPr/>
          <p:nvPr/>
        </p:nvSpPr>
        <p:spPr>
          <a:xfrm>
            <a:off x="10169704" y="3644309"/>
            <a:ext cx="1376737" cy="1027416"/>
          </a:xfrm>
          <a:prstGeom prst="wedgeRectCallout">
            <a:avLst>
              <a:gd name="adj1" fmla="val -141905"/>
              <a:gd name="adj2" fmla="val -11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Mul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Div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subModule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75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031F-1F93-E242-A307-F3677C70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微结构实现</a:t>
            </a:r>
            <a:r>
              <a:rPr kumimoji="1" lang="en-US" altLang="zh-CN" dirty="0"/>
              <a:t>——CSR</a:t>
            </a:r>
            <a:r>
              <a:rPr kumimoji="1" lang="zh-CN" altLang="en-US" dirty="0"/>
              <a:t>模块实现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8DD3D-F9CC-5340-AFE7-E90C320C3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467367-03FB-B342-96D5-16CEA8DC5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6700"/>
            <a:ext cx="4648200" cy="4051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68C7BA-3C39-014D-81B6-9E77AD9FD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300" y="1905000"/>
            <a:ext cx="64897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031F-1F93-E242-A307-F3677C70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微结构实现</a:t>
            </a:r>
            <a:r>
              <a:rPr kumimoji="1" lang="en-US" altLang="zh-CN" dirty="0"/>
              <a:t>——CSR</a:t>
            </a:r>
            <a:r>
              <a:rPr kumimoji="1" lang="zh-CN" altLang="en-US" dirty="0"/>
              <a:t>模块实现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8DD3D-F9CC-5340-AFE7-E90C320C3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代码功能分类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467367-03FB-B342-96D5-16CEA8DC5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6700"/>
            <a:ext cx="4648200" cy="4051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68C7BA-3C39-014D-81B6-9E77AD9FD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300" y="1905000"/>
            <a:ext cx="6489700" cy="495300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70E943D7-C5B5-6042-8E60-BEBFA1593FDF}"/>
              </a:ext>
            </a:extLst>
          </p:cNvPr>
          <p:cNvSpPr/>
          <p:nvPr/>
        </p:nvSpPr>
        <p:spPr>
          <a:xfrm>
            <a:off x="924674" y="4381500"/>
            <a:ext cx="1335641" cy="369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EDA30C9-720D-5F4D-9DE6-BA4B6DF6A716}"/>
              </a:ext>
            </a:extLst>
          </p:cNvPr>
          <p:cNvSpPr/>
          <p:nvPr/>
        </p:nvSpPr>
        <p:spPr>
          <a:xfrm>
            <a:off x="5822068" y="1825625"/>
            <a:ext cx="1888548" cy="369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2340F81-6ED0-BF4A-8BB3-869A31C3C4C9}"/>
              </a:ext>
            </a:extLst>
          </p:cNvPr>
          <p:cNvSpPr/>
          <p:nvPr/>
        </p:nvSpPr>
        <p:spPr>
          <a:xfrm>
            <a:off x="5822068" y="5794847"/>
            <a:ext cx="1888548" cy="369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BA7DE6E-3C4F-D94E-A714-57077B69E341}"/>
              </a:ext>
            </a:extLst>
          </p:cNvPr>
          <p:cNvSpPr/>
          <p:nvPr/>
        </p:nvSpPr>
        <p:spPr>
          <a:xfrm>
            <a:off x="5822068" y="6176963"/>
            <a:ext cx="1888548" cy="369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A453B9B-2005-6B40-B31F-D7457E22C342}"/>
              </a:ext>
            </a:extLst>
          </p:cNvPr>
          <p:cNvSpPr/>
          <p:nvPr/>
        </p:nvSpPr>
        <p:spPr>
          <a:xfrm>
            <a:off x="5822068" y="3120494"/>
            <a:ext cx="1888548" cy="369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15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031F-1F93-E242-A307-F3677C70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微结构实现</a:t>
            </a:r>
            <a:r>
              <a:rPr kumimoji="1" lang="en-US" altLang="zh-CN" dirty="0"/>
              <a:t>——CSR</a:t>
            </a:r>
            <a:r>
              <a:rPr kumimoji="1" lang="zh-CN" altLang="en-US" dirty="0"/>
              <a:t>模块实现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8DD3D-F9CC-5340-AFE7-E90C320C3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代码功能分类</a:t>
            </a:r>
            <a:endParaRPr kumimoji="1" lang="en-US" altLang="zh-CN" dirty="0"/>
          </a:p>
          <a:p>
            <a:r>
              <a:rPr kumimoji="1" lang="zh-CN" altLang="en-US" dirty="0"/>
              <a:t>每一行代码与手册一一对应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467367-03FB-B342-96D5-16CEA8DC5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6700"/>
            <a:ext cx="4648200" cy="4051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68C7BA-3C39-014D-81B6-9E77AD9FD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300" y="1905000"/>
            <a:ext cx="6489700" cy="4953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89A1E760-29D9-BD4D-AA97-B0FE1800DEDC}"/>
              </a:ext>
            </a:extLst>
          </p:cNvPr>
          <p:cNvSpPr/>
          <p:nvPr/>
        </p:nvSpPr>
        <p:spPr>
          <a:xfrm>
            <a:off x="743441" y="2671763"/>
            <a:ext cx="1888548" cy="369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22B9A21-8457-FB44-AECF-343EEAC493AA}"/>
              </a:ext>
            </a:extLst>
          </p:cNvPr>
          <p:cNvSpPr/>
          <p:nvPr/>
        </p:nvSpPr>
        <p:spPr>
          <a:xfrm>
            <a:off x="1002933" y="4647415"/>
            <a:ext cx="1888548" cy="369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4880D5E-388B-6841-98C6-A3CDFAA934D2}"/>
              </a:ext>
            </a:extLst>
          </p:cNvPr>
          <p:cNvSpPr/>
          <p:nvPr/>
        </p:nvSpPr>
        <p:spPr>
          <a:xfrm>
            <a:off x="1002933" y="6173788"/>
            <a:ext cx="1888548" cy="369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28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273</Words>
  <Application>Microsoft Macintosh PowerPoint</Application>
  <PresentationFormat>宽屏</PresentationFormat>
  <Paragraphs>68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一生一芯报告</vt:lpstr>
      <vt:lpstr>1. 技术指标</vt:lpstr>
      <vt:lpstr>2. 微结构设计</vt:lpstr>
      <vt:lpstr>3. 微结构实现——顶层接口到内核接口</vt:lpstr>
      <vt:lpstr>3. 微结构实现——内核模块划分</vt:lpstr>
      <vt:lpstr>3. 微结构实现——内核模块划分</vt:lpstr>
      <vt:lpstr>3. 微结构实现——CSR模块实现</vt:lpstr>
      <vt:lpstr>3. 微结构实现——CSR模块实现</vt:lpstr>
      <vt:lpstr>3. 微结构实现——CSR模块实现</vt:lpstr>
      <vt:lpstr>4. 验证环境设计</vt:lpstr>
      <vt:lpstr>5. 验证结果</vt:lpstr>
      <vt:lpstr>6. 其他工作</vt:lpstr>
      <vt:lpstr>7. 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一生一芯报告</dc:title>
  <dc:creator>宇恒 杨</dc:creator>
  <cp:lastModifiedBy>宇恒 杨</cp:lastModifiedBy>
  <cp:revision>6</cp:revision>
  <dcterms:created xsi:type="dcterms:W3CDTF">2021-02-19T16:36:43Z</dcterms:created>
  <dcterms:modified xsi:type="dcterms:W3CDTF">2021-02-19T17:18:07Z</dcterms:modified>
</cp:coreProperties>
</file>