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805F-FF0F-4BAA-A3A3-E4F945D687F8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B5C51-60B3-48EF-AA78-DB950F30DBA2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676B-6E73-4E3B-A9B3-4966DB9B52A5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F3A6-CC5D-4649-8527-DB0C21FDDFD9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5B6F927C-B73E-4F9D-ADFE-F6E23BD7CEE8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FFFF-984A-4EE5-9BF2-EC9310C878F1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71C1-B42E-4A60-A25F-0185B888604B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16292-3725-4763-8973-4C59F0403D99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996D1-8909-469F-911A-4C12C68BF5D9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A73BC-5D11-4675-B334-102E1E8C9B50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27B8E45F-652B-4E89-8925-000B0AB8FD98}" type="datetimeFigureOut">
              <a:rPr lang="en-US" dirty="0"/>
              <a:t>4/25/2020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4A3462A-2D5B-48AF-A3D4-EF8A90A50A80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C91E75-8145-4D00-AAEE-B8ADCDFEF5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設計說明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CE131E7-8AE6-4B08-B435-C15D9C8881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機械四丙 </a:t>
            </a:r>
            <a:r>
              <a:rPr lang="en-US" altLang="zh-TW" dirty="0"/>
              <a:t>105307004</a:t>
            </a:r>
            <a:r>
              <a:rPr lang="zh-TW" altLang="en-US" dirty="0"/>
              <a:t> 王羽合</a:t>
            </a:r>
          </a:p>
        </p:txBody>
      </p:sp>
    </p:spTree>
    <p:extLst>
      <p:ext uri="{BB962C8B-B14F-4D97-AF65-F5344CB8AC3E}">
        <p14:creationId xmlns:p14="http://schemas.microsoft.com/office/powerpoint/2010/main" val="3772069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17B9B31-F3CF-40E9-A057-60641C2E0B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6038" y="557480"/>
            <a:ext cx="4725799" cy="5907249"/>
          </a:xfr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7E225EC9-D2DA-426A-9E75-1B4BCA63D4FB}"/>
              </a:ext>
            </a:extLst>
          </p:cNvPr>
          <p:cNvCxnSpPr/>
          <p:nvPr/>
        </p:nvCxnSpPr>
        <p:spPr>
          <a:xfrm flipH="1">
            <a:off x="3707933" y="813732"/>
            <a:ext cx="13422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60F8084E-54CC-41B7-ABDE-EF0E7933BCC9}"/>
              </a:ext>
            </a:extLst>
          </p:cNvPr>
          <p:cNvSpPr txBox="1"/>
          <p:nvPr/>
        </p:nvSpPr>
        <p:spPr>
          <a:xfrm>
            <a:off x="2766966" y="629066"/>
            <a:ext cx="1510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導覽列</a:t>
            </a:r>
            <a:endParaRPr lang="en-US" altLang="zh-TW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5D71DCD5-05F8-4B23-9AFC-C89F5489F6C4}"/>
              </a:ext>
            </a:extLst>
          </p:cNvPr>
          <p:cNvCxnSpPr/>
          <p:nvPr/>
        </p:nvCxnSpPr>
        <p:spPr>
          <a:xfrm flipH="1">
            <a:off x="3810000" y="6296154"/>
            <a:ext cx="13422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8DF801D-9723-4FC1-A5DC-874F3EC157A4}"/>
              </a:ext>
            </a:extLst>
          </p:cNvPr>
          <p:cNvSpPr txBox="1"/>
          <p:nvPr/>
        </p:nvSpPr>
        <p:spPr>
          <a:xfrm>
            <a:off x="2869033" y="6111488"/>
            <a:ext cx="1510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頁尾</a:t>
            </a:r>
            <a:endParaRPr lang="en-US" altLang="zh-TW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BD95F67D-864B-47E8-8822-589EC0E83D03}"/>
              </a:ext>
            </a:extLst>
          </p:cNvPr>
          <p:cNvCxnSpPr/>
          <p:nvPr/>
        </p:nvCxnSpPr>
        <p:spPr>
          <a:xfrm flipH="1">
            <a:off x="3707933" y="2906375"/>
            <a:ext cx="13422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64AD22A-A4E1-4B62-A08D-1B5ED747A576}"/>
              </a:ext>
            </a:extLst>
          </p:cNvPr>
          <p:cNvSpPr txBox="1"/>
          <p:nvPr/>
        </p:nvSpPr>
        <p:spPr>
          <a:xfrm>
            <a:off x="2766966" y="2721709"/>
            <a:ext cx="1510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主區塊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84473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E46E02-65E6-4092-AC21-7C7072A02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色彩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8D5220-78CB-4D15-B0FD-10ED11443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以各式淡綠色襯托玉的鮮豔綠色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3FD3638-66F2-4110-8EE1-623420E67B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1" b="641"/>
          <a:stretch/>
        </p:blipFill>
        <p:spPr>
          <a:xfrm>
            <a:off x="4101331" y="3100958"/>
            <a:ext cx="1543884" cy="154388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5A59313-2636-4677-ADBE-28CCB1EF15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75" t="-2945" r="4939" b="2945"/>
          <a:stretch/>
        </p:blipFill>
        <p:spPr>
          <a:xfrm>
            <a:off x="6328098" y="3054887"/>
            <a:ext cx="1543885" cy="154388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E7F014AB-DEBC-4D96-BECD-8EE92B2436E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094" r="17094"/>
          <a:stretch/>
        </p:blipFill>
        <p:spPr>
          <a:xfrm>
            <a:off x="1874563" y="3100958"/>
            <a:ext cx="1543885" cy="154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3042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TM03090434[[fn=木頭類型]]</Template>
  <TotalTime>8</TotalTime>
  <Words>26</Words>
  <Application>Microsoft Office PowerPoint</Application>
  <PresentationFormat>寬螢幕</PresentationFormat>
  <Paragraphs>7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Bookman Old Style</vt:lpstr>
      <vt:lpstr>Century Gothic</vt:lpstr>
      <vt:lpstr>Wingdings</vt:lpstr>
      <vt:lpstr>木刻字型</vt:lpstr>
      <vt:lpstr>設計說明</vt:lpstr>
      <vt:lpstr>PowerPoint 簡報</vt:lpstr>
      <vt:lpstr>色彩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設計說明</dc:title>
  <dc:creator>QQ</dc:creator>
  <cp:lastModifiedBy>QQ</cp:lastModifiedBy>
  <cp:revision>2</cp:revision>
  <dcterms:created xsi:type="dcterms:W3CDTF">2020-04-25T12:38:57Z</dcterms:created>
  <dcterms:modified xsi:type="dcterms:W3CDTF">2020-04-25T12:47:29Z</dcterms:modified>
</cp:coreProperties>
</file>