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ABA0A-B46F-FB41-AD7D-4287557F9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1D9403-1A6F-3C4D-BCC6-9F1D5129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05AC32-4908-A643-A7C3-023699CC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24DCE-34CB-FD48-A9C7-A81A690E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FE517-7D4D-444D-B436-B5548C0D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4C222-F987-9E49-B85E-4B449106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4BCE6A-9ED0-AD44-BD55-D570EAA7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94ABAC-5185-2749-8A33-E3448228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1D58E9-919E-864B-ACA0-0259D07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AE986-5BF0-0B47-845F-C5782419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85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D24C4A-9CF2-6C4D-9BE9-D9B8E698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66A6CD-23B0-A449-BCEA-510470B96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1C913-9373-1F48-8154-A1A7412C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D879F-97B5-E246-8452-AE51FFF4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907C4-7F78-3241-8BB4-0B91299D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64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011E7-9981-D14F-8D92-7BD569B5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049396-8E13-C346-B008-A05740EF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C2ED6-0B99-974C-A43C-4AAE45FF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CC445-76D2-4E46-B95E-4AECC91C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59BF6-73B7-2342-A3E0-4EFAB2E8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8D3B9-A6B4-9545-B7DA-22176318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219FDD-8C96-8648-A712-4E4EF742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6B915B-8782-CF4A-A336-BBB99FE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61DAC-6A8C-6C44-BA54-ACDA8B43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0ADE7-222D-D141-BE24-E2D7F880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2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80E88-E79E-9E4F-8EFD-D102D7AD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E1B311-B211-0B4C-B7B8-708188C6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728578-801C-AE4B-942C-8E2F69DF4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01BAB1-229D-1445-B4E4-9598727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DC6778-98D6-7345-98EC-3045BA67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C698C-4F76-C545-9921-7833A724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4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5B27C-2F3A-AB4C-A4D9-C191AAD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60253-7FF6-C943-B8F9-28F49DF2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B26D1F-DC8F-4E4B-94C1-A97EA32B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EB3E65-EAEE-3A4C-8E1E-A1A9AB90C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A9AFB0-9EE1-F645-A811-1FFEF8D9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CC9C7D-EBB9-234E-804E-FB23C541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82DE0D-6F5E-F840-AD08-E6C4FD08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56492E-1511-CB46-85C2-16BD1A47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91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4EDD4-8E33-CB4E-A11A-99FBBB13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87942D-60D0-414A-ACF8-DAD3447A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25357B-3A53-D84C-950B-FA1B4A1F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2D0263-2A78-B54A-BFC2-6FFF1394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13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442DF6-86BC-1847-A80B-F998FA0E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07B4A7-32BD-B248-A7C9-86CC3F24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99C7EA-A201-9147-BDEB-872C11A6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2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B8467-57AE-034D-B4B9-B7A140DB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DC7B6B-ED29-2E42-8291-BFA0C98C4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C7A12-7CB4-BC49-AB2E-5984D9DA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D55D2D-8017-EE44-AF9C-808CF243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A864BC-3AC0-8A43-89BF-A3FBDB48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F85CD7-BC34-4743-B0E5-4B7593EC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5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7471B-CB0F-4C41-BA87-66A88DE2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945145-590D-424F-8E78-97D8B26FE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F563B-BE22-5147-9BB6-EDB45ADC7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E4CC5-6EEA-0F4E-84EF-0D002616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F2302B-1FBA-EF43-BB57-9465645B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99A3A-B6A7-C14B-AE7A-97326D3B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8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A30F56-69D9-474A-8A3A-C60BE646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BE8-2376-BF4F-AB08-C1A6495D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E0E14D-4939-EC49-8C99-DA724A69D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FF6F-FC42-9E43-B015-2934A9463A56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5A8B6B-4EC9-7642-BFF8-193357E7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9EF8E-67E3-B841-8181-D995262D9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35E4-414E-2844-B080-1554FCDB66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6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C1EA575-52AC-4A44-9774-724C86822434}"/>
              </a:ext>
            </a:extLst>
          </p:cNvPr>
          <p:cNvSpPr/>
          <p:nvPr/>
        </p:nvSpPr>
        <p:spPr>
          <a:xfrm>
            <a:off x="2016287" y="599302"/>
            <a:ext cx="2263656" cy="580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ベルヌーイ分布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6F34671-2381-F044-AA09-D79885677E84}"/>
              </a:ext>
            </a:extLst>
          </p:cNvPr>
          <p:cNvSpPr/>
          <p:nvPr/>
        </p:nvSpPr>
        <p:spPr>
          <a:xfrm>
            <a:off x="2016288" y="2935414"/>
            <a:ext cx="2263656" cy="580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二項分布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332F6093-D7BE-094C-B7B0-864D8A0DF175}"/>
              </a:ext>
            </a:extLst>
          </p:cNvPr>
          <p:cNvSpPr/>
          <p:nvPr/>
        </p:nvSpPr>
        <p:spPr>
          <a:xfrm>
            <a:off x="2016288" y="4981142"/>
            <a:ext cx="2263656" cy="580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正規</a:t>
            </a:r>
            <a:r>
              <a:rPr kumimoji="1" lang="ja-JP" altLang="en-US"/>
              <a:t>分布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B7F476E-A22B-0C44-A992-C3F212D12109}"/>
              </a:ext>
            </a:extLst>
          </p:cNvPr>
          <p:cNvSpPr/>
          <p:nvPr/>
        </p:nvSpPr>
        <p:spPr>
          <a:xfrm>
            <a:off x="7290252" y="599302"/>
            <a:ext cx="2263656" cy="580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マルチヌーイ分布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E393E2BA-A3DD-AA49-BFE5-FE494C920A12}"/>
              </a:ext>
            </a:extLst>
          </p:cNvPr>
          <p:cNvSpPr/>
          <p:nvPr/>
        </p:nvSpPr>
        <p:spPr>
          <a:xfrm>
            <a:off x="7290252" y="2935414"/>
            <a:ext cx="2263656" cy="580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多項</a:t>
            </a:r>
            <a:r>
              <a:rPr kumimoji="1" lang="ja-JP" altLang="en-US"/>
              <a:t>分布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A990563-268C-D644-AE4B-D04BA9D6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52" y="1254667"/>
            <a:ext cx="1244600" cy="2159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BE0232B-4DA6-554A-B811-AFB56D51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52" y="3659714"/>
            <a:ext cx="1244600" cy="2159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95D666E-F34D-534A-AC99-20511CC1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652" y="5615532"/>
            <a:ext cx="1358900" cy="2159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06D7B55-7D65-BB4E-ABC1-3DCDB7065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256" y="1274423"/>
            <a:ext cx="1244600" cy="2159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2357F97-4A92-234F-A2F6-E7FCCC1C0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256" y="3627964"/>
            <a:ext cx="1244600" cy="2159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CFE123A-6833-9847-9FC5-23BCF65286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5465" y="1924392"/>
            <a:ext cx="1765300" cy="2667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529A45A-BC87-E34A-9CE9-769B1CF6BD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265" y="4060078"/>
            <a:ext cx="3187700" cy="7366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3DC3F8A-51F1-9A4C-BF91-F4ECC202C6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8230" y="4034678"/>
            <a:ext cx="3187700" cy="7620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217509F-E8FE-2543-A326-B0F2D49358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80" y="1910281"/>
            <a:ext cx="1930400" cy="3429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C764F6F-2A3E-0745-A33A-6D2C87EB69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0802" y="5947548"/>
            <a:ext cx="3644900" cy="6223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00CD3D0-75CC-8A4B-AE3D-18BE25AFC204}"/>
              </a:ext>
            </a:extLst>
          </p:cNvPr>
          <p:cNvCxnSpPr/>
          <p:nvPr/>
        </p:nvCxnSpPr>
        <p:spPr>
          <a:xfrm>
            <a:off x="4910667" y="889686"/>
            <a:ext cx="1715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6921885-EFD2-9C45-BAE2-3A969A4113BC}"/>
              </a:ext>
            </a:extLst>
          </p:cNvPr>
          <p:cNvCxnSpPr>
            <a:cxnSpLocks/>
          </p:cNvCxnSpPr>
          <p:nvPr/>
        </p:nvCxnSpPr>
        <p:spPr>
          <a:xfrm>
            <a:off x="4872420" y="1431028"/>
            <a:ext cx="0" cy="1301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14BBCAB-15A9-8446-9151-51700A59305A}"/>
              </a:ext>
            </a:extLst>
          </p:cNvPr>
          <p:cNvCxnSpPr>
            <a:cxnSpLocks/>
          </p:cNvCxnSpPr>
          <p:nvPr/>
        </p:nvCxnSpPr>
        <p:spPr>
          <a:xfrm>
            <a:off x="6626578" y="1407039"/>
            <a:ext cx="0" cy="1301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4567606-8F83-224B-BF12-040B20B3A54C}"/>
              </a:ext>
            </a:extLst>
          </p:cNvPr>
          <p:cNvCxnSpPr>
            <a:cxnSpLocks/>
          </p:cNvCxnSpPr>
          <p:nvPr/>
        </p:nvCxnSpPr>
        <p:spPr>
          <a:xfrm>
            <a:off x="4883077" y="3659714"/>
            <a:ext cx="0" cy="1301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036FC4-1F91-4948-817F-87A4E9A1ABAF}"/>
              </a:ext>
            </a:extLst>
          </p:cNvPr>
          <p:cNvSpPr txBox="1"/>
          <p:nvPr/>
        </p:nvSpPr>
        <p:spPr>
          <a:xfrm>
            <a:off x="4549422" y="428502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値を</a:t>
            </a:r>
            <a:r>
              <a:rPr kumimoji="1" lang="en-US" altLang="ja-JP" dirty="0"/>
              <a:t>one-hot</a:t>
            </a:r>
            <a:r>
              <a:rPr kumimoji="1" lang="ja-JP" altLang="en-US"/>
              <a:t>ベクトルに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2098BB4-AB60-CF48-8728-44B85E9CA365}"/>
              </a:ext>
            </a:extLst>
          </p:cNvPr>
          <p:cNvSpPr txBox="1"/>
          <p:nvPr/>
        </p:nvSpPr>
        <p:spPr>
          <a:xfrm>
            <a:off x="5115238" y="1782624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試行回数</a:t>
            </a:r>
            <a:r>
              <a:rPr kumimoji="1" lang="en-US" altLang="ja-JP" dirty="0"/>
              <a:t>m</a:t>
            </a:r>
          </a:p>
          <a:p>
            <a:r>
              <a:rPr lang="ja-JP" altLang="en-US"/>
              <a:t>を増やす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88B77A-5449-754D-8B4A-68FA2AFA1DF8}"/>
              </a:ext>
            </a:extLst>
          </p:cNvPr>
          <p:cNvSpPr txBox="1"/>
          <p:nvPr/>
        </p:nvSpPr>
        <p:spPr>
          <a:xfrm>
            <a:off x="5070479" y="3767664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試行回数</a:t>
            </a:r>
            <a:r>
              <a:rPr kumimoji="1" lang="en-US" altLang="ja-JP" dirty="0"/>
              <a:t>m</a:t>
            </a:r>
            <a:r>
              <a:rPr kumimoji="1" lang="ja-JP" altLang="en-US"/>
              <a:t>を</a:t>
            </a:r>
            <a:endParaRPr kumimoji="1" lang="en-US" altLang="ja-JP" dirty="0"/>
          </a:p>
          <a:p>
            <a:r>
              <a:rPr kumimoji="1" lang="ja-JP" altLang="en-US"/>
              <a:t>無限にし，</a:t>
            </a:r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/>
              <a:t>が出る割合を</a:t>
            </a:r>
            <a:endParaRPr kumimoji="1" lang="en-US" altLang="ja-JP" dirty="0"/>
          </a:p>
          <a:p>
            <a:r>
              <a:rPr kumimoji="1" lang="ja-JP" altLang="en-US"/>
              <a:t>変数にする</a:t>
            </a:r>
          </a:p>
        </p:txBody>
      </p:sp>
    </p:spTree>
    <p:extLst>
      <p:ext uri="{BB962C8B-B14F-4D97-AF65-F5344CB8AC3E}">
        <p14:creationId xmlns:p14="http://schemas.microsoft.com/office/powerpoint/2010/main" val="119919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CA4ABB7-703D-B845-9F93-3E8705B96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255564"/>
                  </p:ext>
                </p:extLst>
              </p:nvPr>
            </p:nvGraphicFramePr>
            <p:xfrm>
              <a:off x="1168399" y="1088376"/>
              <a:ext cx="9855201" cy="3365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85067">
                      <a:extLst>
                        <a:ext uri="{9D8B030D-6E8A-4147-A177-3AD203B41FA5}">
                          <a16:colId xmlns:a16="http://schemas.microsoft.com/office/drawing/2014/main" val="891321368"/>
                        </a:ext>
                      </a:extLst>
                    </a:gridCol>
                    <a:gridCol w="3285067">
                      <a:extLst>
                        <a:ext uri="{9D8B030D-6E8A-4147-A177-3AD203B41FA5}">
                          <a16:colId xmlns:a16="http://schemas.microsoft.com/office/drawing/2014/main" val="3212178914"/>
                        </a:ext>
                      </a:extLst>
                    </a:gridCol>
                    <a:gridCol w="3285067">
                      <a:extLst>
                        <a:ext uri="{9D8B030D-6E8A-4147-A177-3AD203B41FA5}">
                          <a16:colId xmlns:a16="http://schemas.microsoft.com/office/drawing/2014/main" val="1447450964"/>
                        </a:ext>
                      </a:extLst>
                    </a:gridCol>
                  </a:tblGrid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確率分布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共役事前分布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841535"/>
                      </a:ext>
                    </a:extLst>
                  </a:tr>
                  <a:tr h="1497261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正規分布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平均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精度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分散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平均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ja-JP" altLang="en-US"/>
                            <a:t>と精度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正規分布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ガンマ分布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逆ガンマ分布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正規</a:t>
                          </a:r>
                          <a:r>
                            <a:rPr kumimoji="1" lang="en-US" altLang="ja-JP" dirty="0"/>
                            <a:t>-</a:t>
                          </a:r>
                          <a:r>
                            <a:rPr kumimoji="1" lang="ja-JP" altLang="en-US"/>
                            <a:t>ガンマ分布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131590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ベルヌーイ分布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平均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ベータ分布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370605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二項分布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/>
                            <a:t>平均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ディリクレ分布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67246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多項分布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/>
                            <a:t>平均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ディリクレ分布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958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BCA4ABB7-703D-B845-9F93-3E8705B961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255564"/>
                  </p:ext>
                </p:extLst>
              </p:nvPr>
            </p:nvGraphicFramePr>
            <p:xfrm>
              <a:off x="1168399" y="1088376"/>
              <a:ext cx="9855201" cy="3365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85067">
                      <a:extLst>
                        <a:ext uri="{9D8B030D-6E8A-4147-A177-3AD203B41FA5}">
                          <a16:colId xmlns:a16="http://schemas.microsoft.com/office/drawing/2014/main" val="891321368"/>
                        </a:ext>
                      </a:extLst>
                    </a:gridCol>
                    <a:gridCol w="3285067">
                      <a:extLst>
                        <a:ext uri="{9D8B030D-6E8A-4147-A177-3AD203B41FA5}">
                          <a16:colId xmlns:a16="http://schemas.microsoft.com/office/drawing/2014/main" val="3212178914"/>
                        </a:ext>
                      </a:extLst>
                    </a:gridCol>
                    <a:gridCol w="3285067">
                      <a:extLst>
                        <a:ext uri="{9D8B030D-6E8A-4147-A177-3AD203B41FA5}">
                          <a16:colId xmlns:a16="http://schemas.microsoft.com/office/drawing/2014/main" val="1447450964"/>
                        </a:ext>
                      </a:extLst>
                    </a:gridCol>
                  </a:tblGrid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確率分布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共役事前分布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841535"/>
                      </a:ext>
                    </a:extLst>
                  </a:tr>
                  <a:tr h="1497261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正規分布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3051" r="-101158" b="-94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正規分布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ガンマ分布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逆ガンマ分布</a:t>
                          </a:r>
                          <a:endParaRPr kumimoji="1" lang="en-US" altLang="ja-JP" dirty="0"/>
                        </a:p>
                        <a:p>
                          <a:r>
                            <a:rPr kumimoji="1" lang="ja-JP" altLang="en-US"/>
                            <a:t>正規</a:t>
                          </a:r>
                          <a:r>
                            <a:rPr kumimoji="1" lang="en-US" altLang="ja-JP" dirty="0"/>
                            <a:t>-</a:t>
                          </a:r>
                          <a:r>
                            <a:rPr kumimoji="1" lang="ja-JP" altLang="en-US"/>
                            <a:t>ガンマ分布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131590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ベルヌーイ分布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4324" r="-101158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ベータ分布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370605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二項分布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24324" r="-10115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ディリクレ分布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467246"/>
                      </a:ext>
                    </a:extLst>
                  </a:tr>
                  <a:tr h="467094"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多項分布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24324" r="-101158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/>
                            <a:t>ディリクレ分布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958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79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83</Words>
  <Application>Microsoft Macintosh PowerPoint</Application>
  <PresentationFormat>ワイド画面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SAIKI YUHI</dc:creator>
  <cp:lastModifiedBy>SAIKI YUHI</cp:lastModifiedBy>
  <cp:revision>6</cp:revision>
  <dcterms:created xsi:type="dcterms:W3CDTF">2021-03-16T07:49:08Z</dcterms:created>
  <dcterms:modified xsi:type="dcterms:W3CDTF">2021-03-17T03:53:15Z</dcterms:modified>
</cp:coreProperties>
</file>