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101" d="100"/>
          <a:sy n="101" d="100"/>
        </p:scale>
        <p:origin x="4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A3E25-C7E7-EE4D-A2C7-525367B9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ECCFD5-F21D-734E-8FF3-73DFE7081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8C9661-F48A-5340-8DE5-B134AE3B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5BB6-9CDE-2A42-9BB9-F3F2C4AFB5DA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0E2C5-02AC-3D4E-BE2C-636F93C9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DB74A-ADAA-1D43-8EDA-21FF0F10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A25E-F191-3E4B-9609-4D3C9124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89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54339-3D52-BC47-ABB6-248AFB5C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44ADCB-A355-354A-A5FF-A43EECD2B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044B52-71E2-044D-BB4C-43E086A6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5BB6-9CDE-2A42-9BB9-F3F2C4AFB5DA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F76545-1630-3B43-966B-FE5B53E9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D62175-817C-3645-8322-BC628885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A25E-F191-3E4B-9609-4D3C9124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65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A18C4C-1DEC-2B4E-B1ED-A449ED3AD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79A0C2-6377-7E4D-A44D-B5539F378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3B44AC-497C-B042-9D99-16F26469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5BB6-9CDE-2A42-9BB9-F3F2C4AFB5DA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5E6044-879B-8B48-A0C2-396A4028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7B1B1-22CC-BE49-8D94-C41E9EA5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A25E-F191-3E4B-9609-4D3C9124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8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3240BF-750C-D040-BE3A-3495B09D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207334-21B6-BA4F-8E56-7629FCD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F9FBE9-3C2E-C24C-9898-ED09801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5BB6-9CDE-2A42-9BB9-F3F2C4AFB5DA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CAE5F-F201-5E44-92BE-E1B41C55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43B5F-CF47-A94F-89CC-AF3555D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A25E-F191-3E4B-9609-4D3C9124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2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FC34F-01AE-FE44-B54B-2FFF65CC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5D21D-EBFA-3A44-B3E6-E7EC95F34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DCECC-62E4-6E47-98E0-E663E19C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5BB6-9CDE-2A42-9BB9-F3F2C4AFB5DA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08754-52F2-C64C-8830-96D054B6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0076D-4913-2642-91F2-D8CEF8C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A25E-F191-3E4B-9609-4D3C9124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6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0D64D-F2D5-7C43-95D0-9D69808F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FB713B-6535-1946-86A8-796F1E63C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F865AA-443F-9A42-905E-20D8D9CBC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2E4BD7-9A67-1547-B51F-DD7410DB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5BB6-9CDE-2A42-9BB9-F3F2C4AFB5DA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761B6C-3235-F64F-88E7-410D758D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0E32CE-190D-6848-8C8E-D7CA5CB3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A25E-F191-3E4B-9609-4D3C9124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47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16DADE-4226-B94A-9F48-9AB4D86E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2B73D1-8AB0-D242-A49E-1F9D5161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32967C-8D7E-E546-ACB1-DE6E09C4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470BBB-FB66-8D4D-B360-77F1F1188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F975CA-7BBC-794E-841C-74BE8616E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8648A6-350D-4A4A-97E9-9E703315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5BB6-9CDE-2A42-9BB9-F3F2C4AFB5DA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B10B1E-068E-564D-BB8D-5FC2F380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9C8FFA-4FBE-544A-A842-A0341F1D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A25E-F191-3E4B-9609-4D3C9124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EB7B2-88B4-FD4A-8FF1-6843F0EC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B24716-5BF1-B947-87B3-FD01B16D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5BB6-9CDE-2A42-9BB9-F3F2C4AFB5DA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7FCF10-0B06-0E45-A4C5-F284E457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5D6BB-6997-984F-9813-8F9F1BBB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A25E-F191-3E4B-9609-4D3C9124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41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700D2E-30F5-F64A-8D4B-1145512F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5BB6-9CDE-2A42-9BB9-F3F2C4AFB5DA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49093F-CD7B-314E-B5EE-A485BC7A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1AB933-0726-8C4B-8602-7E0E3888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A25E-F191-3E4B-9609-4D3C9124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73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F4E43-2BDB-4041-A5FD-2E907D79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C2E47-FDA1-2B46-8269-2FF3692A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8B84D1-DD81-2B41-86EC-6FDA9668B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B00BF2-CB53-2A4D-9090-2E316BE0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5BB6-9CDE-2A42-9BB9-F3F2C4AFB5DA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2181F-2370-894F-9358-FBE404E2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2511A4-96F6-924C-A9A2-D6BB5347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A25E-F191-3E4B-9609-4D3C9124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43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DF50A-815A-E24E-A49E-C2E0A76C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21171B-1DDE-D742-8461-D364D50EF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BDBA14-496B-8440-97BB-7ADFAF821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98DC86-DC24-AC4B-9CF0-2E1C2D1D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5BB6-9CDE-2A42-9BB9-F3F2C4AFB5DA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A17B31-E061-6342-A219-12443499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45C281-EFA8-D347-B4EF-D10C72C2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A25E-F191-3E4B-9609-4D3C9124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30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AF966F-466D-9B4B-A1AA-24253926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1E35C-7128-2E46-8C9A-6A4F20A8D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2BA1C-329F-3343-8FFA-5F16269BC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5BB6-9CDE-2A42-9BB9-F3F2C4AFB5DA}" type="datetimeFigureOut">
              <a:rPr kumimoji="1" lang="ja-JP" altLang="en-US" smtClean="0"/>
              <a:t>2021/3/18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03C33D-B22A-994A-A02A-478B008B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B08CA3-8CA1-4041-BA23-5B0967D44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A25E-F191-3E4B-9609-4D3C9124FB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14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56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SAIKI YUHI</dc:creator>
  <cp:lastModifiedBy>SAIKI YUHI</cp:lastModifiedBy>
  <cp:revision>2</cp:revision>
  <dcterms:created xsi:type="dcterms:W3CDTF">2021-03-18T09:43:15Z</dcterms:created>
  <dcterms:modified xsi:type="dcterms:W3CDTF">2021-03-18T09:53:52Z</dcterms:modified>
</cp:coreProperties>
</file>