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802" autoAdjust="0"/>
  </p:normalViewPr>
  <p:slideViewPr>
    <p:cSldViewPr>
      <p:cViewPr varScale="1">
        <p:scale>
          <a:sx n="87" d="100"/>
          <a:sy n="87" d="100"/>
        </p:scale>
        <p:origin x="-58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3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6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93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5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7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6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B42-DF0F-4483-8123-97C8E54A480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0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6B42-DF0F-4483-8123-97C8E54A4806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B62C-67DF-4658-A7D6-CB4A285E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9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2982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Java Application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90872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자바응용프로그램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8717" y="1455167"/>
            <a:ext cx="388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Java Web Application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031231"/>
            <a:ext cx="563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웹브라우저에서</a:t>
            </a:r>
            <a:r>
              <a:rPr lang="ko-KR" altLang="en-US" sz="2400" dirty="0" smtClean="0"/>
              <a:t> 실행되는 자바프로그램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067944" y="836712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main()</a:t>
            </a:r>
            <a:r>
              <a:rPr lang="ko-KR" altLang="en-US" sz="2400" dirty="0" smtClean="0">
                <a:solidFill>
                  <a:srgbClr val="FF0000"/>
                </a:solidFill>
              </a:rPr>
              <a:t>포함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1843" y="2001614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main()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비포함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178" y="3861048"/>
            <a:ext cx="6503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1"/>
                </a:solidFill>
              </a:rPr>
              <a:t>생명주기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(</a:t>
            </a:r>
            <a:r>
              <a:rPr lang="en-US" altLang="ko-KR" sz="2800" b="1" dirty="0" err="1" smtClean="0">
                <a:solidFill>
                  <a:schemeClr val="accent1"/>
                </a:solidFill>
              </a:rPr>
              <a:t>LifeCycle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)</a:t>
            </a:r>
            <a:r>
              <a:rPr lang="ko-KR" altLang="en-US" sz="2800" b="1" dirty="0" err="1" smtClean="0">
                <a:solidFill>
                  <a:schemeClr val="accent1"/>
                </a:solidFill>
              </a:rPr>
              <a:t>메소드를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 통해 실행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50912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 smtClean="0"/>
              <a:t>init</a:t>
            </a:r>
            <a:r>
              <a:rPr lang="en-US" altLang="ko-KR" sz="2400" b="1" dirty="0" smtClean="0"/>
              <a:t>()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5229200"/>
            <a:ext cx="4377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service(request, response)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877272"/>
            <a:ext cx="1851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destroy()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99100" y="2577678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웹브라우저에</a:t>
            </a:r>
            <a:r>
              <a:rPr lang="ko-KR" altLang="en-US" sz="2400" dirty="0" smtClean="0"/>
              <a:t> 출력될 화면 하나를 구성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707984" y="3111351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Servlet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69588" y="3111351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JSP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23728" y="4509120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적재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초기화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32255" y="5271591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웹브라우저</a:t>
            </a:r>
            <a:r>
              <a:rPr lang="ko-KR" altLang="en-US" sz="2400" dirty="0" smtClean="0"/>
              <a:t> 서비스 </a:t>
            </a:r>
            <a:r>
              <a:rPr lang="ko-KR" altLang="en-US" sz="2400" dirty="0" err="1" smtClean="0"/>
              <a:t>메소드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586476" y="5919663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종료 직전 호출</a:t>
            </a:r>
            <a:endParaRPr lang="ko-KR" altLang="en-US" sz="2400" dirty="0"/>
          </a:p>
        </p:txBody>
      </p:sp>
      <p:sp>
        <p:nvSpPr>
          <p:cNvPr id="22" name="오른쪽 화살표 21"/>
          <p:cNvSpPr/>
          <p:nvPr/>
        </p:nvSpPr>
        <p:spPr>
          <a:xfrm>
            <a:off x="1015677" y="3240559"/>
            <a:ext cx="531987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64288" y="2535287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실행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?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229178" y="3717032"/>
            <a:ext cx="866330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5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814060"/>
            <a:ext cx="32790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MyServlet</a:t>
            </a:r>
            <a:endParaRPr lang="en-US" altLang="ko-KR" sz="2400" dirty="0" smtClean="0"/>
          </a:p>
          <a:p>
            <a:r>
              <a:rPr lang="en-US" altLang="ko-KR" sz="2400" dirty="0" smtClean="0"/>
              <a:t>{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814060"/>
            <a:ext cx="3123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extends </a:t>
            </a:r>
            <a:r>
              <a:rPr lang="en-US" altLang="ko-KR" sz="2400" b="1" dirty="0" err="1" smtClean="0"/>
              <a:t>HttpServlet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1678156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init</a:t>
            </a:r>
            <a:r>
              <a:rPr lang="en-US" altLang="ko-KR" sz="2400" b="1" dirty="0" smtClean="0"/>
              <a:t>()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316936"/>
            <a:ext cx="4030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service(request, response)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902292"/>
            <a:ext cx="1505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destroy()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4037883"/>
            <a:ext cx="3203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1"/>
                </a:solidFill>
              </a:rPr>
              <a:t>MyServlet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클래스호출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69" y="4509120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클래스유무 체크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4941168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메모리 적재 체크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373216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메모리 적재가 </a:t>
            </a:r>
            <a:r>
              <a:rPr lang="ko-KR" altLang="en-US" sz="2000" dirty="0" err="1" smtClean="0"/>
              <a:t>안되었을때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5373216"/>
            <a:ext cx="417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메모리적재</a:t>
            </a:r>
            <a:r>
              <a:rPr lang="en-US" altLang="ko-KR" sz="2000" dirty="0" smtClean="0">
                <a:solidFill>
                  <a:srgbClr val="FF0000"/>
                </a:solidFill>
              </a:rPr>
              <a:t>-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init</a:t>
            </a:r>
            <a:r>
              <a:rPr lang="en-US" altLang="ko-KR" sz="2000" dirty="0" smtClean="0">
                <a:solidFill>
                  <a:srgbClr val="FF0000"/>
                </a:solidFill>
              </a:rPr>
              <a:t>()</a:t>
            </a:r>
            <a:r>
              <a:rPr lang="ko-KR" altLang="en-US" sz="2000" dirty="0" smtClean="0">
                <a:solidFill>
                  <a:srgbClr val="FF0000"/>
                </a:solidFill>
              </a:rPr>
              <a:t>호출</a:t>
            </a:r>
            <a:r>
              <a:rPr lang="en-US" altLang="ko-KR" sz="2000" dirty="0" smtClean="0">
                <a:solidFill>
                  <a:srgbClr val="FF0000"/>
                </a:solidFill>
              </a:rPr>
              <a:t>-service()</a:t>
            </a:r>
            <a:r>
              <a:rPr lang="ko-KR" altLang="en-US" sz="2000" dirty="0" smtClean="0">
                <a:solidFill>
                  <a:srgbClr val="FF0000"/>
                </a:solidFill>
              </a:rPr>
              <a:t>호출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909210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메모리 적재가 </a:t>
            </a:r>
            <a:r>
              <a:rPr lang="ko-KR" altLang="en-US" sz="2000" dirty="0" err="1" smtClean="0"/>
              <a:t>되었을때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5909210"/>
            <a:ext cx="1652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service()</a:t>
            </a:r>
            <a:r>
              <a:rPr lang="ko-KR" altLang="en-US" sz="2000" dirty="0" smtClean="0">
                <a:solidFill>
                  <a:srgbClr val="FF0000"/>
                </a:solidFill>
              </a:rPr>
              <a:t>호출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26064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err="1" smtClean="0">
                <a:solidFill>
                  <a:schemeClr val="accent1"/>
                </a:solidFill>
              </a:rPr>
              <a:t>서블릿</a:t>
            </a:r>
            <a:r>
              <a:rPr lang="ko-KR" altLang="en-US" sz="2400" b="1" dirty="0" smtClean="0">
                <a:solidFill>
                  <a:schemeClr val="accent1"/>
                </a:solidFill>
              </a:rPr>
              <a:t> 만들기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0088" y="4047455"/>
            <a:ext cx="404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ApacheTomcat</a:t>
            </a:r>
            <a:r>
              <a:rPr lang="ko-KR" altLang="en-US" sz="2400" dirty="0" smtClean="0"/>
              <a:t>에서 </a:t>
            </a:r>
            <a:r>
              <a:rPr lang="ko-KR" altLang="en-US" sz="2400" dirty="0" err="1" smtClean="0"/>
              <a:t>하는일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722313"/>
            <a:ext cx="7128792" cy="321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9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3" grpId="0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87342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public void service(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</a:t>
            </a:r>
            <a:r>
              <a:rPr lang="en-US" altLang="ko-KR" sz="2400" b="1" dirty="0" err="1" smtClean="0"/>
              <a:t>req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HttpServletResponse</a:t>
            </a:r>
            <a:r>
              <a:rPr lang="en-US" altLang="ko-KR" sz="2000" dirty="0" smtClean="0"/>
              <a:t> </a:t>
            </a:r>
            <a:r>
              <a:rPr lang="en-US" altLang="ko-KR" sz="2400" b="1" dirty="0" err="1" smtClean="0"/>
              <a:t>resp</a:t>
            </a:r>
            <a:r>
              <a:rPr lang="en-US" altLang="ko-KR" sz="2000" dirty="0" smtClean="0"/>
              <a:t>){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113692"/>
            <a:ext cx="537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req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요청객체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브라우저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클라이언트를 의미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708920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클라이언트정보를 얻을 때 사용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273932"/>
            <a:ext cx="3600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resp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응답객체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서버를 의미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390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클라이언트에게 서비스를 할 때 사용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4208" y="4683923"/>
            <a:ext cx="1800200" cy="1625397"/>
          </a:xfrm>
          <a:prstGeom prst="rect">
            <a:avLst/>
          </a:prstGeom>
        </p:spPr>
      </p:pic>
      <p:pic>
        <p:nvPicPr>
          <p:cNvPr id="8" name="Picture 4" descr="C:\Users\jaelee1004\AppData\Local\Microsoft\Windows\INetCache\IE\LRH9TL2F\computer-1294809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515" y="2072646"/>
            <a:ext cx="1705893" cy="18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59632" y="5517232"/>
            <a:ext cx="4390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브라우저 </a:t>
            </a:r>
            <a:r>
              <a:rPr lang="ko-KR" altLang="en-US" sz="2000" dirty="0" smtClean="0"/>
              <a:t>출력객체를 생성할 때 사용</a:t>
            </a:r>
            <a:endParaRPr lang="ko-KR" altLang="en-US" sz="2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7504" y="260648"/>
            <a:ext cx="900100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1155516"/>
            <a:ext cx="54470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 smtClean="0"/>
              <a:t>public void service(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req</a:t>
            </a:r>
            <a:r>
              <a:rPr lang="en-US" altLang="ko-KR" sz="2000" dirty="0" smtClean="0"/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</a:t>
            </a:r>
            <a:r>
              <a:rPr lang="en-US" altLang="ko-KR" sz="2000" dirty="0" err="1" smtClean="0"/>
              <a:t>HttpServletResponse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resp</a:t>
            </a:r>
            <a:r>
              <a:rPr lang="en-US" altLang="ko-KR" sz="2000" dirty="0" smtClean="0"/>
              <a:t>){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PrintWriter</a:t>
            </a:r>
            <a:r>
              <a:rPr lang="en-US" altLang="ko-KR" sz="2000" dirty="0" smtClean="0"/>
              <a:t> out = </a:t>
            </a:r>
            <a:r>
              <a:rPr lang="en-US" altLang="ko-KR" sz="2000" dirty="0" err="1" smtClean="0"/>
              <a:t>resp.getWriter</a:t>
            </a:r>
            <a:r>
              <a:rPr lang="en-US" altLang="ko-KR" sz="2000" dirty="0" smtClean="0"/>
              <a:t>();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out.print</a:t>
            </a:r>
            <a:r>
              <a:rPr lang="en-US" altLang="ko-KR" sz="2000" dirty="0" smtClean="0"/>
              <a:t>(                                     );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out.print</a:t>
            </a:r>
            <a:r>
              <a:rPr lang="en-US" altLang="ko-KR" sz="2000" dirty="0" smtClean="0"/>
              <a:t>(                                  );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out.print</a:t>
            </a:r>
            <a:r>
              <a:rPr lang="en-US" altLang="ko-KR" sz="2000" dirty="0" smtClean="0"/>
              <a:t>(                            );</a:t>
            </a:r>
          </a:p>
          <a:p>
            <a:pPr>
              <a:lnSpc>
                <a:spcPct val="120000"/>
              </a:lnSpc>
            </a:pP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3" name="Picture 4" descr="C:\Users\jaelee1004\AppData\Local\Microsoft\Windows\INetCache\IE\LRH9TL2F\computer-1294809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96752"/>
            <a:ext cx="338167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76416" y="3008444"/>
            <a:ext cx="3397084" cy="1163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 smtClean="0"/>
              <a:t>“&lt;html&gt;&lt;head&gt;&lt;/head&gt;”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“&lt;body&gt;&lt;p&gt;</a:t>
            </a:r>
            <a:r>
              <a:rPr lang="ko-KR" altLang="en-US" sz="2000" b="1" dirty="0" smtClean="0"/>
              <a:t>안녕</a:t>
            </a:r>
            <a:r>
              <a:rPr lang="en-US" altLang="ko-KR" sz="2000" b="1" dirty="0" smtClean="0"/>
              <a:t>&lt;/p&gt;”</a:t>
            </a:r>
            <a:endParaRPr lang="ko-KR" altLang="en-US" sz="2000" b="1" dirty="0" smtClean="0"/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“&lt;/body&gt;&lt;/html&gt;”</a:t>
            </a:r>
            <a:endParaRPr lang="ko-KR" altLang="en-US" sz="2000" b="1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33197" y="980728"/>
            <a:ext cx="5403299" cy="41044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53542 -0.1493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71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193</Words>
  <Application>Microsoft Office PowerPoint</Application>
  <PresentationFormat>화면 슬라이드 쇼(4:3)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jaelee1004</dc:creator>
  <cp:lastModifiedBy>Playdata</cp:lastModifiedBy>
  <cp:revision>12</cp:revision>
  <dcterms:created xsi:type="dcterms:W3CDTF">2019-07-08T21:48:47Z</dcterms:created>
  <dcterms:modified xsi:type="dcterms:W3CDTF">2019-07-09T01:00:32Z</dcterms:modified>
</cp:coreProperties>
</file>