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2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1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3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0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FF43-8874-4AFE-AA8E-8497440A0C50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1D40-9BD5-452D-900C-F83A41AB9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9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2" y="3588490"/>
            <a:ext cx="2725590" cy="286484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627570" y="2839171"/>
            <a:ext cx="648072" cy="416575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51920" y="2826115"/>
            <a:ext cx="648072" cy="429631"/>
          </a:xfrm>
          <a:prstGeom prst="roundRect">
            <a:avLst/>
          </a:prstGeom>
          <a:solidFill>
            <a:srgbClr val="FF000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83656" y="2839171"/>
            <a:ext cx="648072" cy="416575"/>
          </a:xfrm>
          <a:prstGeom prst="roundRect">
            <a:avLst/>
          </a:prstGeom>
          <a:solidFill>
            <a:srgbClr val="0070C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95832" y="2839171"/>
            <a:ext cx="648072" cy="416575"/>
          </a:xfrm>
          <a:prstGeom prst="roundRect">
            <a:avLst/>
          </a:prstGeom>
          <a:solidFill>
            <a:srgbClr val="00B05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39744" y="2839171"/>
            <a:ext cx="648072" cy="416575"/>
          </a:xfrm>
          <a:prstGeom prst="roundRect">
            <a:avLst/>
          </a:prstGeom>
          <a:solidFill>
            <a:srgbClr val="FFFF0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3188" y="216776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스택</a:t>
            </a:r>
            <a:r>
              <a:rPr lang="en-US" altLang="ko-KR" sz="3600" b="1" dirty="0" smtClean="0"/>
              <a:t>(Stack)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980728"/>
            <a:ext cx="681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데이터를 일시적으로 저장하기 위한 자료구조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484784"/>
            <a:ext cx="5806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후입선출</a:t>
            </a:r>
            <a:r>
              <a:rPr lang="ko-KR" altLang="en-US" sz="2400" dirty="0" smtClean="0"/>
              <a:t> 구조 </a:t>
            </a:r>
            <a:r>
              <a:rPr lang="en-US" altLang="ko-KR" sz="2400" dirty="0" smtClean="0"/>
              <a:t>(LIFO, Last In First Out)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4191471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푸시</a:t>
            </a:r>
            <a:r>
              <a:rPr lang="en-US" altLang="ko-KR" sz="2400" dirty="0" smtClean="0"/>
              <a:t>(push)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5639" y="419147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넣기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9872" y="4869160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팝</a:t>
            </a:r>
            <a:r>
              <a:rPr lang="en-US" altLang="ko-KR" sz="2400" dirty="0" smtClean="0"/>
              <a:t>(pop)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5639" y="486916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꺼내기</a:t>
            </a:r>
            <a:endParaRPr lang="ko-KR" altLang="en-US" sz="2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650452" y="4308091"/>
            <a:ext cx="353589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652120" y="4983372"/>
            <a:ext cx="353589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03423E-6 L -0.27952 0.004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52 0.00416 L -0.27952 0.4132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-2.03515E-6 L -0.38281 0.0032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82 0.00324 L -0.38282 0.3494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2.03515E-6 L -0.48611 0.0032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0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11 0.00324 L -0.48611 0.2865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03515E-6 L -0.58924 0.0032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24 0.00324 L -0.58924 0.2236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03515E-6 L -0.69254 0.00324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3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254 0.00324 L -0.69254 0.1607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2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254 0.16073 L -0.69254 0.0138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254 0.00324 L -0.41684 0.00324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24 0.00324 L -0.2033 0.0032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11 0.00324 L 0.00226 0.00324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813 0.00509 L 0.20468 0.0032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3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27 0.00416 L 0.41198 0.0041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2725590" cy="2864846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1" y="3588490"/>
            <a:ext cx="2725590" cy="286484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475656" y="3917709"/>
            <a:ext cx="648072" cy="416575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75656" y="5589240"/>
            <a:ext cx="648072" cy="429631"/>
          </a:xfrm>
          <a:prstGeom prst="roundRect">
            <a:avLst/>
          </a:prstGeom>
          <a:solidFill>
            <a:srgbClr val="FF000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75656" y="4334284"/>
            <a:ext cx="648072" cy="416575"/>
          </a:xfrm>
          <a:prstGeom prst="roundRect">
            <a:avLst/>
          </a:prstGeom>
          <a:solidFill>
            <a:srgbClr val="0070C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5656" y="5172665"/>
            <a:ext cx="648072" cy="416575"/>
          </a:xfrm>
          <a:prstGeom prst="roundRect">
            <a:avLst/>
          </a:prstGeom>
          <a:solidFill>
            <a:srgbClr val="00B05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75656" y="4750859"/>
            <a:ext cx="648072" cy="416575"/>
          </a:xfrm>
          <a:prstGeom prst="roundRect">
            <a:avLst/>
          </a:prstGeom>
          <a:solidFill>
            <a:srgbClr val="FFFF0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63269"/>
            <a:ext cx="2725590" cy="286484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123728" y="2780928"/>
            <a:ext cx="187220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7944" y="465747"/>
            <a:ext cx="80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Top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2520519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Bottom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9678" y="1544699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Empty</a:t>
            </a:r>
            <a:endParaRPr lang="ko-KR" altLang="en-US" sz="3200" b="1" dirty="0"/>
          </a:p>
        </p:txBody>
      </p:sp>
      <p:sp>
        <p:nvSpPr>
          <p:cNvPr id="19" name="오른쪽 화살표 18"/>
          <p:cNvSpPr/>
          <p:nvPr/>
        </p:nvSpPr>
        <p:spPr>
          <a:xfrm>
            <a:off x="3347864" y="1779432"/>
            <a:ext cx="442762" cy="136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59678" y="4797152"/>
            <a:ext cx="87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Full</a:t>
            </a:r>
            <a:endParaRPr lang="ko-KR" altLang="en-US" sz="3200" b="1" dirty="0"/>
          </a:p>
        </p:txBody>
      </p:sp>
      <p:sp>
        <p:nvSpPr>
          <p:cNvPr id="21" name="오른쪽 화살표 20"/>
          <p:cNvSpPr/>
          <p:nvPr/>
        </p:nvSpPr>
        <p:spPr>
          <a:xfrm>
            <a:off x="3347864" y="5031885"/>
            <a:ext cx="442762" cy="136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20416" y="3889184"/>
            <a:ext cx="648072" cy="416575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20416" y="5560715"/>
            <a:ext cx="648072" cy="429631"/>
          </a:xfrm>
          <a:prstGeom prst="roundRect">
            <a:avLst/>
          </a:prstGeom>
          <a:solidFill>
            <a:srgbClr val="FF000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20416" y="4305759"/>
            <a:ext cx="648072" cy="416575"/>
          </a:xfrm>
          <a:prstGeom prst="roundRect">
            <a:avLst/>
          </a:prstGeom>
          <a:solidFill>
            <a:srgbClr val="0070C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20416" y="5144140"/>
            <a:ext cx="648072" cy="416575"/>
          </a:xfrm>
          <a:prstGeom prst="roundRect">
            <a:avLst/>
          </a:prstGeom>
          <a:solidFill>
            <a:srgbClr val="00B05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20416" y="4722334"/>
            <a:ext cx="648072" cy="416575"/>
          </a:xfrm>
          <a:prstGeom prst="roundRect">
            <a:avLst/>
          </a:prstGeom>
          <a:solidFill>
            <a:srgbClr val="FFFF0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106348" y="3402532"/>
            <a:ext cx="648072" cy="416575"/>
          </a:xfrm>
          <a:prstGeom prst="roundRect">
            <a:avLst/>
          </a:prstGeom>
          <a:solidFill>
            <a:srgbClr val="FFFF0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6012160" y="3819107"/>
            <a:ext cx="29523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20072" y="3481844"/>
            <a:ext cx="80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Top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1908121"/>
            <a:ext cx="2015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OverFlow</a:t>
            </a:r>
            <a:endParaRPr lang="ko-KR" altLang="en-US" sz="3200" b="1" dirty="0"/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7192603" y="2851447"/>
            <a:ext cx="442762" cy="136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177652" y="706764"/>
            <a:ext cx="187220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0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/>
      <p:bldP spid="14" grpId="0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1" grpId="0"/>
      <p:bldP spid="32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2725590" cy="2864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72200" y="548680"/>
            <a:ext cx="20742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void x( ) {  }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void y( ) {  }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void z( ) {  </a:t>
            </a:r>
          </a:p>
          <a:p>
            <a:r>
              <a:rPr lang="en-US" altLang="ko-KR" sz="2400" dirty="0" smtClean="0"/>
              <a:t>    x( );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y( );</a:t>
            </a:r>
            <a:endParaRPr lang="en-US" altLang="ko-KR" sz="2400" dirty="0"/>
          </a:p>
          <a:p>
            <a:r>
              <a:rPr lang="en-US" altLang="ko-KR" sz="2400" dirty="0" smtClean="0"/>
              <a:t>}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void main( ) {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z( );</a:t>
            </a:r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152" y="260648"/>
            <a:ext cx="3024336" cy="51845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95145" y="4149080"/>
            <a:ext cx="648072" cy="429631"/>
          </a:xfrm>
          <a:prstGeom prst="roundRect">
            <a:avLst/>
          </a:prstGeom>
          <a:solidFill>
            <a:srgbClr val="FF000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20072" y="1340768"/>
            <a:ext cx="648072" cy="416575"/>
          </a:xfrm>
          <a:prstGeom prst="roundRect">
            <a:avLst/>
          </a:prstGeom>
          <a:solidFill>
            <a:srgbClr val="0070C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86551" y="2455043"/>
            <a:ext cx="648072" cy="416575"/>
          </a:xfrm>
          <a:prstGeom prst="roundRect">
            <a:avLst/>
          </a:prstGeom>
          <a:solidFill>
            <a:srgbClr val="00B05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86551" y="665006"/>
            <a:ext cx="648072" cy="416575"/>
          </a:xfrm>
          <a:prstGeom prst="roundRect">
            <a:avLst/>
          </a:prstGeom>
          <a:solidFill>
            <a:srgbClr val="FFFF00">
              <a:alpha val="70000"/>
            </a:srgb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26974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메소드호</a:t>
            </a:r>
            <a:r>
              <a:rPr lang="ko-KR" altLang="en-US" sz="3600" b="1" dirty="0" err="1"/>
              <a:t>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111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077 -0.15726 L -0.41077 0.2099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72 0.09065 L -0.40972 0.3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72 0.35129 L -0.40972 0.5927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55 0.35685 L -5.55556E-7 -4.92137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7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37 0.25277 L -0.41337 0.4942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37 0.25277 L 0 3.07123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0" y="-126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54 0.08395 L -0.00017 -0.003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4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55 -0.1679 L -5.55556E-7 -2.22942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188" y="216776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큐</a:t>
            </a:r>
            <a:r>
              <a:rPr lang="en-US" altLang="ko-KR" sz="3600" b="1" dirty="0" smtClean="0"/>
              <a:t>(Queue)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62650"/>
            <a:ext cx="681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데이터를 일시적으로 저장하기 위한 자료구조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5845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선입선</a:t>
            </a:r>
            <a:r>
              <a:rPr lang="ko-KR" altLang="en-US" sz="2400" dirty="0"/>
              <a:t>출</a:t>
            </a:r>
            <a:r>
              <a:rPr lang="ko-KR" altLang="en-US" sz="2400" dirty="0" smtClean="0"/>
              <a:t> 구조 </a:t>
            </a:r>
            <a:r>
              <a:rPr lang="en-US" altLang="ko-KR" sz="2400" dirty="0" smtClean="0"/>
              <a:t>(FIFO, First In First Out)</a:t>
            </a:r>
            <a:endParaRPr lang="ko-KR" altLang="en-US" sz="2400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7" y="2996952"/>
            <a:ext cx="8397647" cy="3178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2060848"/>
            <a:ext cx="581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은행창구 </a:t>
            </a:r>
            <a:r>
              <a:rPr lang="ko-KR" altLang="en-US" sz="2400" dirty="0" err="1" smtClean="0"/>
              <a:t>대기열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마트의</a:t>
            </a:r>
            <a:r>
              <a:rPr lang="ko-KR" altLang="en-US" sz="2400" dirty="0" smtClean="0"/>
              <a:t> 계산 </a:t>
            </a:r>
            <a:r>
              <a:rPr lang="ko-KR" altLang="en-US" sz="2400" dirty="0" err="1" smtClean="0"/>
              <a:t>대기열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42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배열로 큐 만들기</a:t>
            </a:r>
            <a:endParaRPr lang="ko-KR" altLang="en-US" sz="3200" b="1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69662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링 버퍼로 큐 만들기</a:t>
            </a:r>
            <a:endParaRPr lang="ko-KR" altLang="en-US" sz="3200" b="1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" y="1198731"/>
            <a:ext cx="9117199" cy="48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112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jaelee1004</dc:creator>
  <cp:lastModifiedBy>Playdata</cp:lastModifiedBy>
  <cp:revision>15</cp:revision>
  <dcterms:created xsi:type="dcterms:W3CDTF">2019-05-16T18:45:14Z</dcterms:created>
  <dcterms:modified xsi:type="dcterms:W3CDTF">2019-05-17T03:47:56Z</dcterms:modified>
</cp:coreProperties>
</file>