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3" r:id="rId10"/>
    <p:sldId id="262" r:id="rId11"/>
    <p:sldId id="264" r:id="rId12"/>
    <p:sldId id="273" r:id="rId13"/>
    <p:sldId id="272" r:id="rId14"/>
    <p:sldId id="265" r:id="rId15"/>
    <p:sldId id="274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1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5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3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1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2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3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0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0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5E4C-6BA6-4E12-917D-04BE39EF677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CB30-A04F-4A7D-8D20-3CCF76AAF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9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18" y="481718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컴퓨터 언어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28574"/>
            <a:ext cx="619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컴퓨터와 대화하기 위해서 사용하는 언어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6918" y="2200337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0070C0"/>
                </a:solidFill>
              </a:rPr>
              <a:t>컴퓨터 알고리즘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999732"/>
            <a:ext cx="868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컴퓨터를 이용하여 주어진 문제를 풀기 위한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방법</a:t>
            </a:r>
            <a:r>
              <a:rPr lang="ko-KR" altLang="en-US" sz="2400" dirty="0" smtClean="0"/>
              <a:t>이나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절차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548346"/>
            <a:ext cx="692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컴퓨터에게 할 일을 하나씩 차례대로 알려</a:t>
            </a:r>
            <a:r>
              <a:rPr lang="ko-KR" altLang="en-US" sz="2400" dirty="0"/>
              <a:t>준</a:t>
            </a:r>
            <a:r>
              <a:rPr lang="ko-KR" altLang="en-US" sz="2400" dirty="0" smtClean="0"/>
              <a:t>다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6918" y="4532859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컴퓨터 프로그램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5465681"/>
            <a:ext cx="837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컴퓨터가 특정 작업을 수행하기 위해 짜여진 명령의 순서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470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68108"/>
            <a:ext cx="2962688" cy="1066949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1" y="3408268"/>
            <a:ext cx="2953162" cy="1028844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4" y="4776420"/>
            <a:ext cx="2934109" cy="1028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9992" y="1815207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JudgeSign.java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60648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조건판단과 분기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3284984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if~else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if~else</a:t>
            </a:r>
            <a:r>
              <a:rPr lang="ko-KR" altLang="en-US" sz="2400" dirty="0" smtClean="0"/>
              <a:t> 사용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263691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Scanner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921307"/>
            <a:ext cx="674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입력한 </a:t>
            </a:r>
            <a:r>
              <a:rPr lang="ko-KR" altLang="en-US" sz="2400" dirty="0" err="1" smtClean="0"/>
              <a:t>정수값이</a:t>
            </a:r>
            <a:r>
              <a:rPr lang="ko-KR" altLang="en-US" sz="2400" dirty="0" smtClean="0"/>
              <a:t> 양수인지 음수인지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인지 판단</a:t>
            </a:r>
            <a:endParaRPr lang="ko-KR" altLang="en-US" sz="2400" dirty="0"/>
          </a:p>
        </p:txBody>
      </p:sp>
      <p:sp>
        <p:nvSpPr>
          <p:cNvPr id="10" name="오른쪽 화살표 9"/>
          <p:cNvSpPr/>
          <p:nvPr/>
        </p:nvSpPr>
        <p:spPr>
          <a:xfrm>
            <a:off x="499021" y="1063769"/>
            <a:ext cx="328563" cy="17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4" y="2729245"/>
            <a:ext cx="3346410" cy="17280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76672"/>
            <a:ext cx="5763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</a:t>
            </a:r>
            <a:r>
              <a:rPr lang="ko-KR" altLang="en-US" sz="3200" b="1" dirty="0" smtClean="0"/>
              <a:t>부터 </a:t>
            </a:r>
            <a:r>
              <a:rPr lang="en-US" altLang="ko-KR" sz="3200" b="1" dirty="0" smtClean="0"/>
              <a:t>n</a:t>
            </a:r>
            <a:r>
              <a:rPr lang="ko-KR" altLang="en-US" sz="3200" b="1" dirty="0" smtClean="0"/>
              <a:t>까지의 정수 합 구하기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066804"/>
            <a:ext cx="35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1, 2, 3, …, n</a:t>
            </a:r>
            <a:r>
              <a:rPr lang="ko-KR" altLang="en-US" sz="2400" dirty="0" smtClean="0"/>
              <a:t>의 합 구하기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63116" y="2267580"/>
            <a:ext cx="232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SumWhile.java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63116" y="293974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Scanner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3116" y="3707740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while</a:t>
            </a:r>
            <a:r>
              <a:rPr lang="ko-KR" altLang="en-US" sz="2400" dirty="0" smtClean="0"/>
              <a:t>문 사용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>
            <a:off x="755576" y="119675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2434514" y="980728"/>
            <a:ext cx="2088232" cy="513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판단 2"/>
          <p:cNvSpPr/>
          <p:nvPr/>
        </p:nvSpPr>
        <p:spPr>
          <a:xfrm>
            <a:off x="2555776" y="2636912"/>
            <a:ext cx="1872208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07808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</a:t>
            </a:r>
            <a:r>
              <a:rPr lang="en-US" altLang="ko-KR" dirty="0" smtClean="0">
                <a:sym typeface="Wingdings" pitchFamily="2" charset="2"/>
              </a:rPr>
              <a:t>  sum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491880" y="3482752"/>
            <a:ext cx="1325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3996" y="288429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427984" y="3068960"/>
            <a:ext cx="16429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72566" y="3068960"/>
            <a:ext cx="0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920954" y="6237312"/>
            <a:ext cx="16429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1523445"/>
            <a:ext cx="0" cy="249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512968" y="4869160"/>
            <a:ext cx="9955" cy="4331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3563724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08514" y="26996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459474" y="548680"/>
            <a:ext cx="6625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2483768" y="1772816"/>
            <a:ext cx="2088232" cy="513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5070" y="18701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i</a:t>
            </a:r>
            <a:endParaRPr lang="ko-KR" altLang="en-US" dirty="0"/>
          </a:p>
        </p:txBody>
      </p:sp>
      <p:sp>
        <p:nvSpPr>
          <p:cNvPr id="31" name="순서도: 처리 30"/>
          <p:cNvSpPr/>
          <p:nvPr/>
        </p:nvSpPr>
        <p:spPr>
          <a:xfrm>
            <a:off x="2555776" y="4365104"/>
            <a:ext cx="2088232" cy="513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88590" y="447423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 + i </a:t>
            </a:r>
            <a:r>
              <a:rPr lang="en-US" altLang="ko-KR" dirty="0" smtClean="0">
                <a:sym typeface="Wingdings" pitchFamily="2" charset="2"/>
              </a:rPr>
              <a:t> sum</a:t>
            </a:r>
            <a:endParaRPr lang="ko-KR" altLang="en-US" dirty="0"/>
          </a:p>
        </p:txBody>
      </p:sp>
      <p:sp>
        <p:nvSpPr>
          <p:cNvPr id="33" name="순서도: 처리 32"/>
          <p:cNvSpPr/>
          <p:nvPr/>
        </p:nvSpPr>
        <p:spPr>
          <a:xfrm>
            <a:off x="2555776" y="5291916"/>
            <a:ext cx="2088232" cy="513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37078" y="538927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+1 </a:t>
            </a:r>
            <a:r>
              <a:rPr lang="en-US" altLang="ko-KR" dirty="0" smtClean="0">
                <a:sym typeface="Wingdings" pitchFamily="2" charset="2"/>
              </a:rPr>
              <a:t>  i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3553933" y="5804206"/>
            <a:ext cx="9955" cy="4331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" idx="0"/>
          </p:cNvCxnSpPr>
          <p:nvPr/>
        </p:nvCxnSpPr>
        <p:spPr>
          <a:xfrm>
            <a:off x="3491880" y="2289349"/>
            <a:ext cx="0" cy="347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3803761" y="6453336"/>
            <a:ext cx="226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5399" y="6437392"/>
            <a:ext cx="9955" cy="295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920954" y="2564904"/>
            <a:ext cx="0" cy="3672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920954" y="2564904"/>
            <a:ext cx="15451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4" y="2729245"/>
            <a:ext cx="3346410" cy="17280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76672"/>
            <a:ext cx="5763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</a:t>
            </a:r>
            <a:r>
              <a:rPr lang="ko-KR" altLang="en-US" sz="3200" b="1" dirty="0" smtClean="0"/>
              <a:t>부터 </a:t>
            </a:r>
            <a:r>
              <a:rPr lang="en-US" altLang="ko-KR" sz="3200" b="1" dirty="0" smtClean="0"/>
              <a:t>n</a:t>
            </a:r>
            <a:r>
              <a:rPr lang="ko-KR" altLang="en-US" sz="3200" b="1" dirty="0" smtClean="0"/>
              <a:t>까지의 정수 합 구하기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066804"/>
            <a:ext cx="35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1, 2, 3, …, n</a:t>
            </a:r>
            <a:r>
              <a:rPr lang="ko-KR" altLang="en-US" sz="2400" dirty="0" smtClean="0"/>
              <a:t>의 합 구하기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63116" y="2267580"/>
            <a:ext cx="193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SumFor.java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63116" y="293974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Scanner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3116" y="3707740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for</a:t>
            </a:r>
            <a:r>
              <a:rPr lang="ko-KR" altLang="en-US" sz="2400" dirty="0" smtClean="0"/>
              <a:t>문 사용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>
            <a:off x="755576" y="119675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3" y="1988840"/>
            <a:ext cx="3968931" cy="2952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9545" y="2016798"/>
            <a:ext cx="2477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SumForPos.java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76672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양수만 입력하기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6164" y="1061447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양수값을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입력받을</a:t>
            </a:r>
            <a:r>
              <a:rPr lang="ko-KR" altLang="en-US" sz="2400" dirty="0" smtClean="0"/>
              <a:t> 때 까지 반복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58969" y="263691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Scanner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70656" y="3098577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do~while</a:t>
            </a:r>
            <a:r>
              <a:rPr lang="ko-KR" altLang="en-US" sz="2400" dirty="0" smtClean="0"/>
              <a:t>문 사용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715518" y="1174105"/>
            <a:ext cx="472106" cy="207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데이터 9"/>
          <p:cNvSpPr/>
          <p:nvPr/>
        </p:nvSpPr>
        <p:spPr>
          <a:xfrm>
            <a:off x="7020272" y="4208644"/>
            <a:ext cx="2016224" cy="46011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판단 10"/>
          <p:cNvSpPr/>
          <p:nvPr/>
        </p:nvSpPr>
        <p:spPr>
          <a:xfrm>
            <a:off x="7092280" y="5188550"/>
            <a:ext cx="1872208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8010892" y="3789040"/>
            <a:ext cx="6625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0" idx="4"/>
          </p:cNvCxnSpPr>
          <p:nvPr/>
        </p:nvCxnSpPr>
        <p:spPr>
          <a:xfrm>
            <a:off x="8028384" y="4668763"/>
            <a:ext cx="0" cy="5197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028384" y="6052646"/>
            <a:ext cx="0" cy="5197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82401" y="425403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78206" y="545413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444208" y="5620598"/>
            <a:ext cx="696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65600" y="4005064"/>
            <a:ext cx="0" cy="1615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465600" y="4005064"/>
            <a:ext cx="15627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88224" y="5260558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2320" y="604335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4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5" grpId="0"/>
      <p:bldP spid="16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5013552" y="980728"/>
            <a:ext cx="2088232" cy="513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판단 2"/>
          <p:cNvSpPr/>
          <p:nvPr/>
        </p:nvSpPr>
        <p:spPr>
          <a:xfrm>
            <a:off x="5134814" y="2636912"/>
            <a:ext cx="1872208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4854" y="107808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</a:t>
            </a:r>
            <a:r>
              <a:rPr lang="en-US" altLang="ko-KR" dirty="0" smtClean="0">
                <a:sym typeface="Wingdings" pitchFamily="2" charset="2"/>
              </a:rPr>
              <a:t>  sum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070918" y="3482752"/>
            <a:ext cx="1325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23034" y="288429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7007022" y="3068960"/>
            <a:ext cx="16429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651604" y="3068960"/>
            <a:ext cx="0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4499992" y="6237312"/>
            <a:ext cx="16429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70918" y="1523445"/>
            <a:ext cx="0" cy="249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092006" y="4869160"/>
            <a:ext cx="9955" cy="4331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42926" y="3563724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87552" y="26996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6038512" y="548680"/>
            <a:ext cx="6625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5062806" y="1772816"/>
            <a:ext cx="2088232" cy="513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44108" y="18701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i</a:t>
            </a:r>
            <a:endParaRPr lang="ko-KR" altLang="en-US" dirty="0"/>
          </a:p>
        </p:txBody>
      </p:sp>
      <p:sp>
        <p:nvSpPr>
          <p:cNvPr id="31" name="순서도: 처리 30"/>
          <p:cNvSpPr/>
          <p:nvPr/>
        </p:nvSpPr>
        <p:spPr>
          <a:xfrm>
            <a:off x="5134814" y="4365104"/>
            <a:ext cx="2088232" cy="513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67628" y="447423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 + i </a:t>
            </a:r>
            <a:r>
              <a:rPr lang="en-US" altLang="ko-KR" dirty="0" smtClean="0">
                <a:sym typeface="Wingdings" pitchFamily="2" charset="2"/>
              </a:rPr>
              <a:t> sum</a:t>
            </a:r>
            <a:endParaRPr lang="ko-KR" altLang="en-US" dirty="0"/>
          </a:p>
        </p:txBody>
      </p:sp>
      <p:sp>
        <p:nvSpPr>
          <p:cNvPr id="33" name="순서도: 처리 32"/>
          <p:cNvSpPr/>
          <p:nvPr/>
        </p:nvSpPr>
        <p:spPr>
          <a:xfrm>
            <a:off x="5134814" y="5291916"/>
            <a:ext cx="2088232" cy="5133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16116" y="538927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+1 </a:t>
            </a:r>
            <a:r>
              <a:rPr lang="en-US" altLang="ko-KR" dirty="0" smtClean="0">
                <a:sym typeface="Wingdings" pitchFamily="2" charset="2"/>
              </a:rPr>
              <a:t>  i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6132971" y="5804206"/>
            <a:ext cx="9955" cy="4331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" idx="0"/>
          </p:cNvCxnSpPr>
          <p:nvPr/>
        </p:nvCxnSpPr>
        <p:spPr>
          <a:xfrm>
            <a:off x="6070918" y="2289349"/>
            <a:ext cx="0" cy="347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382799" y="6453336"/>
            <a:ext cx="226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384437" y="6437392"/>
            <a:ext cx="9955" cy="295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499992" y="2564904"/>
            <a:ext cx="0" cy="3672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499992" y="2564904"/>
            <a:ext cx="15451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데이터 3"/>
          <p:cNvSpPr/>
          <p:nvPr/>
        </p:nvSpPr>
        <p:spPr>
          <a:xfrm>
            <a:off x="1187624" y="2233070"/>
            <a:ext cx="2016224" cy="46011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판단 27"/>
          <p:cNvSpPr/>
          <p:nvPr/>
        </p:nvSpPr>
        <p:spPr>
          <a:xfrm>
            <a:off x="1259632" y="3212976"/>
            <a:ext cx="1872208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2178244" y="1813466"/>
            <a:ext cx="6625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" idx="4"/>
          </p:cNvCxnSpPr>
          <p:nvPr/>
        </p:nvCxnSpPr>
        <p:spPr>
          <a:xfrm>
            <a:off x="2195736" y="2693189"/>
            <a:ext cx="0" cy="5197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95736" y="4077072"/>
            <a:ext cx="0" cy="5197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49753" y="227846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5558" y="347856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611560" y="3645024"/>
            <a:ext cx="696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2952" y="2029490"/>
            <a:ext cx="0" cy="1615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32952" y="2029490"/>
            <a:ext cx="15627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576" y="3284984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40677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7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62473"/>
            <a:ext cx="3917326" cy="2777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76672"/>
            <a:ext cx="4403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</a:t>
            </a:r>
            <a:r>
              <a:rPr lang="ko-KR" altLang="en-US" sz="3200" b="1" dirty="0" smtClean="0"/>
              <a:t>자리의 양수 입력하기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12474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최소</a:t>
            </a:r>
            <a:r>
              <a:rPr lang="en-US" altLang="ko-KR" sz="2400" dirty="0" smtClean="0"/>
              <a:t>10~</a:t>
            </a:r>
            <a:r>
              <a:rPr lang="ko-KR" altLang="en-US" sz="2400" dirty="0" smtClean="0"/>
              <a:t>최대</a:t>
            </a:r>
            <a:r>
              <a:rPr lang="en-US" altLang="ko-KR" sz="2400" dirty="0" smtClean="0"/>
              <a:t>99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34659" y="1959223"/>
            <a:ext cx="169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Digits.java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264042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/>
              <a:t>Scanner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73825" y="3327375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err="1" smtClean="0"/>
              <a:t>do~while</a:t>
            </a:r>
            <a:r>
              <a:rPr lang="ko-KR" altLang="en-US" sz="2400" dirty="0" smtClean="0"/>
              <a:t>문 사용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>
            <a:off x="611560" y="1196752"/>
            <a:ext cx="43204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3273525" cy="421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04664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곱셈표 출력하기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023119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다중루프 사용하기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1741458"/>
            <a:ext cx="2737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Multi99Table.java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2420888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/>
              <a:t>다중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문사용</a:t>
            </a:r>
            <a:endParaRPr lang="ko-KR" altLang="en-US" sz="2400" dirty="0"/>
          </a:p>
        </p:txBody>
      </p:sp>
      <p:sp>
        <p:nvSpPr>
          <p:cNvPr id="3" name="오른쪽 화살표 2"/>
          <p:cNvSpPr/>
          <p:nvPr/>
        </p:nvSpPr>
        <p:spPr>
          <a:xfrm>
            <a:off x="683568" y="1134036"/>
            <a:ext cx="43204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0" y="1628800"/>
            <a:ext cx="2667372" cy="2867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900" y="404664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직각 이등변 삼각형 출력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484784"/>
            <a:ext cx="271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TrianglePrint.java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2585837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err="1" smtClean="0"/>
              <a:t>do~while</a:t>
            </a:r>
            <a:r>
              <a:rPr lang="ko-KR" altLang="en-US" sz="2400" dirty="0" smtClean="0"/>
              <a:t>문 사용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/>
              <a:t>Scanner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3110826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err="1" smtClean="0"/>
              <a:t>양수값</a:t>
            </a:r>
            <a:r>
              <a:rPr lang="ko-KR" altLang="en-US" sz="2400" dirty="0" smtClean="0"/>
              <a:t> 입력할 때 까지 반복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3635815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/>
              <a:t>다중</a:t>
            </a:r>
            <a:r>
              <a:rPr lang="en-US" altLang="ko-KR" sz="2400" dirty="0" smtClean="0"/>
              <a:t>for</a:t>
            </a:r>
            <a:r>
              <a:rPr lang="ko-KR" altLang="en-US" sz="2400" dirty="0" smtClean="0"/>
              <a:t>문사용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02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181" y="1052736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컴퓨터 알고리즘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0181" y="2175247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문제를 해결하는 방법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744151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효율적으로 해결하는 단계적 방법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818917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컴퓨터 프로그램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767535"/>
            <a:ext cx="822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알고리즘을 사용해서 컴퓨터 언어를 이용해 표현하는 것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415607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정교한 알고리즘들의 집합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15087" y="332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다시정리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974631"/>
            <a:ext cx="4097201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755576" y="2636912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49620" y="2636912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962" y="3212976"/>
            <a:ext cx="10437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07904" y="3212976"/>
            <a:ext cx="10437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79512" y="3718773"/>
            <a:ext cx="3932233" cy="790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9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585" y="476672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좋</a:t>
            </a:r>
            <a:r>
              <a:rPr lang="ko-KR" altLang="en-US" sz="3600" dirty="0"/>
              <a:t>은</a:t>
            </a:r>
            <a:r>
              <a:rPr lang="ko-KR" altLang="en-US" sz="3600" dirty="0" smtClean="0"/>
              <a:t> 알고리즘의 특징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17401" y="1628800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변하지 않는 명확한 작업 단계를 가져야 </a:t>
            </a:r>
            <a:r>
              <a:rPr lang="ko-KR" altLang="en-US" sz="2400" dirty="0" smtClean="0"/>
              <a:t>한다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270309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유일</a:t>
            </a:r>
            <a:r>
              <a:rPr lang="ko-KR" altLang="en-US" sz="2400" b="1" dirty="0"/>
              <a:t>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903434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타당</a:t>
            </a:r>
            <a:r>
              <a:rPr lang="ko-KR" altLang="en-US" sz="2400" b="1" dirty="0"/>
              <a:t>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660250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입</a:t>
            </a:r>
            <a:r>
              <a:rPr lang="ko-KR" altLang="en-US" sz="2400" b="1" dirty="0"/>
              <a:t>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4293375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출력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07051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유한성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5703639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일반</a:t>
            </a:r>
            <a:r>
              <a:rPr lang="ko-KR" altLang="en-US" sz="2400" b="1" dirty="0"/>
              <a:t>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1637184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정밀성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17401" y="2263322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각 단계마다 명확한 다음 단계를 가져야 </a:t>
            </a:r>
            <a:r>
              <a:rPr lang="ko-KR" altLang="en-US" sz="2400" dirty="0" smtClean="0"/>
              <a:t>한다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17401" y="2897844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구현할 수 있고 실용적이어야 </a:t>
            </a:r>
            <a:r>
              <a:rPr lang="ko-KR" altLang="en-US" sz="2400" dirty="0" smtClean="0"/>
              <a:t>한다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7401" y="3656057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정의된 입력을 받아들일 수 있어야 한다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7401" y="4290579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답으로 출력을 내보낼 수 있어야 </a:t>
            </a:r>
            <a:r>
              <a:rPr lang="ko-KR" altLang="en-US" sz="2400" dirty="0" smtClean="0"/>
              <a:t>한다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17401" y="506911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특정 수의 작업 이후에 정지해야 한다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7401" y="5703639"/>
            <a:ext cx="730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정의된 입력들에 일반적으로 적용할 수 있어야 한다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9512" y="332656"/>
            <a:ext cx="5040560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90525"/>
            <a:ext cx="4429125" cy="6076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39052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예제프로그램</a:t>
            </a:r>
            <a:endParaRPr lang="ko-KR" altLang="en-US" sz="2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913745"/>
            <a:ext cx="233910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261" y="4046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목차</a:t>
            </a:r>
            <a:endParaRPr lang="en-US" altLang="ko-KR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5274" y="1335509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장 기본 알고리즘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5274" y="2028215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장 기본 자료구조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5274" y="2720921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장 검색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5274" y="3413627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</a:t>
            </a:r>
            <a:r>
              <a:rPr lang="ko-KR" altLang="en-US" sz="2400" dirty="0" smtClean="0"/>
              <a:t>장 </a:t>
            </a:r>
            <a:r>
              <a:rPr lang="ko-KR" altLang="en-US" sz="2400" dirty="0" err="1" smtClean="0"/>
              <a:t>스택과</a:t>
            </a:r>
            <a:r>
              <a:rPr lang="ko-KR" altLang="en-US" sz="2400" dirty="0" smtClean="0"/>
              <a:t> 큐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5273" y="4106334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</a:t>
            </a:r>
            <a:r>
              <a:rPr lang="ko-KR" altLang="en-US" sz="2400" dirty="0" smtClean="0"/>
              <a:t>장 재귀 알고리즘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3886" y="1335509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6</a:t>
            </a:r>
            <a:r>
              <a:rPr lang="ko-KR" altLang="en-US" sz="2400" dirty="0" smtClean="0"/>
              <a:t>장 정렬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63886" y="2028215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7</a:t>
            </a:r>
            <a:r>
              <a:rPr lang="ko-KR" altLang="en-US" sz="2400" dirty="0" smtClean="0"/>
              <a:t>장 집합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63886" y="2720921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8</a:t>
            </a:r>
            <a:r>
              <a:rPr lang="ko-KR" altLang="en-US" sz="2400" dirty="0" smtClean="0"/>
              <a:t>장 문자열 검색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63886" y="3413627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9</a:t>
            </a:r>
            <a:r>
              <a:rPr lang="ko-KR" altLang="en-US" sz="2400" dirty="0" smtClean="0"/>
              <a:t>장 리스트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63886" y="41063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10</a:t>
            </a:r>
            <a:r>
              <a:rPr lang="ko-KR" altLang="en-US" sz="2400" dirty="0" smtClean="0"/>
              <a:t>장 트리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63886" y="476753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11</a:t>
            </a:r>
            <a:r>
              <a:rPr lang="ko-KR" altLang="en-US" sz="2400" dirty="0" smtClean="0"/>
              <a:t>장 해시</a:t>
            </a:r>
            <a:endParaRPr lang="ko-KR" altLang="en-US" sz="2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7241" y="980728"/>
            <a:ext cx="73411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 값의 최대값</a:t>
            </a:r>
            <a:endParaRPr lang="ko-KR" altLang="en-US" sz="3200" b="1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8" y="1974031"/>
            <a:ext cx="3726441" cy="2730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1960" y="1743199"/>
            <a:ext cx="296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MaxValuePrint.java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30151" y="2401459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입력</a:t>
            </a:r>
            <a:r>
              <a:rPr lang="en-US" altLang="ko-KR" sz="2400" dirty="0" smtClean="0"/>
              <a:t>:  Scanner</a:t>
            </a:r>
            <a:r>
              <a:rPr lang="ko-KR" altLang="en-US" sz="2400" dirty="0" smtClean="0"/>
              <a:t>사용한 콘솔입력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30151" y="3061409"/>
            <a:ext cx="4834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: </a:t>
            </a:r>
          </a:p>
          <a:p>
            <a:r>
              <a:rPr lang="en-US" altLang="ko-KR" sz="2400" dirty="0" smtClean="0"/>
              <a:t>     Scanner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scan =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new Scanner(System.in);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30151" y="4623519"/>
            <a:ext cx="2847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사용</a:t>
            </a:r>
            <a:r>
              <a:rPr lang="en-US" altLang="ko-KR" sz="2400" dirty="0" smtClean="0"/>
              <a:t>: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en-US" altLang="ko-KR" sz="2400" dirty="0" err="1" smtClean="0"/>
              <a:t>scan.nextInt</a:t>
            </a:r>
            <a:r>
              <a:rPr lang="en-US" altLang="ko-KR" sz="2400" dirty="0" smtClean="0"/>
              <a:t>( );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30151" y="5703639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if</a:t>
            </a:r>
            <a:r>
              <a:rPr lang="ko-KR" altLang="en-US" sz="2400" dirty="0" smtClean="0"/>
              <a:t>문 사용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1023119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정수값을</a:t>
            </a:r>
            <a:r>
              <a:rPr lang="ko-KR" altLang="en-US" sz="2400" dirty="0" smtClean="0"/>
              <a:t> 입력하고 최대값 구하기</a:t>
            </a:r>
            <a:endParaRPr lang="ko-KR" altLang="en-US" sz="2400" dirty="0"/>
          </a:p>
        </p:txBody>
      </p:sp>
      <p:sp>
        <p:nvSpPr>
          <p:cNvPr id="11" name="오른쪽 화살표 10"/>
          <p:cNvSpPr/>
          <p:nvPr/>
        </p:nvSpPr>
        <p:spPr>
          <a:xfrm>
            <a:off x="467544" y="1180203"/>
            <a:ext cx="360040" cy="160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9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순서도의 기호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850780"/>
            <a:ext cx="6295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문제에 대한 정의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분석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해법을 그림으로 표현</a:t>
            </a:r>
            <a:endParaRPr lang="ko-KR" altLang="en-US" sz="2400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9" y="1844824"/>
            <a:ext cx="2152950" cy="1047896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7" y="3442457"/>
            <a:ext cx="2057687" cy="1057423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5" y="4869160"/>
            <a:ext cx="2143424" cy="1105054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48824" y="990020"/>
            <a:ext cx="4667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03848" y="2132856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: </a:t>
            </a:r>
            <a:r>
              <a:rPr lang="ko-KR" altLang="en-US" sz="2400" dirty="0" smtClean="0"/>
              <a:t>데이터의 입력과 출력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3848" y="3645024"/>
            <a:ext cx="5580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: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(process) – </a:t>
            </a:r>
            <a:r>
              <a:rPr lang="ko-KR" altLang="en-US" sz="2400" dirty="0" err="1" smtClean="0"/>
              <a:t>처리해야할</a:t>
            </a:r>
            <a:r>
              <a:rPr lang="ko-KR" altLang="en-US" sz="2400" dirty="0" smtClean="0"/>
              <a:t> 작업 명시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ko-KR" altLang="en-US" sz="2400" dirty="0" smtClean="0"/>
              <a:t>변수에 </a:t>
            </a:r>
            <a:r>
              <a:rPr lang="ko-KR" altLang="en-US" sz="2400" dirty="0" err="1" smtClean="0"/>
              <a:t>계산값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입력등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3848" y="5229200"/>
            <a:ext cx="526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: </a:t>
            </a:r>
            <a:r>
              <a:rPr lang="ko-KR" altLang="en-US" sz="2400" dirty="0" smtClean="0"/>
              <a:t>서브루틴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정의한 </a:t>
            </a:r>
            <a:r>
              <a:rPr lang="ko-KR" altLang="en-US" sz="2400" dirty="0" err="1" smtClean="0"/>
              <a:t>부프로그램</a:t>
            </a:r>
            <a:r>
              <a:rPr lang="ko-KR" altLang="en-US" sz="2400" dirty="0" smtClean="0"/>
              <a:t> 호출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55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순서도의 기호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850780"/>
            <a:ext cx="6295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문제에 대한 정의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분석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해법을 그림으로 표현</a:t>
            </a:r>
            <a:endParaRPr lang="ko-KR" altLang="en-US" sz="24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1" y="1772816"/>
            <a:ext cx="2191056" cy="112410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0" y="3585352"/>
            <a:ext cx="2143424" cy="2324424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48824" y="990020"/>
            <a:ext cx="4667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5246" y="2150203"/>
            <a:ext cx="407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: </a:t>
            </a:r>
            <a:r>
              <a:rPr lang="ko-KR" altLang="en-US" sz="2400" dirty="0" smtClean="0"/>
              <a:t>조건에 따라 </a:t>
            </a:r>
            <a:r>
              <a:rPr lang="ko-KR" altLang="en-US" sz="2400" dirty="0" err="1" smtClean="0"/>
              <a:t>흐름선을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일반적으로 참 거짓을 구분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35246" y="4221088"/>
            <a:ext cx="4701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:</a:t>
            </a:r>
            <a:r>
              <a:rPr lang="ko-KR" altLang="en-US" sz="2400" dirty="0" smtClean="0"/>
              <a:t>루프범위</a:t>
            </a:r>
            <a:r>
              <a:rPr lang="en-US" altLang="ko-KR" sz="2400" dirty="0" smtClean="0"/>
              <a:t>(loop limit)</a:t>
            </a:r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반복문의 시작과 종료를 나타냄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6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순서도의 기호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850780"/>
            <a:ext cx="6295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문제에 대한 정의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분석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해법을 그림으로 표현</a:t>
            </a:r>
            <a:endParaRPr lang="ko-KR" altLang="en-US" sz="24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96899"/>
            <a:ext cx="2114845" cy="200053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8" y="4077072"/>
            <a:ext cx="2086266" cy="914528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48824" y="990020"/>
            <a:ext cx="4667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87824" y="2636912"/>
            <a:ext cx="6061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:</a:t>
            </a:r>
            <a:r>
              <a:rPr lang="ko-KR" altLang="en-US" sz="2400" dirty="0" smtClean="0"/>
              <a:t>선</a:t>
            </a:r>
            <a:r>
              <a:rPr lang="en-US" altLang="ko-KR" sz="2400" dirty="0" smtClean="0"/>
              <a:t>(line) </a:t>
            </a:r>
            <a:r>
              <a:rPr lang="ko-KR" altLang="en-US" sz="2400" dirty="0" smtClean="0"/>
              <a:t>제어의 흐름 표현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흐름의 방향을 분명히 할 때 화살표 사용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4326195"/>
            <a:ext cx="5426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:</a:t>
            </a:r>
            <a:r>
              <a:rPr lang="ko-KR" altLang="en-US" sz="2400" dirty="0" smtClean="0"/>
              <a:t>단말</a:t>
            </a:r>
            <a:r>
              <a:rPr lang="en-US" altLang="ko-KR" sz="2400" dirty="0" smtClean="0"/>
              <a:t>(terminator)</a:t>
            </a:r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프로그램 흐름의 시작과 종료를 표현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063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470</Words>
  <Application>Microsoft Office PowerPoint</Application>
  <PresentationFormat>화면 슬라이드 쇼(4:3)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jaelee1004</dc:creator>
  <cp:lastModifiedBy>Playdata</cp:lastModifiedBy>
  <cp:revision>36</cp:revision>
  <dcterms:created xsi:type="dcterms:W3CDTF">2019-05-13T18:06:28Z</dcterms:created>
  <dcterms:modified xsi:type="dcterms:W3CDTF">2019-05-14T04:18:53Z</dcterms:modified>
</cp:coreProperties>
</file>