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8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4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6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5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7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6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D3D8-D104-4163-ADB1-01EBED76B2E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2EA6-20C6-4EE9-8585-024585E13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5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81198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JSP </a:t>
            </a:r>
            <a:r>
              <a:rPr lang="ko-KR" altLang="en-US" sz="2800" b="1" dirty="0" smtClean="0"/>
              <a:t>페이지 이동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41724" y="404664"/>
            <a:ext cx="3415743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b="1"/>
            </a:lvl1pPr>
          </a:lstStyle>
          <a:p>
            <a:r>
              <a:rPr lang="en-US" altLang="ko-KR" dirty="0"/>
              <a:t>Servlet </a:t>
            </a:r>
            <a:r>
              <a:rPr lang="ko-KR" altLang="en-US" dirty="0"/>
              <a:t>페이지 이동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1694" y="246134"/>
            <a:ext cx="590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=</a:t>
            </a:r>
            <a:endParaRPr lang="ko-KR" alt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124744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포워드 이동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700808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리다이렉트</a:t>
            </a:r>
            <a:r>
              <a:rPr lang="ko-KR" altLang="en-US" sz="2000" dirty="0" smtClean="0"/>
              <a:t> 이동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420888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JSP</a:t>
            </a:r>
            <a:r>
              <a:rPr lang="ko-KR" altLang="en-US" sz="2400" b="1" dirty="0" smtClean="0"/>
              <a:t>페이지 이동의 사용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73896" y="2420888"/>
            <a:ext cx="87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MVC</a:t>
            </a:r>
            <a:endParaRPr lang="ko-KR" altLang="en-US" sz="24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3923928" y="2564904"/>
            <a:ext cx="79208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68144" y="3717032"/>
            <a:ext cx="28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Controller(Servlet)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38800" y="429309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요청분석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8800" y="4749147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데이터얻기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38800" y="5205198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모델호출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95241" y="5661248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페이지이동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4114869"/>
            <a:ext cx="1224136" cy="1390179"/>
            <a:chOff x="755576" y="3870379"/>
            <a:chExt cx="1224136" cy="1390179"/>
          </a:xfrm>
        </p:grpSpPr>
        <p:sp>
          <p:nvSpPr>
            <p:cNvPr id="18" name="직사각형 17"/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725" y="3870379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a.jsp</a:t>
              </a:r>
              <a:endParaRPr lang="ko-KR" altLang="en-US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7976" y="4506228"/>
            <a:ext cx="1224136" cy="1327502"/>
            <a:chOff x="755576" y="3933056"/>
            <a:chExt cx="1224136" cy="1327502"/>
          </a:xfrm>
          <a:solidFill>
            <a:schemeClr val="bg1"/>
          </a:solidFill>
        </p:grpSpPr>
        <p:sp>
          <p:nvSpPr>
            <p:cNvPr id="23" name="직사각형 22"/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4725" y="3964414"/>
              <a:ext cx="70564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b</a:t>
              </a:r>
              <a:r>
                <a:rPr lang="en-US" altLang="ko-KR" b="1" dirty="0" err="1" smtClean="0"/>
                <a:t>.jsp</a:t>
              </a:r>
              <a:endParaRPr lang="ko-KR" altLang="en-US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87624" y="4938276"/>
            <a:ext cx="1224136" cy="1327502"/>
            <a:chOff x="755576" y="3933056"/>
            <a:chExt cx="1224136" cy="1327502"/>
          </a:xfrm>
          <a:solidFill>
            <a:schemeClr val="bg1"/>
          </a:solidFill>
        </p:grpSpPr>
        <p:sp>
          <p:nvSpPr>
            <p:cNvPr id="26" name="직사각형 25"/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4725" y="4005103"/>
              <a:ext cx="67358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c</a:t>
              </a:r>
              <a:r>
                <a:rPr lang="en-US" altLang="ko-KR" b="1" dirty="0" err="1" smtClean="0"/>
                <a:t>.jsp</a:t>
              </a:r>
              <a:endParaRPr lang="ko-KR" altLang="en-US" b="1" dirty="0"/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467544" y="3961522"/>
            <a:ext cx="2123083" cy="25202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30" name="그룹 29"/>
          <p:cNvGrpSpPr/>
          <p:nvPr/>
        </p:nvGrpSpPr>
        <p:grpSpPr>
          <a:xfrm>
            <a:off x="3707904" y="4158411"/>
            <a:ext cx="1224136" cy="1390179"/>
            <a:chOff x="755576" y="3870379"/>
            <a:chExt cx="1224136" cy="1390179"/>
          </a:xfrm>
        </p:grpSpPr>
        <p:sp>
          <p:nvSpPr>
            <p:cNvPr id="31" name="직사각형 30"/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4725" y="3870379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D.java</a:t>
              </a:r>
              <a:endParaRPr lang="ko-KR" altLang="en-US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860304" y="4549770"/>
            <a:ext cx="1224136" cy="1327502"/>
            <a:chOff x="755576" y="3933056"/>
            <a:chExt cx="1224136" cy="1327502"/>
          </a:xfrm>
          <a:solidFill>
            <a:schemeClr val="bg1"/>
          </a:solidFill>
        </p:grpSpPr>
        <p:sp>
          <p:nvSpPr>
            <p:cNvPr id="34" name="직사각형 33"/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4725" y="3964414"/>
              <a:ext cx="80438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E.java</a:t>
              </a:r>
              <a:endParaRPr lang="ko-KR" altLang="en-US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139952" y="4981818"/>
            <a:ext cx="1224136" cy="1327502"/>
            <a:chOff x="755576" y="3933056"/>
            <a:chExt cx="1224136" cy="1327502"/>
          </a:xfrm>
          <a:solidFill>
            <a:schemeClr val="bg1"/>
          </a:solidFill>
        </p:grpSpPr>
        <p:sp>
          <p:nvSpPr>
            <p:cNvPr id="37" name="직사각형 36"/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4725" y="4005103"/>
              <a:ext cx="78374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F.java</a:t>
              </a:r>
              <a:endParaRPr lang="ko-KR" altLang="en-US" b="1" dirty="0"/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419872" y="4005064"/>
            <a:ext cx="2160240" cy="25202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1087125" y="342900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View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5936" y="3501008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</a:rPr>
              <a:t>Model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28" grpId="0" animBg="1"/>
      <p:bldP spid="39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jaelee1004\AppData\Local\Microsoft\Windows\INetCache\IE\LRH9TL2F\computer-1294809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007417"/>
            <a:ext cx="2078906" cy="230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04664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</a:rPr>
              <a:t>application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영역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3888" y="980728"/>
            <a:ext cx="1800200" cy="1625397"/>
          </a:xfrm>
          <a:prstGeom prst="rect">
            <a:avLst/>
          </a:prstGeom>
        </p:spPr>
      </p:pic>
      <p:pic>
        <p:nvPicPr>
          <p:cNvPr id="5" name="Picture 4" descr="C:\Users\jaelee1004\AppData\Local\Microsoft\Windows\INetCache\IE\LRH9TL2F\computer-1294809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98" y="4007417"/>
            <a:ext cx="2078906" cy="230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jaelee1004\AppData\Local\Microsoft\Windows\INetCache\IE\LRH9TL2F\computer-1294809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558" y="4007417"/>
            <a:ext cx="2078906" cy="230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8494" y="4510861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</a:p>
          <a:p>
            <a:r>
              <a:rPr lang="ko-KR" altLang="en-US" dirty="0" smtClean="0"/>
              <a:t>데이터저장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46846" y="4509120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</a:p>
          <a:p>
            <a:r>
              <a:rPr lang="ko-KR" altLang="en-US" dirty="0" smtClean="0"/>
              <a:t>데이터출력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9598" y="4513214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</a:p>
          <a:p>
            <a:r>
              <a:rPr lang="ko-KR" altLang="en-US" dirty="0" smtClean="0"/>
              <a:t>데이터출력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115616" y="3356992"/>
            <a:ext cx="66418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15616" y="3356992"/>
            <a:ext cx="0" cy="650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27984" y="3356992"/>
            <a:ext cx="0" cy="650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40352" y="3356992"/>
            <a:ext cx="0" cy="650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27984" y="2706567"/>
            <a:ext cx="0" cy="650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80112" y="1124744"/>
            <a:ext cx="17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ApacheTomcat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80112" y="1700808"/>
            <a:ext cx="308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TomTest</a:t>
            </a:r>
            <a:r>
              <a:rPr lang="en-US" altLang="ko-KR" b="1" dirty="0" smtClean="0"/>
              <a:t>(Web Application)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08103" y="1494076"/>
            <a:ext cx="3155737" cy="85480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5536" y="50851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동에번쩍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저</a:t>
            </a:r>
            <a:r>
              <a:rPr lang="ko-KR" altLang="en-US" dirty="0">
                <a:solidFill>
                  <a:srgbClr val="FF0000"/>
                </a:solidFill>
              </a:rPr>
              <a:t>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3888" y="50851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동에번쩍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47236" y="50851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동에번쩍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26" grpId="0"/>
      <p:bldP spid="28" grpId="0"/>
      <p:bldP spid="10" grpId="0" animBg="1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953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포워드이</a:t>
            </a:r>
            <a:r>
              <a:rPr lang="ko-KR" altLang="en-US" sz="2400" b="1" dirty="0"/>
              <a:t>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5293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RequestDispatcher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forward( 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사용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35532"/>
            <a:ext cx="898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RequestDispatcher</a:t>
            </a:r>
            <a:r>
              <a:rPr lang="en-US" altLang="ko-KR" b="1" dirty="0"/>
              <a:t>  </a:t>
            </a:r>
            <a:r>
              <a:rPr lang="en-US" altLang="ko-KR" b="1" dirty="0" smtClean="0"/>
              <a:t>dispatcher </a:t>
            </a:r>
            <a:r>
              <a:rPr lang="en-US" altLang="ko-KR" b="1" dirty="0"/>
              <a:t>= </a:t>
            </a:r>
            <a:r>
              <a:rPr lang="en-US" altLang="ko-KR" b="1" dirty="0" err="1"/>
              <a:t>request.getRequestDispatcher</a:t>
            </a:r>
            <a:r>
              <a:rPr lang="en-US" altLang="ko-KR" b="1" dirty="0" smtClean="0"/>
              <a:t>(“</a:t>
            </a:r>
            <a:r>
              <a:rPr lang="ko-KR" altLang="en-US" b="1" dirty="0" err="1" smtClean="0"/>
              <a:t>이동할페이지</a:t>
            </a:r>
            <a:r>
              <a:rPr lang="en-US" altLang="ko-KR" b="1" dirty="0" smtClean="0"/>
              <a:t>");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715" y="2339588"/>
            <a:ext cx="441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dispatcher.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forward</a:t>
            </a:r>
            <a:r>
              <a:rPr lang="en-US" altLang="ko-KR" b="1" dirty="0" smtClean="0"/>
              <a:t>(request, response);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62644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리다이렉</a:t>
            </a:r>
            <a:r>
              <a:rPr lang="ko-KR" altLang="en-US" sz="2400" b="1" dirty="0" err="1"/>
              <a:t>트</a:t>
            </a:r>
            <a:r>
              <a:rPr lang="ko-KR" altLang="en-US" sz="2400" b="1" dirty="0" err="1" smtClean="0"/>
              <a:t>이동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283804"/>
            <a:ext cx="614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HttpServletResponse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sendRedirect</a:t>
            </a:r>
            <a:r>
              <a:rPr lang="en-US" altLang="ko-KR" sz="2000" dirty="0" smtClean="0"/>
              <a:t>( 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사용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70039" y="5003884"/>
            <a:ext cx="447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response.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sendRedirect</a:t>
            </a:r>
            <a:r>
              <a:rPr lang="en-US" altLang="ko-KR" b="1" dirty="0" smtClean="0"/>
              <a:t>(“</a:t>
            </a:r>
            <a:r>
              <a:rPr lang="ko-KR" altLang="en-US" b="1" dirty="0" err="1" smtClean="0"/>
              <a:t>이동할페이지</a:t>
            </a:r>
            <a:r>
              <a:rPr lang="en-US" altLang="ko-KR" b="1" dirty="0" smtClean="0"/>
              <a:t>”);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1520" y="893877"/>
            <a:ext cx="8712968" cy="2283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51520" y="1556792"/>
            <a:ext cx="871296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51520" y="4097397"/>
            <a:ext cx="8712968" cy="156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51520" y="4797152"/>
            <a:ext cx="871296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95372"/>
            <a:ext cx="225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forward</a:t>
            </a:r>
            <a:r>
              <a:rPr lang="ko-KR" altLang="en-US" sz="2800" b="1" dirty="0" smtClean="0"/>
              <a:t>이동</a:t>
            </a:r>
            <a:endParaRPr lang="ko-KR" altLang="en-US" sz="28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827584" y="1412776"/>
            <a:ext cx="7416824" cy="3312368"/>
            <a:chOff x="827584" y="1412776"/>
            <a:chExt cx="7416824" cy="3312368"/>
          </a:xfrm>
        </p:grpSpPr>
        <p:sp>
          <p:nvSpPr>
            <p:cNvPr id="3" name="직사각형 2"/>
            <p:cNvSpPr/>
            <p:nvPr/>
          </p:nvSpPr>
          <p:spPr>
            <a:xfrm>
              <a:off x="827584" y="1412776"/>
              <a:ext cx="7416824" cy="331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827584" y="1713900"/>
              <a:ext cx="7416824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7824857" y="1524417"/>
              <a:ext cx="119022" cy="136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565138" y="1638619"/>
              <a:ext cx="175214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8028384" y="1512074"/>
              <a:ext cx="114721" cy="145122"/>
              <a:chOff x="8019707" y="1484784"/>
              <a:chExt cx="152693" cy="184758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8019707" y="1484784"/>
                <a:ext cx="152693" cy="18475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019707" y="1484784"/>
                <a:ext cx="152693" cy="18475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/>
            <p:cNvCxnSpPr/>
            <p:nvPr/>
          </p:nvCxnSpPr>
          <p:spPr>
            <a:xfrm>
              <a:off x="827584" y="2316149"/>
              <a:ext cx="7416824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1043608" y="1789181"/>
              <a:ext cx="6696744" cy="4516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1548" y="1849755"/>
            <a:ext cx="4537524" cy="386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http://192.168.0.96:8282/TomTest/start.jsp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22910" y="2993679"/>
            <a:ext cx="4809330" cy="61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end.jsp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페이지 본문 출력</a:t>
            </a:r>
            <a:endParaRPr lang="ko-KR" alt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30079" y="5517232"/>
            <a:ext cx="5188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&lt;% </a:t>
            </a:r>
            <a:r>
              <a:rPr lang="en-US" altLang="ko-KR" b="1" dirty="0" err="1"/>
              <a:t>RequestDispatcher</a:t>
            </a:r>
            <a:r>
              <a:rPr lang="en-US" altLang="ko-KR" b="1" dirty="0"/>
              <a:t>  dispatcher </a:t>
            </a:r>
            <a:endParaRPr lang="en-US" altLang="ko-KR" b="1" dirty="0" smtClean="0"/>
          </a:p>
          <a:p>
            <a:r>
              <a:rPr lang="en-US" altLang="ko-KR" b="1" dirty="0" smtClean="0"/>
              <a:t>   = </a:t>
            </a:r>
            <a:r>
              <a:rPr lang="en-US" altLang="ko-KR" b="1" dirty="0" err="1"/>
              <a:t>request.getRequestDispatcher</a:t>
            </a:r>
            <a:r>
              <a:rPr lang="en-US" altLang="ko-KR" b="1" dirty="0" smtClean="0"/>
              <a:t>(“</a:t>
            </a:r>
            <a:r>
              <a:rPr lang="en-US" altLang="ko-KR" b="1" dirty="0" err="1" smtClean="0"/>
              <a:t>end.jsp</a:t>
            </a:r>
            <a:r>
              <a:rPr lang="en-US" altLang="ko-KR" b="1" dirty="0" smtClean="0"/>
              <a:t>");</a:t>
            </a:r>
          </a:p>
          <a:p>
            <a:r>
              <a:rPr lang="en-US" altLang="ko-KR" b="1" dirty="0" err="1"/>
              <a:t>dispatcher.</a:t>
            </a:r>
            <a:r>
              <a:rPr lang="en-US" altLang="ko-KR" b="1" dirty="0" err="1">
                <a:solidFill>
                  <a:srgbClr val="FF0000"/>
                </a:solidFill>
              </a:rPr>
              <a:t>forward</a:t>
            </a:r>
            <a:r>
              <a:rPr lang="en-US" altLang="ko-KR" b="1" dirty="0"/>
              <a:t>(request, response</a:t>
            </a:r>
            <a:r>
              <a:rPr lang="en-US" altLang="ko-KR" b="1" dirty="0" smtClean="0"/>
              <a:t>);   </a:t>
            </a:r>
            <a:r>
              <a:rPr lang="en-US" altLang="ko-KR" b="1" dirty="0" smtClean="0"/>
              <a:t>%&gt;</a:t>
            </a:r>
            <a:endParaRPr lang="ko-KR" altLang="en-US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9592" y="5373216"/>
            <a:ext cx="6192688" cy="12241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4941168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start.jsp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822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5" grpId="0"/>
      <p:bldP spid="38" grpId="0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27584" y="1412776"/>
            <a:ext cx="7416824" cy="3312368"/>
            <a:chOff x="827584" y="1412776"/>
            <a:chExt cx="7416824" cy="3312368"/>
          </a:xfrm>
        </p:grpSpPr>
        <p:sp>
          <p:nvSpPr>
            <p:cNvPr id="3" name="직사각형 2"/>
            <p:cNvSpPr/>
            <p:nvPr/>
          </p:nvSpPr>
          <p:spPr>
            <a:xfrm>
              <a:off x="827584" y="1412776"/>
              <a:ext cx="7416824" cy="331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827584" y="1713900"/>
              <a:ext cx="7416824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7824857" y="1524417"/>
              <a:ext cx="119022" cy="136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565138" y="1638619"/>
              <a:ext cx="175214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8028384" y="1512074"/>
              <a:ext cx="114721" cy="145122"/>
              <a:chOff x="8019707" y="1484784"/>
              <a:chExt cx="152693" cy="184758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8019707" y="1484784"/>
                <a:ext cx="152693" cy="18475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019707" y="1484784"/>
                <a:ext cx="152693" cy="18475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/>
            <p:cNvCxnSpPr/>
            <p:nvPr/>
          </p:nvCxnSpPr>
          <p:spPr>
            <a:xfrm>
              <a:off x="827584" y="2316149"/>
              <a:ext cx="7416824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1043608" y="1789181"/>
              <a:ext cx="6696744" cy="4516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1548" y="1849755"/>
            <a:ext cx="446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http://192.168.0.96:8282/TomTest/end.jsp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22910" y="2993679"/>
            <a:ext cx="4809330" cy="61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end.jsp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페이지 본문 출력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395372"/>
            <a:ext cx="2210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redirect</a:t>
            </a:r>
            <a:r>
              <a:rPr lang="ko-KR" altLang="en-US" sz="2800" b="1" dirty="0" smtClean="0"/>
              <a:t>이동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8071" y="5517232"/>
            <a:ext cx="5482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&lt;% </a:t>
            </a:r>
            <a:r>
              <a:rPr lang="en-US" altLang="ko-KR" b="1" dirty="0" smtClean="0"/>
              <a:t>   </a:t>
            </a:r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 err="1" smtClean="0"/>
              <a:t>response.sendRedirect</a:t>
            </a:r>
            <a:r>
              <a:rPr lang="en-US" altLang="ko-KR" b="1" dirty="0"/>
              <a:t>(“</a:t>
            </a:r>
            <a:r>
              <a:rPr lang="en-US" altLang="ko-KR" b="1" dirty="0" err="1"/>
              <a:t>end.jsp</a:t>
            </a:r>
            <a:r>
              <a:rPr lang="en-US" altLang="ko-KR" b="1" dirty="0"/>
              <a:t>”);             </a:t>
            </a:r>
            <a:endParaRPr lang="en-US" altLang="ko-KR" b="1" dirty="0" smtClean="0"/>
          </a:p>
          <a:p>
            <a:r>
              <a:rPr lang="en-US" altLang="ko-KR" b="1" dirty="0" smtClean="0"/>
              <a:t>%&gt;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5373216"/>
            <a:ext cx="6192688" cy="12241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1600" y="4941168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start.jsp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77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6" grpId="0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영역</a:t>
            </a:r>
            <a:r>
              <a:rPr lang="en-US" altLang="ko-KR" sz="2400" b="1" dirty="0" smtClean="0"/>
              <a:t>(Scope)</a:t>
            </a:r>
            <a:r>
              <a:rPr lang="ko-KR" altLang="en-US" sz="2400" b="1" dirty="0" smtClean="0"/>
              <a:t>객체</a:t>
            </a:r>
            <a:endParaRPr lang="ko-KR" altLang="en-US" sz="2400" b="1" dirty="0"/>
          </a:p>
        </p:txBody>
      </p:sp>
      <p:sp>
        <p:nvSpPr>
          <p:cNvPr id="4" name="타원 3"/>
          <p:cNvSpPr/>
          <p:nvPr/>
        </p:nvSpPr>
        <p:spPr>
          <a:xfrm>
            <a:off x="467544" y="1196752"/>
            <a:ext cx="6552728" cy="54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08667" y="2420888"/>
            <a:ext cx="4675501" cy="3960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83768" y="3996680"/>
            <a:ext cx="2520280" cy="2312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51820" y="4941168"/>
            <a:ext cx="1620180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47864" y="5301208"/>
            <a:ext cx="782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page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3848" y="4221088"/>
            <a:ext cx="1098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request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31840" y="299695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session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62667" y="1556792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application</a:t>
            </a:r>
            <a:endParaRPr lang="ko-KR" altLang="en-US" sz="2000" b="1" dirty="0"/>
          </a:p>
        </p:txBody>
      </p:sp>
      <p:sp>
        <p:nvSpPr>
          <p:cNvPr id="16" name="오른쪽 화살표 15"/>
          <p:cNvSpPr/>
          <p:nvPr/>
        </p:nvSpPr>
        <p:spPr>
          <a:xfrm>
            <a:off x="2915816" y="476672"/>
            <a:ext cx="72008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34756" y="377788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영역내에</a:t>
            </a:r>
            <a:r>
              <a:rPr lang="ko-KR" altLang="en-US" sz="2000" dirty="0" smtClean="0"/>
              <a:t> 데이터를 저장하고 공유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21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8282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영역에 데이터 저장하기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765" y="1259468"/>
            <a:ext cx="531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영역객체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setAttribute</a:t>
            </a:r>
            <a:r>
              <a:rPr lang="en-US" altLang="ko-KR" b="1" dirty="0" smtClean="0">
                <a:solidFill>
                  <a:srgbClr val="0070C0"/>
                </a:solidFill>
              </a:rPr>
              <a:t>(String key, Object value);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8989" y="2555612"/>
            <a:ext cx="385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영역객체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etAttribute</a:t>
            </a:r>
            <a:r>
              <a:rPr lang="en-US" altLang="ko-KR" b="1" dirty="0" smtClean="0">
                <a:solidFill>
                  <a:srgbClr val="0070C0"/>
                </a:solidFill>
              </a:rPr>
              <a:t>(String key);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6813" y="3851756"/>
            <a:ext cx="439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영역객체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 err="1">
                <a:solidFill>
                  <a:srgbClr val="0070C0"/>
                </a:solidFill>
              </a:rPr>
              <a:t>removeAttribute</a:t>
            </a:r>
            <a:r>
              <a:rPr lang="en-US" altLang="ko-KR" b="1" dirty="0" smtClean="0">
                <a:solidFill>
                  <a:srgbClr val="0070C0"/>
                </a:solidFill>
              </a:rPr>
              <a:t>(String key);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994" y="1897668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영역데이터 조</a:t>
            </a:r>
            <a:r>
              <a:rPr lang="ko-KR" altLang="en-US" sz="2800" b="1" dirty="0"/>
              <a:t>회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3913" y="3265820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영역데이터 삭제하기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13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04344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a.jsp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60648"/>
            <a:ext cx="1740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</a:rPr>
              <a:t>page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영</a:t>
            </a:r>
            <a:r>
              <a:rPr lang="ko-KR" altLang="en-US" sz="2800" b="1" dirty="0">
                <a:solidFill>
                  <a:srgbClr val="00B050"/>
                </a:solidFill>
              </a:rPr>
              <a:t>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484784"/>
            <a:ext cx="756084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916832"/>
            <a:ext cx="6425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&lt;% </a:t>
            </a:r>
            <a:r>
              <a:rPr lang="en-US" altLang="ko-KR" sz="2000" dirty="0" err="1" smtClean="0"/>
              <a:t>pageContext.setAttribute</a:t>
            </a:r>
            <a:r>
              <a:rPr lang="en-US" altLang="ko-KR" sz="2000" dirty="0" smtClean="0"/>
              <a:t>(“</a:t>
            </a:r>
            <a:r>
              <a:rPr lang="en-US" altLang="ko-KR" sz="2000" dirty="0" err="1" smtClean="0"/>
              <a:t>mykey</a:t>
            </a:r>
            <a:r>
              <a:rPr lang="en-US" altLang="ko-KR" sz="2000" dirty="0" smtClean="0"/>
              <a:t>”,”</a:t>
            </a:r>
            <a:r>
              <a:rPr lang="ko-KR" altLang="en-US" sz="2000" dirty="0" err="1" smtClean="0"/>
              <a:t>동에번쩍</a:t>
            </a:r>
            <a:r>
              <a:rPr lang="en-US" altLang="ko-KR" sz="2000" dirty="0" smtClean="0"/>
              <a:t>”); %&gt;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348880"/>
            <a:ext cx="554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&lt;%= </a:t>
            </a:r>
            <a:r>
              <a:rPr lang="en-US" altLang="ko-KR" sz="2000" dirty="0" err="1" smtClean="0"/>
              <a:t>pageContext.getAttribute</a:t>
            </a:r>
            <a:r>
              <a:rPr lang="en-US" altLang="ko-KR" sz="2000" dirty="0" smtClean="0"/>
              <a:t>(“</a:t>
            </a:r>
            <a:r>
              <a:rPr lang="en-US" altLang="ko-KR" sz="2000" dirty="0" err="1" smtClean="0"/>
              <a:t>mykey</a:t>
            </a:r>
            <a:r>
              <a:rPr lang="en-US" altLang="ko-KR" sz="2000" dirty="0" smtClean="0"/>
              <a:t>”,);  %&gt;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377974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b.jsp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683568" y="4221088"/>
            <a:ext cx="756084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4941168"/>
            <a:ext cx="550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&lt;%= </a:t>
            </a:r>
            <a:r>
              <a:rPr lang="en-US" altLang="ko-KR" sz="2000" dirty="0" err="1" smtClean="0"/>
              <a:t>pageContext.getAttribute</a:t>
            </a:r>
            <a:r>
              <a:rPr lang="en-US" altLang="ko-KR" sz="2000" dirty="0" smtClean="0"/>
              <a:t>(“</a:t>
            </a:r>
            <a:r>
              <a:rPr lang="en-US" altLang="ko-KR" sz="2000" dirty="0" err="1" smtClean="0"/>
              <a:t>mykey</a:t>
            </a:r>
            <a:r>
              <a:rPr lang="en-US" altLang="ko-KR" sz="2000" dirty="0" smtClean="0"/>
              <a:t>”);  %&gt;</a:t>
            </a:r>
            <a:endParaRPr lang="ko-KR" alt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980728"/>
            <a:ext cx="8208912" cy="237626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72200" y="2375256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동에번쩍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4600" y="494996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8" grpId="0" animBg="1"/>
      <p:bldP spid="10" grpId="0"/>
      <p:bldP spid="9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04344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a.jsp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60648"/>
            <a:ext cx="218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</a:rPr>
              <a:t>request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영역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484784"/>
            <a:ext cx="756084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916832"/>
            <a:ext cx="525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&lt;% </a:t>
            </a:r>
            <a:r>
              <a:rPr lang="en-US" altLang="ko-KR" dirty="0" err="1" smtClean="0"/>
              <a:t>request.setAttribute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mykey</a:t>
            </a:r>
            <a:r>
              <a:rPr lang="en-US" altLang="ko-KR" dirty="0" smtClean="0"/>
              <a:t>”,”</a:t>
            </a:r>
            <a:r>
              <a:rPr lang="ko-KR" altLang="en-US" dirty="0" err="1" smtClean="0"/>
              <a:t>동에번쩍</a:t>
            </a:r>
            <a:r>
              <a:rPr lang="en-US" altLang="ko-KR" dirty="0" smtClean="0"/>
              <a:t>”); %&gt;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70774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b.jsp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51377" y="4221088"/>
            <a:ext cx="435523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368" y="4941168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&lt;%= </a:t>
            </a:r>
            <a:r>
              <a:rPr lang="en-US" altLang="ko-KR" dirty="0" err="1" smtClean="0"/>
              <a:t>request.getAttribute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mykey</a:t>
            </a:r>
            <a:r>
              <a:rPr lang="en-US" altLang="ko-KR" dirty="0" smtClean="0"/>
              <a:t>”);  %&gt;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1890093" y="3284984"/>
            <a:ext cx="288032" cy="729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22141" y="3429000"/>
            <a:ext cx="145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72400" y="37170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b.jsp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4759889" y="4221088"/>
            <a:ext cx="4283968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95334" y="4941168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&lt;%= </a:t>
            </a:r>
            <a:r>
              <a:rPr lang="en-US" altLang="ko-KR" dirty="0" err="1" smtClean="0"/>
              <a:t>request.getAttribute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mykey</a:t>
            </a:r>
            <a:r>
              <a:rPr lang="en-US" altLang="ko-KR" dirty="0" smtClean="0"/>
              <a:t>”);  %&gt;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5724128" y="3356992"/>
            <a:ext cx="288032" cy="729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56176" y="3501008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redirect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368" y="3212976"/>
            <a:ext cx="4564640" cy="309634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0" y="908720"/>
            <a:ext cx="8352928" cy="230425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75656" y="5301208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동에번쩍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7156" y="529241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9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7" grpId="0"/>
      <p:bldP spid="8" grpId="0" animBg="1"/>
      <p:bldP spid="10" grpId="0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9" grpId="0" animBg="1"/>
      <p:bldP spid="19" grpId="0" animBg="1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</a:rPr>
              <a:t>session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영역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1124744"/>
            <a:ext cx="8280920" cy="5256584"/>
            <a:chOff x="467544" y="1124744"/>
            <a:chExt cx="8280920" cy="5256584"/>
          </a:xfrm>
        </p:grpSpPr>
        <p:sp>
          <p:nvSpPr>
            <p:cNvPr id="13" name="직사각형 12"/>
            <p:cNvSpPr/>
            <p:nvPr/>
          </p:nvSpPr>
          <p:spPr>
            <a:xfrm>
              <a:off x="467544" y="1124744"/>
              <a:ext cx="8280920" cy="525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67544" y="1452053"/>
              <a:ext cx="828092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80033" y="1246093"/>
              <a:ext cx="132889" cy="148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990056" y="1370226"/>
              <a:ext cx="195627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8507272" y="1232677"/>
              <a:ext cx="128087" cy="157741"/>
              <a:chOff x="8019707" y="1484784"/>
              <a:chExt cx="152693" cy="184758"/>
            </a:xfrm>
          </p:grpSpPr>
          <p:cxnSp>
            <p:nvCxnSpPr>
              <p:cNvPr id="22" name="직선 연결선 21"/>
              <p:cNvCxnSpPr/>
              <p:nvPr/>
            </p:nvCxnSpPr>
            <p:spPr>
              <a:xfrm flipH="1">
                <a:off x="8019707" y="1484784"/>
                <a:ext cx="152693" cy="18475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8019707" y="1484784"/>
                <a:ext cx="152693" cy="18475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>
              <a:off x="467544" y="2106671"/>
              <a:ext cx="828092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708736" y="1533880"/>
              <a:ext cx="7476947" cy="490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3426" y="1599721"/>
              <a:ext cx="913458" cy="26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http://</a:t>
              </a:r>
              <a:endParaRPr lang="ko-KR" altLang="en-US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31713" y="2844194"/>
            <a:ext cx="1364024" cy="28890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14151" y="23488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a.jsp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139952" y="2852936"/>
            <a:ext cx="3456384" cy="8548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83968" y="242088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b.jsp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6443" y="3645024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session</a:t>
            </a:r>
          </a:p>
          <a:p>
            <a:r>
              <a:rPr lang="ko-KR" altLang="en-US" b="1" dirty="0" smtClean="0"/>
              <a:t>데이터</a:t>
            </a:r>
            <a:endParaRPr lang="en-US" altLang="ko-KR" b="1" dirty="0" smtClean="0"/>
          </a:p>
          <a:p>
            <a:r>
              <a:rPr lang="ko-KR" altLang="en-US" b="1" dirty="0" smtClean="0"/>
              <a:t>저</a:t>
            </a:r>
            <a:r>
              <a:rPr lang="ko-KR" altLang="en-US" b="1" dirty="0"/>
              <a:t>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47209" y="299695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데이터 출력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11960" y="4734436"/>
            <a:ext cx="3456384" cy="8548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355976" y="430238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.jsp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19217" y="479715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데이터 출력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2555776" y="3280338"/>
            <a:ext cx="1224136" cy="22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627784" y="5008530"/>
            <a:ext cx="1224136" cy="22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27784" y="2852936"/>
            <a:ext cx="90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foward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27784" y="4653136"/>
            <a:ext cx="9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redirect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79512" y="764704"/>
            <a:ext cx="8928992" cy="590465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9592" y="4509120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동에번쩍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   저장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32849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동에번쩍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6016" y="50851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동에번쩍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/>
      <p:bldP spid="29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/>
      <p:bldP spid="40" grpId="0"/>
      <p:bldP spid="2" grpId="0" animBg="1"/>
      <p:bldP spid="3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268</Words>
  <Application>Microsoft Office PowerPoint</Application>
  <PresentationFormat>화면 슬라이드 쇼(4:3)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Playdata</dc:creator>
  <cp:lastModifiedBy>Playdata</cp:lastModifiedBy>
  <cp:revision>28</cp:revision>
  <dcterms:created xsi:type="dcterms:W3CDTF">2019-07-11T08:17:10Z</dcterms:created>
  <dcterms:modified xsi:type="dcterms:W3CDTF">2019-07-12T01:44:12Z</dcterms:modified>
</cp:coreProperties>
</file>