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725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D46A-F2B2-435E-8EFF-184E23F299E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915C-8BC6-4F1F-BDCD-D9BA14241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61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D46A-F2B2-435E-8EFF-184E23F299E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915C-8BC6-4F1F-BDCD-D9BA14241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2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D46A-F2B2-435E-8EFF-184E23F299E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915C-8BC6-4F1F-BDCD-D9BA14241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35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D46A-F2B2-435E-8EFF-184E23F299E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915C-8BC6-4F1F-BDCD-D9BA14241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0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D46A-F2B2-435E-8EFF-184E23F299E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915C-8BC6-4F1F-BDCD-D9BA14241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78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D46A-F2B2-435E-8EFF-184E23F299E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915C-8BC6-4F1F-BDCD-D9BA14241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91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D46A-F2B2-435E-8EFF-184E23F299E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915C-8BC6-4F1F-BDCD-D9BA14241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36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D46A-F2B2-435E-8EFF-184E23F299E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915C-8BC6-4F1F-BDCD-D9BA14241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87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D46A-F2B2-435E-8EFF-184E23F299E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915C-8BC6-4F1F-BDCD-D9BA14241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7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D46A-F2B2-435E-8EFF-184E23F299E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915C-8BC6-4F1F-BDCD-D9BA14241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4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D46A-F2B2-435E-8EFF-184E23F299E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915C-8BC6-4F1F-BDCD-D9BA14241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47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DD46A-F2B2-435E-8EFF-184E23F299E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A915C-8BC6-4F1F-BDCD-D9BA14241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3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04664"/>
            <a:ext cx="1191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JDBC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321604"/>
            <a:ext cx="911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Java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95737" y="1321604"/>
            <a:ext cx="1768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DataBase</a:t>
            </a:r>
            <a:endParaRPr lang="ko-KR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79912" y="1321604"/>
            <a:ext cx="230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Connectivity</a:t>
            </a:r>
            <a:endParaRPr lang="ko-KR" altLang="en-US" sz="28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33178"/>
            <a:ext cx="2191965" cy="219196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348880"/>
            <a:ext cx="2627784" cy="2627784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2771800" y="3284984"/>
            <a:ext cx="3888432" cy="216024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2699792" y="3573015"/>
            <a:ext cx="3960440" cy="21602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직접 액세스 저장소 13"/>
          <p:cNvSpPr/>
          <p:nvPr/>
        </p:nvSpPr>
        <p:spPr>
          <a:xfrm>
            <a:off x="2771800" y="3212976"/>
            <a:ext cx="3816424" cy="720080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83568" y="908720"/>
            <a:ext cx="72008" cy="412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135228" y="908720"/>
            <a:ext cx="595676" cy="495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730904" y="836712"/>
            <a:ext cx="204900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80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3243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JDBC</a:t>
            </a:r>
            <a:r>
              <a:rPr lang="ko-KR" altLang="en-US" sz="3200" b="1" dirty="0" smtClean="0"/>
              <a:t>관련클래스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63888" y="404664"/>
            <a:ext cx="2219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java.sql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패키지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340768"/>
            <a:ext cx="2556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 smtClean="0"/>
              <a:t>DriverManger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823319"/>
            <a:ext cx="1421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Driver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4437112"/>
            <a:ext cx="2196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rgbClr val="FF0000"/>
                </a:solidFill>
              </a:rPr>
              <a:t>Connection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199583"/>
            <a:ext cx="2029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rgbClr val="FF0000"/>
                </a:solidFill>
              </a:rPr>
              <a:t>Statement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5890046"/>
            <a:ext cx="189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 smtClean="0">
                <a:solidFill>
                  <a:srgbClr val="FF0000"/>
                </a:solidFill>
              </a:rPr>
              <a:t>ResultSet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7824" y="1340768"/>
            <a:ext cx="5500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JVM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JDBC</a:t>
            </a:r>
            <a:r>
              <a:rPr lang="ko-KR" altLang="en-US" sz="2400" dirty="0" smtClean="0"/>
              <a:t>전체를 관리하는 클래스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259632" y="1916832"/>
            <a:ext cx="5043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Driver</a:t>
            </a:r>
            <a:r>
              <a:rPr lang="ko-KR" altLang="en-US" sz="2400" dirty="0" smtClean="0"/>
              <a:t>등록</a:t>
            </a:r>
            <a:r>
              <a:rPr lang="en-US" altLang="ko-KR" sz="2400" dirty="0" smtClean="0"/>
              <a:t>, Connection </a:t>
            </a:r>
            <a:r>
              <a:rPr lang="ko-KR" altLang="en-US" sz="2400" dirty="0" smtClean="0"/>
              <a:t>연결작업등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02141" y="2876743"/>
            <a:ext cx="7090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DB</a:t>
            </a:r>
            <a:r>
              <a:rPr lang="ko-KR" altLang="en-US" sz="2400" dirty="0" smtClean="0"/>
              <a:t>를 만드는 </a:t>
            </a:r>
            <a:r>
              <a:rPr lang="en-US" altLang="ko-KR" sz="2400" dirty="0" smtClean="0"/>
              <a:t>Vendor(Oracle, MS-</a:t>
            </a:r>
            <a:r>
              <a:rPr lang="en-US" altLang="ko-KR" sz="2400" dirty="0" err="1" smtClean="0"/>
              <a:t>SQL,MySQL</a:t>
            </a:r>
            <a:r>
              <a:rPr lang="ko-KR" altLang="en-US" sz="2400" dirty="0" smtClean="0"/>
              <a:t>등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</a:t>
            </a:r>
            <a:endParaRPr lang="en-US" altLang="ko-KR" sz="2400" dirty="0" smtClean="0"/>
          </a:p>
          <a:p>
            <a:r>
              <a:rPr lang="en-US" altLang="ko-KR" sz="2400" dirty="0" smtClean="0"/>
              <a:t>implements</a:t>
            </a:r>
            <a:r>
              <a:rPr lang="ko-KR" altLang="en-US" sz="2400" dirty="0" smtClean="0"/>
              <a:t>하여 자신들의 </a:t>
            </a:r>
            <a:r>
              <a:rPr lang="en-US" altLang="ko-KR" sz="2400" dirty="0" smtClean="0"/>
              <a:t>DB</a:t>
            </a:r>
            <a:r>
              <a:rPr lang="ko-KR" altLang="en-US" sz="2400" dirty="0" smtClean="0"/>
              <a:t>를 연결할 수 있는 </a:t>
            </a:r>
            <a:endParaRPr lang="en-US" altLang="ko-KR" sz="2400" dirty="0" smtClean="0"/>
          </a:p>
          <a:p>
            <a:r>
              <a:rPr lang="en-US" altLang="ko-KR" sz="2400" dirty="0" smtClean="0"/>
              <a:t>class</a:t>
            </a:r>
            <a:r>
              <a:rPr lang="ko-KR" altLang="en-US" sz="2400" dirty="0" smtClean="0"/>
              <a:t>를 만드는 인터페이스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58540" y="4437112"/>
            <a:ext cx="4605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DB</a:t>
            </a:r>
            <a:r>
              <a:rPr lang="ko-KR" altLang="en-US" sz="2400" dirty="0" smtClean="0"/>
              <a:t>와 연결성을 갖는 인터페이스</a:t>
            </a:r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555284" y="5199583"/>
            <a:ext cx="4341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SQL</a:t>
            </a:r>
            <a:r>
              <a:rPr lang="ko-KR" altLang="en-US" sz="2400" dirty="0" smtClean="0"/>
              <a:t>문을 실행하는 인터페이스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555284" y="5890046"/>
            <a:ext cx="5545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조회</a:t>
            </a:r>
            <a:r>
              <a:rPr lang="ko-KR" altLang="en-US" sz="2400" dirty="0"/>
              <a:t>된</a:t>
            </a:r>
            <a:r>
              <a:rPr lang="ko-KR" altLang="en-US" sz="2400" dirty="0" smtClean="0"/>
              <a:t> 결과 데이터를 갖는 인터페이스</a:t>
            </a:r>
            <a:endParaRPr lang="ko-KR" altLang="en-US" sz="24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51520" y="2564904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51520" y="4221088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51520" y="5085184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5805264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49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3243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JDBC</a:t>
            </a:r>
            <a:r>
              <a:rPr lang="ko-KR" altLang="en-US" sz="3200" b="1" dirty="0" smtClean="0"/>
              <a:t>프로그래밍</a:t>
            </a:r>
            <a:endParaRPr lang="ko-KR" altLang="en-US" sz="3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149080"/>
            <a:ext cx="969640" cy="9696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88" y="4365104"/>
            <a:ext cx="969640" cy="9696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577396"/>
            <a:ext cx="969640" cy="96964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467544" y="3789040"/>
            <a:ext cx="2448272" cy="20882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149080"/>
            <a:ext cx="969640" cy="96964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416" y="4365104"/>
            <a:ext cx="969640" cy="96964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577396"/>
            <a:ext cx="969640" cy="969640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3419872" y="3789040"/>
            <a:ext cx="2448272" cy="208823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149080"/>
            <a:ext cx="969640" cy="96964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744" y="4365104"/>
            <a:ext cx="969640" cy="96964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4577396"/>
            <a:ext cx="969640" cy="96964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6372200" y="3789040"/>
            <a:ext cx="2448272" cy="208823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71600" y="3212976"/>
            <a:ext cx="122501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00B050"/>
                </a:solidFill>
              </a:rPr>
              <a:t>Oracle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67944" y="3212976"/>
            <a:ext cx="1335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C000"/>
                </a:solidFill>
              </a:rPr>
              <a:t>MySQL</a:t>
            </a:r>
            <a:endParaRPr lang="ko-KR" altLang="en-US" sz="2800" dirty="0">
              <a:solidFill>
                <a:srgbClr val="FF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48264" y="3212976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00B0F0"/>
                </a:solidFill>
              </a:rPr>
              <a:t>MS-SQL</a:t>
            </a:r>
            <a:endParaRPr lang="ko-KR" altLang="en-US" sz="2800" dirty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1560" y="1196752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err="1" smtClean="0"/>
              <a:t>제품군</a:t>
            </a:r>
            <a:r>
              <a:rPr lang="ko-KR" altLang="en-US" sz="2400" dirty="0" smtClean="0"/>
              <a:t> 선택</a:t>
            </a:r>
            <a:endParaRPr lang="ko-KR" alt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987824" y="1167135"/>
            <a:ext cx="2162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Driver loading</a:t>
            </a:r>
            <a:endParaRPr lang="ko-KR" altLang="en-US" sz="2400" dirty="0"/>
          </a:p>
        </p:txBody>
      </p:sp>
      <p:sp>
        <p:nvSpPr>
          <p:cNvPr id="31" name="아래쪽 화살표 30"/>
          <p:cNvSpPr/>
          <p:nvPr/>
        </p:nvSpPr>
        <p:spPr>
          <a:xfrm>
            <a:off x="1312404" y="2276872"/>
            <a:ext cx="235260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>
            <a:off x="4499992" y="2348880"/>
            <a:ext cx="235260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아래쪽 화살표 32"/>
          <p:cNvSpPr/>
          <p:nvPr/>
        </p:nvSpPr>
        <p:spPr>
          <a:xfrm>
            <a:off x="7433084" y="2348880"/>
            <a:ext cx="235260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665212" y="2326101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?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88024" y="2340169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?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68344" y="2340169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?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70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20" grpId="0" animBg="1"/>
      <p:bldP spid="25" grpId="0" animBg="1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4" grpId="0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92" y="3645024"/>
            <a:ext cx="2232248" cy="22322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86" y="3645024"/>
            <a:ext cx="2394694" cy="23946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70744" y="1844824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DB</a:t>
            </a:r>
            <a:r>
              <a:rPr lang="ko-KR" altLang="en-US" sz="2400" dirty="0" smtClean="0"/>
              <a:t>서버의 주소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770744" y="231926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포트번호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771800" y="28233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연결계정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332656"/>
            <a:ext cx="3243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JDBC</a:t>
            </a:r>
            <a:r>
              <a:rPr lang="ko-KR" altLang="en-US" sz="3200" b="1" dirty="0" smtClean="0"/>
              <a:t>프로그래밍</a:t>
            </a:r>
            <a:endParaRPr lang="ko-KR" alt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11560" y="1196752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연결객체생성</a:t>
            </a:r>
            <a:endParaRPr lang="ko-KR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373219" y="1167135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Connection</a:t>
            </a:r>
            <a:endParaRPr lang="ko-KR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114560" y="18448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필요요</a:t>
            </a:r>
            <a:r>
              <a:rPr lang="ko-KR" altLang="en-US" sz="2400" b="1" dirty="0"/>
              <a:t>소</a:t>
            </a:r>
          </a:p>
        </p:txBody>
      </p:sp>
      <p:sp>
        <p:nvSpPr>
          <p:cNvPr id="19" name="순서도: 직접 액세스 저장소 18"/>
          <p:cNvSpPr/>
          <p:nvPr/>
        </p:nvSpPr>
        <p:spPr>
          <a:xfrm>
            <a:off x="2771800" y="4437112"/>
            <a:ext cx="3816424" cy="720080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550840" y="1730425"/>
            <a:ext cx="2597224" cy="16985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61058"/>
            <a:ext cx="1569367" cy="156936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844824"/>
            <a:ext cx="1569367" cy="15693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02022" y="548680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192.168.0.34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927375" y="2204864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192.168.0.54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48064" y="3851756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192.168.0.96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36096" y="522920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0~65535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5733256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scott</a:t>
            </a:r>
            <a:endParaRPr lang="en-US" altLang="ko-KR" dirty="0" smtClean="0"/>
          </a:p>
          <a:p>
            <a:r>
              <a:rPr lang="en-US" altLang="ko-KR" dirty="0" smtClean="0"/>
              <a:t>tiger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436096" y="5733256"/>
            <a:ext cx="936104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88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  <p:bldP spid="17" grpId="0"/>
      <p:bldP spid="18" grpId="0"/>
      <p:bldP spid="19" grpId="0" animBg="1"/>
      <p:bldP spid="20" grpId="0" animBg="1"/>
      <p:bldP spid="2" grpId="0"/>
      <p:bldP spid="21" grpId="0"/>
      <p:bldP spid="22" grpId="0"/>
      <p:bldP spid="3" grpId="0"/>
      <p:bldP spid="4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른쪽 화살표 6"/>
          <p:cNvSpPr/>
          <p:nvPr/>
        </p:nvSpPr>
        <p:spPr>
          <a:xfrm>
            <a:off x="2771800" y="4581128"/>
            <a:ext cx="3816424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43493" y="1844824"/>
            <a:ext cx="1645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Sql</a:t>
            </a:r>
            <a:r>
              <a:rPr lang="ko-KR" altLang="en-US" sz="2400" dirty="0" smtClean="0"/>
              <a:t>문 작성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743493" y="2276872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Sql</a:t>
            </a:r>
            <a:r>
              <a:rPr lang="ko-KR" altLang="en-US" sz="2400" dirty="0" smtClean="0"/>
              <a:t>문 실행요청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332656"/>
            <a:ext cx="3243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JDBC</a:t>
            </a:r>
            <a:r>
              <a:rPr lang="ko-KR" altLang="en-US" sz="3200" b="1" dirty="0" smtClean="0"/>
              <a:t>프로그래밍</a:t>
            </a:r>
            <a:endParaRPr lang="ko-KR" alt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11560" y="1196752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실행객체생성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73219" y="1167135"/>
            <a:ext cx="1594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Statement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14560" y="18448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관</a:t>
            </a:r>
            <a:r>
              <a:rPr lang="ko-KR" altLang="en-US" sz="2400" b="1" dirty="0"/>
              <a:t>련</a:t>
            </a:r>
            <a:r>
              <a:rPr lang="ko-KR" altLang="en-US" sz="2400" b="1" dirty="0" smtClean="0"/>
              <a:t>요소</a:t>
            </a:r>
            <a:endParaRPr lang="ko-KR" altLang="en-US" sz="24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50840" y="1730425"/>
            <a:ext cx="2597224" cy="11945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92" y="3645024"/>
            <a:ext cx="2232248" cy="223224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86" y="3645024"/>
            <a:ext cx="2394694" cy="2394694"/>
          </a:xfrm>
          <a:prstGeom prst="rect">
            <a:avLst/>
          </a:prstGeom>
        </p:spPr>
      </p:pic>
      <p:sp>
        <p:nvSpPr>
          <p:cNvPr id="19" name="순서도: 직접 액세스 저장소 18"/>
          <p:cNvSpPr/>
          <p:nvPr/>
        </p:nvSpPr>
        <p:spPr>
          <a:xfrm>
            <a:off x="2771800" y="4437112"/>
            <a:ext cx="3816424" cy="720080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430545" y="4037002"/>
            <a:ext cx="193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Sql</a:t>
            </a:r>
            <a:r>
              <a:rPr lang="ko-KR" altLang="en-US" sz="2000" b="1" dirty="0" smtClean="0"/>
              <a:t>문 실행요청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0332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2" grpId="0"/>
      <p:bldP spid="13" grpId="0"/>
      <p:bldP spid="14" grpId="0"/>
      <p:bldP spid="15" grpId="0"/>
      <p:bldP spid="16" grpId="0" animBg="1"/>
      <p:bldP spid="19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른쪽 화살표 6"/>
          <p:cNvSpPr/>
          <p:nvPr/>
        </p:nvSpPr>
        <p:spPr>
          <a:xfrm>
            <a:off x="2699792" y="4581128"/>
            <a:ext cx="39604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10800000">
            <a:off x="2627784" y="4797150"/>
            <a:ext cx="4032447" cy="216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83768" y="1916832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행단위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데이터얻기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555776" y="234888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열 데이터 얻기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332656"/>
            <a:ext cx="3243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JDBC</a:t>
            </a:r>
            <a:r>
              <a:rPr lang="ko-KR" altLang="en-US" sz="3200" b="1" dirty="0" smtClean="0"/>
              <a:t>프로그래밍</a:t>
            </a:r>
            <a:endParaRPr lang="ko-KR" alt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1196752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4. </a:t>
            </a:r>
            <a:r>
              <a:rPr lang="ko-KR" altLang="en-US" sz="2400" dirty="0" smtClean="0"/>
              <a:t>결과객체생성</a:t>
            </a:r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373219" y="1167135"/>
            <a:ext cx="145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ResultSet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114560" y="18448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관</a:t>
            </a:r>
            <a:r>
              <a:rPr lang="ko-KR" altLang="en-US" sz="2400" b="1" dirty="0"/>
              <a:t>련</a:t>
            </a:r>
            <a:r>
              <a:rPr lang="ko-KR" altLang="en-US" sz="2400" b="1" dirty="0" smtClean="0"/>
              <a:t>요소</a:t>
            </a:r>
            <a:endParaRPr lang="ko-KR" altLang="en-US" sz="24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50840" y="1730425"/>
            <a:ext cx="2813248" cy="11945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92" y="3645024"/>
            <a:ext cx="2232248" cy="223224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86" y="3645024"/>
            <a:ext cx="2394694" cy="2394694"/>
          </a:xfrm>
          <a:prstGeom prst="rect">
            <a:avLst/>
          </a:prstGeom>
        </p:spPr>
      </p:pic>
      <p:sp>
        <p:nvSpPr>
          <p:cNvPr id="18" name="순서도: 직접 액세스 저장소 17"/>
          <p:cNvSpPr/>
          <p:nvPr/>
        </p:nvSpPr>
        <p:spPr>
          <a:xfrm>
            <a:off x="2771800" y="4437112"/>
            <a:ext cx="3816424" cy="720080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430545" y="4037002"/>
            <a:ext cx="193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Sql</a:t>
            </a:r>
            <a:r>
              <a:rPr lang="ko-KR" altLang="en-US" sz="2000" b="1" dirty="0" smtClean="0"/>
              <a:t>문 실행요청</a:t>
            </a:r>
            <a:endParaRPr lang="ko-KR" alt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419872" y="5117122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/>
              <a:t>행열데이터</a:t>
            </a:r>
            <a:r>
              <a:rPr lang="ko-KR" altLang="en-US" sz="2000" b="1" dirty="0" smtClean="0"/>
              <a:t> 얻기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1275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8" grpId="0" animBg="1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904904"/>
              </p:ext>
            </p:extLst>
          </p:nvPr>
        </p:nvGraphicFramePr>
        <p:xfrm>
          <a:off x="1572344" y="180162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EMPNO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HIREDATE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7782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CLARK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1981/06/09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7839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1981/11/17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7934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MILLER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1982/01/23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260648"/>
            <a:ext cx="1991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/>
              <a:t>ResultSet</a:t>
            </a:r>
            <a:endParaRPr lang="ko-KR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39752" y="364594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/>
              <a:t>행열데이터</a:t>
            </a:r>
            <a:r>
              <a:rPr lang="ko-KR" altLang="en-US" sz="2000" b="1" dirty="0" smtClean="0"/>
              <a:t> 저장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789040"/>
            <a:ext cx="108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rs.next</a:t>
            </a:r>
            <a:r>
              <a:rPr lang="en-US" altLang="ko-KR" dirty="0" smtClean="0"/>
              <a:t>( 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423" y="3862410"/>
            <a:ext cx="3993836" cy="2667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233" y="4483034"/>
            <a:ext cx="3990026" cy="3048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54" y="5115864"/>
            <a:ext cx="3982405" cy="3200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3267" y="1052736"/>
            <a:ext cx="679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empno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hiredate</a:t>
            </a:r>
            <a:r>
              <a:rPr lang="en-US" altLang="ko-KR" dirty="0" smtClean="0"/>
              <a:t> 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 where </a:t>
            </a:r>
            <a:r>
              <a:rPr lang="en-US" altLang="ko-KR" dirty="0" err="1" smtClean="0"/>
              <a:t>deptno</a:t>
            </a:r>
            <a:r>
              <a:rPr lang="en-US" altLang="ko-KR" dirty="0" smtClean="0"/>
              <a:t>=10 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2204864"/>
            <a:ext cx="120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ResultSet</a:t>
            </a:r>
            <a:endParaRPr lang="ko-KR" altLang="en-US" b="1" dirty="0"/>
          </a:p>
        </p:txBody>
      </p:sp>
      <p:sp>
        <p:nvSpPr>
          <p:cNvPr id="13" name="타원 12"/>
          <p:cNvSpPr/>
          <p:nvPr/>
        </p:nvSpPr>
        <p:spPr>
          <a:xfrm>
            <a:off x="1928407" y="4941168"/>
            <a:ext cx="771385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3" idx="4"/>
          </p:cNvCxnSpPr>
          <p:nvPr/>
        </p:nvCxnSpPr>
        <p:spPr>
          <a:xfrm flipH="1">
            <a:off x="2314099" y="5589240"/>
            <a:ext cx="1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347864" y="4941168"/>
            <a:ext cx="771385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6" idx="4"/>
          </p:cNvCxnSpPr>
          <p:nvPr/>
        </p:nvCxnSpPr>
        <p:spPr>
          <a:xfrm flipH="1">
            <a:off x="3733556" y="5589240"/>
            <a:ext cx="1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4644008" y="4941168"/>
            <a:ext cx="1224136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8" idx="4"/>
          </p:cNvCxnSpPr>
          <p:nvPr/>
        </p:nvCxnSpPr>
        <p:spPr>
          <a:xfrm>
            <a:off x="5256076" y="5589240"/>
            <a:ext cx="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19672" y="6021288"/>
            <a:ext cx="131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rs.getInt</a:t>
            </a:r>
            <a:r>
              <a:rPr lang="en-US" altLang="ko-KR" dirty="0" smtClean="0"/>
              <a:t>( );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31840" y="6011996"/>
            <a:ext cx="164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rs.getString</a:t>
            </a:r>
            <a:r>
              <a:rPr lang="en-US" altLang="ko-KR" dirty="0" smtClean="0"/>
              <a:t>( );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1560" y="2564904"/>
            <a:ext cx="384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rs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50078" y="4427820"/>
            <a:ext cx="108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rs.next</a:t>
            </a:r>
            <a:r>
              <a:rPr lang="en-US" altLang="ko-KR" dirty="0" smtClean="0"/>
              <a:t>( )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5576" y="5075892"/>
            <a:ext cx="108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rs.next</a:t>
            </a:r>
            <a:r>
              <a:rPr lang="en-US" altLang="ko-KR" dirty="0" smtClean="0"/>
              <a:t>( )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88024" y="6002626"/>
            <a:ext cx="152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rs.getDate</a:t>
            </a:r>
            <a:r>
              <a:rPr lang="en-US" altLang="ko-KR" dirty="0" smtClean="0"/>
              <a:t>( );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21259" y="908720"/>
            <a:ext cx="6775077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812360" y="10527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실</a:t>
            </a:r>
            <a:r>
              <a:rPr lang="ko-KR" altLang="en-US"/>
              <a:t>행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1835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950237"/>
              </p:ext>
            </p:extLst>
          </p:nvPr>
        </p:nvGraphicFramePr>
        <p:xfrm>
          <a:off x="6827718" y="3641361"/>
          <a:ext cx="2208777" cy="651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259"/>
                <a:gridCol w="736259"/>
                <a:gridCol w="736259"/>
              </a:tblGrid>
              <a:tr h="195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EMPNO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ENAME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HIREDATE</a:t>
                      </a:r>
                      <a:endParaRPr lang="ko-KR" altLang="en-US" sz="800" dirty="0"/>
                    </a:p>
                  </a:txBody>
                  <a:tcPr/>
                </a:tc>
              </a:tr>
              <a:tr h="225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7839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KING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1981/11/17</a:t>
                      </a:r>
                      <a:endParaRPr lang="ko-KR" altLang="en-US" sz="800" dirty="0"/>
                    </a:p>
                  </a:txBody>
                  <a:tcPr/>
                </a:tc>
              </a:tr>
              <a:tr h="195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7934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MILLER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1982/01/23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724655"/>
              </p:ext>
            </p:extLst>
          </p:nvPr>
        </p:nvGraphicFramePr>
        <p:xfrm>
          <a:off x="6827718" y="4544980"/>
          <a:ext cx="220877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259"/>
                <a:gridCol w="736259"/>
                <a:gridCol w="736259"/>
              </a:tblGrid>
              <a:tr h="195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EMPNO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ENAME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HIREDATE</a:t>
                      </a:r>
                      <a:endParaRPr lang="ko-KR" altLang="en-US" sz="800" dirty="0"/>
                    </a:p>
                  </a:txBody>
                  <a:tcPr/>
                </a:tc>
              </a:tr>
              <a:tr h="195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7934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MILLER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1982/01/23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365415"/>
              </p:ext>
            </p:extLst>
          </p:nvPr>
        </p:nvGraphicFramePr>
        <p:xfrm>
          <a:off x="6822910" y="5234528"/>
          <a:ext cx="2159487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829"/>
                <a:gridCol w="719829"/>
                <a:gridCol w="719829"/>
              </a:tblGrid>
              <a:tr h="195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EMPNO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ENAME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HIREDATE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직선 화살표 연결선 34"/>
          <p:cNvCxnSpPr/>
          <p:nvPr/>
        </p:nvCxnSpPr>
        <p:spPr>
          <a:xfrm flipV="1">
            <a:off x="6066259" y="3862410"/>
            <a:ext cx="593973" cy="1333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6066258" y="4612487"/>
            <a:ext cx="646615" cy="1126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6118900" y="5275898"/>
            <a:ext cx="593973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82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1" grpId="0"/>
      <p:bldP spid="12" grpId="0"/>
      <p:bldP spid="13" grpId="0" animBg="1"/>
      <p:bldP spid="16" grpId="0" animBg="1"/>
      <p:bldP spid="18" grpId="0" animBg="1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191</Words>
  <Application>Microsoft Office PowerPoint</Application>
  <PresentationFormat>화면 슬라이드 쇼(4:3)</PresentationFormat>
  <Paragraphs>99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jaelee1004</dc:creator>
  <cp:lastModifiedBy>Playdata</cp:lastModifiedBy>
  <cp:revision>29</cp:revision>
  <dcterms:created xsi:type="dcterms:W3CDTF">2019-06-04T20:50:52Z</dcterms:created>
  <dcterms:modified xsi:type="dcterms:W3CDTF">2019-06-05T02:51:13Z</dcterms:modified>
</cp:coreProperties>
</file>