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4" r:id="rId7"/>
    <p:sldId id="262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EB"/>
    <a:srgbClr val="F5F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2D5B0-0394-45EB-9277-9DF7A8E7E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39760D-34B3-4937-8F61-7356CD211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B135D-850B-4A07-8126-E4FC7182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F740-6516-401B-95C5-96314644C157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9F8DD-459E-422C-A787-A679790E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563B6-E27D-401A-A0AE-3AB0CCC4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808-E1B6-43E1-9F14-E09894853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27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97685-DFA8-4D8C-934B-CD37BA5A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80F687-4773-4F17-8000-8ACC6D0E7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75ABB-0E60-4D51-8071-BAF8F3AB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F740-6516-401B-95C5-96314644C157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177EA-C6A3-4CBD-8A11-E1FE93AC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8BAB2-8A05-4280-B5FC-ECE3C2A1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808-E1B6-43E1-9F14-E09894853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29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0DBEFF-9C62-4A9B-8129-3EDC214F0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4017D0-D0A4-4BD3-90B5-2FB4441C1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4A922-0804-4A6E-82B6-72906F66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F740-6516-401B-95C5-96314644C157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7DEAF-1853-4CC1-8E52-B94B1024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8E33A-78B5-4FA6-84E4-4D7BB561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808-E1B6-43E1-9F14-E09894853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5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2AB94-88E1-40C5-B5C7-3A5FD475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FFEB0-49B7-42CD-AD0A-714547548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931757-7CF4-4701-9979-18B45F56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F740-6516-401B-95C5-96314644C157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69060-FB22-4061-9882-31B086DC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B3249-8DCB-4A5E-91EC-AD924CF8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808-E1B6-43E1-9F14-E09894853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12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6634-E05E-4FC3-8D80-E15242849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10525-6738-41BE-8AC8-AFA6746A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85E96-D593-49A6-AB6B-6C3357E9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F740-6516-401B-95C5-96314644C157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06F31-05B5-41D1-B839-0F5F55D8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43E3EB-8E2E-4A69-9B87-BB38D60C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808-E1B6-43E1-9F14-E09894853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47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2BE87-867F-4CA4-87B1-C3D34B73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0CBF9-30BE-4173-B85D-9EC8B90F6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AFC3E3-F9BF-4C8E-9A66-28AA7B4EC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E99F18-845F-4F8B-B257-A7D4D212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F740-6516-401B-95C5-96314644C157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865FC0-9F32-4848-9874-F5696377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9B4C7C-4D57-4FB2-BEBE-EA61A8AD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808-E1B6-43E1-9F14-E09894853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0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E178C-75BA-4A2B-B365-C989F4AF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8D0A20-8B05-44F9-85F1-58481FB04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44EFB-302B-4E8B-8BE1-D8C5321BD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88EA3A-FAF4-4589-852B-3B9FA6F66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6E28EB-2897-4F35-A706-93355DF7C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F64CC4-1FF2-42A3-B1CE-128E9410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F740-6516-401B-95C5-96314644C157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C782D8-C257-4169-A17F-4B3F95BC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32F354-AF4F-454D-BB52-C153B96C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808-E1B6-43E1-9F14-E09894853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1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DD580-6B5F-48D1-8237-7957138F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20A516-EE1E-4ED6-9822-DADF5FF4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F740-6516-401B-95C5-96314644C157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8FE466-348A-45D8-B39B-8CE65F9D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612E54-95E5-42E5-B1FE-75EA0596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808-E1B6-43E1-9F14-E09894853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2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2815CF-6512-477A-B053-E64D4832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F740-6516-401B-95C5-96314644C157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1A4D66-0685-4965-863F-FBFDAFF3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613090-B90B-4DC5-960D-0DE023EF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808-E1B6-43E1-9F14-E09894853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2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6EB2E-E1D1-4C86-8A8C-6AE5D049D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D4C4C-9EB3-47C2-81FE-3A416E09D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03951C-2E28-44FC-B4BD-7F9B55E7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2CCF4B-2EDD-4237-B78E-D5225D07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F740-6516-401B-95C5-96314644C157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74142A-260B-490C-BE59-701CFE22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29B333-58BC-4FE3-BA1F-60BF392F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808-E1B6-43E1-9F14-E09894853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32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B4E55-92C9-4DD4-9485-83A5657D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C2638E-ACED-40A3-AE40-128EA7AC7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ED00FE-6A69-4BE6-BA21-880FAEA61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4D5F52-3A30-4490-A8E3-A163D498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F740-6516-401B-95C5-96314644C157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F03AA4-A09E-4E5A-9660-55C91A7C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EF7C30-C9DA-4D6A-B119-B5D3488F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37808-E1B6-43E1-9F14-E09894853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17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A004AD-FF29-4011-B5C6-B00955D4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1273C9-E8A6-4340-9135-004CAE2B0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E9D39-CB8C-404E-A964-BE753B9F2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8F740-6516-401B-95C5-96314644C157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D6590-3669-4EAB-8ADB-C8400F097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B530B-FA21-4A66-869C-FFE2964FA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37808-E1B6-43E1-9F14-E09894853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1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8E54A7-6E29-4378-929E-BEBA8FE348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EB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7B77C55-CB54-41A5-B3A9-058B45BF1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503" y="1035587"/>
            <a:ext cx="9290199" cy="54753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softEdge rad="12700"/>
          </a:effec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D23905-868A-47EB-8B69-C460B7441D35}"/>
              </a:ext>
            </a:extLst>
          </p:cNvPr>
          <p:cNvSpPr/>
          <p:nvPr/>
        </p:nvSpPr>
        <p:spPr>
          <a:xfrm>
            <a:off x="337106" y="1035586"/>
            <a:ext cx="1823291" cy="54753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F7B5BA-D3FC-4C6A-B14E-CC8122059BD1}"/>
              </a:ext>
            </a:extLst>
          </p:cNvPr>
          <p:cNvSpPr txBox="1"/>
          <p:nvPr/>
        </p:nvSpPr>
        <p:spPr>
          <a:xfrm>
            <a:off x="1716795" y="288446"/>
            <a:ext cx="875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DTW Analysis for Time-series Factors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8CF69F-10B2-4B5E-B19E-36D8EEAAA3C9}"/>
              </a:ext>
            </a:extLst>
          </p:cNvPr>
          <p:cNvSpPr txBox="1"/>
          <p:nvPr/>
        </p:nvSpPr>
        <p:spPr>
          <a:xfrm>
            <a:off x="370701" y="1145754"/>
            <a:ext cx="175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Factor List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83F2BEC-9AD7-45CE-843D-57051EC68CAF}"/>
              </a:ext>
            </a:extLst>
          </p:cNvPr>
          <p:cNvGrpSpPr/>
          <p:nvPr/>
        </p:nvGrpSpPr>
        <p:grpSpPr>
          <a:xfrm>
            <a:off x="373475" y="3424392"/>
            <a:ext cx="1652531" cy="430887"/>
            <a:chOff x="440674" y="1597446"/>
            <a:chExt cx="1652531" cy="43088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041B5A-0937-488D-A889-8C3EC678CF99}"/>
                </a:ext>
              </a:extLst>
            </p:cNvPr>
            <p:cNvSpPr txBox="1"/>
            <p:nvPr/>
          </p:nvSpPr>
          <p:spPr>
            <a:xfrm>
              <a:off x="462708" y="1597446"/>
              <a:ext cx="16304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Change of the number of confirmed cases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DAA6274-B9CE-4649-B362-F9082DBF6A53}"/>
                </a:ext>
              </a:extLst>
            </p:cNvPr>
            <p:cNvCxnSpPr/>
            <p:nvPr/>
          </p:nvCxnSpPr>
          <p:spPr>
            <a:xfrm>
              <a:off x="440674" y="2028333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FEDFD6F-1A12-4135-804E-24661681C3AB}"/>
              </a:ext>
            </a:extLst>
          </p:cNvPr>
          <p:cNvGrpSpPr/>
          <p:nvPr/>
        </p:nvGrpSpPr>
        <p:grpSpPr>
          <a:xfrm>
            <a:off x="385588" y="2582146"/>
            <a:ext cx="1641515" cy="356389"/>
            <a:chOff x="429656" y="2163505"/>
            <a:chExt cx="1641515" cy="35638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D0719C-C81B-472F-B9F0-89A628536515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Air Pollution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7ACA2B6-7E7E-418D-9201-B2C0BCFE6A5B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DC23BF-F8C0-4422-ABEB-DC131B3136E3}"/>
              </a:ext>
            </a:extLst>
          </p:cNvPr>
          <p:cNvGrpSpPr/>
          <p:nvPr/>
        </p:nvGrpSpPr>
        <p:grpSpPr>
          <a:xfrm>
            <a:off x="385588" y="3049052"/>
            <a:ext cx="1641515" cy="356389"/>
            <a:chOff x="429656" y="2163505"/>
            <a:chExt cx="1641515" cy="35638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011211-9990-4D30-AE08-4FCB1E9B20EE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Weather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125A6C5-36B2-48C0-BA38-0415F14D8EFA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3862967-C584-4FC0-AADA-4C310081AE72}"/>
              </a:ext>
            </a:extLst>
          </p:cNvPr>
          <p:cNvSpPr/>
          <p:nvPr/>
        </p:nvSpPr>
        <p:spPr>
          <a:xfrm>
            <a:off x="2644047" y="1315031"/>
            <a:ext cx="377899" cy="8044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3671F22-79C7-4CF8-AEA5-D47384C00AA6}"/>
              </a:ext>
            </a:extLst>
          </p:cNvPr>
          <p:cNvCxnSpPr>
            <a:cxnSpLocks/>
          </p:cNvCxnSpPr>
          <p:nvPr/>
        </p:nvCxnSpPr>
        <p:spPr>
          <a:xfrm>
            <a:off x="2710149" y="1717234"/>
            <a:ext cx="2423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308FA5-F9FC-4430-B251-7399CD7CB0C6}"/>
              </a:ext>
            </a:extLst>
          </p:cNvPr>
          <p:cNvSpPr txBox="1"/>
          <p:nvPr/>
        </p:nvSpPr>
        <p:spPr>
          <a:xfrm>
            <a:off x="2675435" y="1331467"/>
            <a:ext cx="43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520496-62B9-4AD0-9C41-00105BB26DFD}"/>
              </a:ext>
            </a:extLst>
          </p:cNvPr>
          <p:cNvSpPr txBox="1"/>
          <p:nvPr/>
        </p:nvSpPr>
        <p:spPr>
          <a:xfrm>
            <a:off x="2688116" y="1638893"/>
            <a:ext cx="43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0033A79-1300-4069-985A-3221D1B8F595}"/>
              </a:ext>
            </a:extLst>
          </p:cNvPr>
          <p:cNvGrpSpPr/>
          <p:nvPr/>
        </p:nvGrpSpPr>
        <p:grpSpPr>
          <a:xfrm>
            <a:off x="384491" y="2066200"/>
            <a:ext cx="1641515" cy="356389"/>
            <a:chOff x="429656" y="2163505"/>
            <a:chExt cx="1641515" cy="35638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647864-8E87-459D-A403-44F1EE53E307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Temperature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9B1A221-749C-468F-85E4-C5AD86A53628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BE9506B-837C-4396-B9A8-C52A982FF844}"/>
              </a:ext>
            </a:extLst>
          </p:cNvPr>
          <p:cNvGrpSpPr/>
          <p:nvPr/>
        </p:nvGrpSpPr>
        <p:grpSpPr>
          <a:xfrm>
            <a:off x="380074" y="3957946"/>
            <a:ext cx="1641515" cy="356389"/>
            <a:chOff x="429656" y="2163505"/>
            <a:chExt cx="1641515" cy="35638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1487B62-2D7E-4982-B855-208606447818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‘ ‘ ‘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BF3F697-E69E-4513-B9E0-28CD385CF1D4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EC67890-AD80-4016-ABD2-0073D1E65558}"/>
              </a:ext>
            </a:extLst>
          </p:cNvPr>
          <p:cNvGrpSpPr/>
          <p:nvPr/>
        </p:nvGrpSpPr>
        <p:grpSpPr>
          <a:xfrm>
            <a:off x="367219" y="4407805"/>
            <a:ext cx="1641515" cy="356389"/>
            <a:chOff x="429656" y="2163505"/>
            <a:chExt cx="1641515" cy="35638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7272FDB-7C81-4135-9BFF-C94EC2F1CFF4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‘ ‘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1482F279-7F2F-472D-8A7A-CB7EA679A156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35D15B9-8C27-4A73-B762-88497D770B65}"/>
              </a:ext>
            </a:extLst>
          </p:cNvPr>
          <p:cNvGrpSpPr/>
          <p:nvPr/>
        </p:nvGrpSpPr>
        <p:grpSpPr>
          <a:xfrm>
            <a:off x="354364" y="4857663"/>
            <a:ext cx="1641515" cy="356389"/>
            <a:chOff x="429656" y="2163505"/>
            <a:chExt cx="1641515" cy="35638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CC6AC3F-32A4-4CEA-99A0-55803E2FBA2B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‘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16B1B21-65D5-4D24-A4AB-A54E34751AB5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01761DC-AFE9-45E3-9B77-F3E10FE6BAC9}"/>
              </a:ext>
            </a:extLst>
          </p:cNvPr>
          <p:cNvGrpSpPr/>
          <p:nvPr/>
        </p:nvGrpSpPr>
        <p:grpSpPr>
          <a:xfrm>
            <a:off x="352526" y="5307521"/>
            <a:ext cx="1641515" cy="356389"/>
            <a:chOff x="429656" y="2163505"/>
            <a:chExt cx="1641515" cy="35638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0774BA5-F339-4C9E-9685-18DC2246AE7B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BC922BC-BAAB-4EF9-A3BB-24E391B41063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0F663B6-0072-4E34-945D-0A94D39368FC}"/>
              </a:ext>
            </a:extLst>
          </p:cNvPr>
          <p:cNvGrpSpPr/>
          <p:nvPr/>
        </p:nvGrpSpPr>
        <p:grpSpPr>
          <a:xfrm>
            <a:off x="339671" y="5757380"/>
            <a:ext cx="1641515" cy="356389"/>
            <a:chOff x="429656" y="2163505"/>
            <a:chExt cx="1641515" cy="35638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1043DD7-0E8D-4B50-B9F3-A23AE12D95C3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477B668-8D22-4148-8F4F-A759F16CA36F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A599C4-89B2-449E-80A9-9098E4D41538}"/>
              </a:ext>
            </a:extLst>
          </p:cNvPr>
          <p:cNvSpPr/>
          <p:nvPr/>
        </p:nvSpPr>
        <p:spPr>
          <a:xfrm>
            <a:off x="2062707" y="1638893"/>
            <a:ext cx="86322" cy="48720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8542215-B93C-4846-880F-41794035B7CC}"/>
              </a:ext>
            </a:extLst>
          </p:cNvPr>
          <p:cNvSpPr/>
          <p:nvPr/>
        </p:nvSpPr>
        <p:spPr>
          <a:xfrm>
            <a:off x="2068222" y="1646027"/>
            <a:ext cx="81157" cy="5466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6CD9B83-3C67-419D-9570-BAAE59ABBE6D}"/>
              </a:ext>
            </a:extLst>
          </p:cNvPr>
          <p:cNvSpPr/>
          <p:nvPr/>
        </p:nvSpPr>
        <p:spPr>
          <a:xfrm>
            <a:off x="388495" y="1541362"/>
            <a:ext cx="1604787" cy="403447"/>
          </a:xfrm>
          <a:prstGeom prst="roundRect">
            <a:avLst/>
          </a:prstGeom>
          <a:solidFill>
            <a:schemeClr val="bg2"/>
          </a:solidFill>
          <a:ln w="19050">
            <a:gradFill flip="none" rotWithShape="1">
              <a:gsLst>
                <a:gs pos="0">
                  <a:schemeClr val="bg1"/>
                </a:gs>
                <a:gs pos="41000">
                  <a:schemeClr val="bg1"/>
                </a:gs>
                <a:gs pos="64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4AD6711-1449-4EBC-9435-8FB2526532EE}"/>
              </a:ext>
            </a:extLst>
          </p:cNvPr>
          <p:cNvCxnSpPr/>
          <p:nvPr/>
        </p:nvCxnSpPr>
        <p:spPr>
          <a:xfrm>
            <a:off x="361851" y="1990932"/>
            <a:ext cx="16304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25A10F3-D3D5-46E0-BF48-90B54B716EB1}"/>
              </a:ext>
            </a:extLst>
          </p:cNvPr>
          <p:cNvSpPr txBox="1"/>
          <p:nvPr/>
        </p:nvSpPr>
        <p:spPr>
          <a:xfrm>
            <a:off x="498782" y="1614363"/>
            <a:ext cx="1372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Total</a:t>
            </a:r>
            <a:endParaRPr lang="ko-KR" altLang="en-US" sz="1100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BDF4ECA-F816-4AE3-B7DA-C600C1549121}"/>
              </a:ext>
            </a:extLst>
          </p:cNvPr>
          <p:cNvCxnSpPr/>
          <p:nvPr/>
        </p:nvCxnSpPr>
        <p:spPr>
          <a:xfrm>
            <a:off x="2821259" y="2327810"/>
            <a:ext cx="0" cy="982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55C7681-2491-4C5E-83E0-192C5446FB2E}"/>
              </a:ext>
            </a:extLst>
          </p:cNvPr>
          <p:cNvCxnSpPr>
            <a:cxnSpLocks/>
          </p:cNvCxnSpPr>
          <p:nvPr/>
        </p:nvCxnSpPr>
        <p:spPr>
          <a:xfrm>
            <a:off x="2698998" y="3310662"/>
            <a:ext cx="260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7EB47A1-C48B-42F9-9B3A-E0259B5DB92D}"/>
              </a:ext>
            </a:extLst>
          </p:cNvPr>
          <p:cNvCxnSpPr>
            <a:cxnSpLocks/>
          </p:cNvCxnSpPr>
          <p:nvPr/>
        </p:nvCxnSpPr>
        <p:spPr>
          <a:xfrm>
            <a:off x="2687847" y="2322842"/>
            <a:ext cx="260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AA04491-6FC8-4921-BD4A-186829125915}"/>
              </a:ext>
            </a:extLst>
          </p:cNvPr>
          <p:cNvCxnSpPr/>
          <p:nvPr/>
        </p:nvCxnSpPr>
        <p:spPr>
          <a:xfrm>
            <a:off x="2698998" y="2799152"/>
            <a:ext cx="242372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9CF3B686-4BA6-464A-B01B-0834377E817D}"/>
              </a:ext>
            </a:extLst>
          </p:cNvPr>
          <p:cNvCxnSpPr>
            <a:cxnSpLocks/>
          </p:cNvCxnSpPr>
          <p:nvPr/>
        </p:nvCxnSpPr>
        <p:spPr>
          <a:xfrm>
            <a:off x="2728736" y="2695074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A9D3ACA-E04B-4C16-ACA2-F09A8EB60654}"/>
              </a:ext>
            </a:extLst>
          </p:cNvPr>
          <p:cNvCxnSpPr>
            <a:cxnSpLocks/>
          </p:cNvCxnSpPr>
          <p:nvPr/>
        </p:nvCxnSpPr>
        <p:spPr>
          <a:xfrm>
            <a:off x="2732457" y="2397710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4EF3826-D0D5-45CD-B44A-FF12EFD3198D}"/>
              </a:ext>
            </a:extLst>
          </p:cNvPr>
          <p:cNvCxnSpPr>
            <a:cxnSpLocks/>
          </p:cNvCxnSpPr>
          <p:nvPr/>
        </p:nvCxnSpPr>
        <p:spPr>
          <a:xfrm>
            <a:off x="2728743" y="2494355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55E5783E-FC52-45D1-A4DB-31AE3EF6CAE6}"/>
              </a:ext>
            </a:extLst>
          </p:cNvPr>
          <p:cNvCxnSpPr>
            <a:cxnSpLocks/>
          </p:cNvCxnSpPr>
          <p:nvPr/>
        </p:nvCxnSpPr>
        <p:spPr>
          <a:xfrm>
            <a:off x="2736172" y="3193161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9CAC489-6773-4A58-A585-895C27E54D17}"/>
              </a:ext>
            </a:extLst>
          </p:cNvPr>
          <p:cNvCxnSpPr>
            <a:cxnSpLocks/>
          </p:cNvCxnSpPr>
          <p:nvPr/>
        </p:nvCxnSpPr>
        <p:spPr>
          <a:xfrm>
            <a:off x="2743608" y="3100235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FC02CEFF-2728-415A-B866-3C96B7D3B27F}"/>
              </a:ext>
            </a:extLst>
          </p:cNvPr>
          <p:cNvCxnSpPr>
            <a:cxnSpLocks/>
          </p:cNvCxnSpPr>
          <p:nvPr/>
        </p:nvCxnSpPr>
        <p:spPr>
          <a:xfrm>
            <a:off x="2739893" y="2895797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A6B0C6DF-F21D-4ABC-AE72-F77C1114E2A0}"/>
              </a:ext>
            </a:extLst>
          </p:cNvPr>
          <p:cNvCxnSpPr>
            <a:cxnSpLocks/>
          </p:cNvCxnSpPr>
          <p:nvPr/>
        </p:nvCxnSpPr>
        <p:spPr>
          <a:xfrm>
            <a:off x="2736179" y="2992442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262F9AA8-4F76-4B70-9957-266248D3E768}"/>
              </a:ext>
            </a:extLst>
          </p:cNvPr>
          <p:cNvCxnSpPr>
            <a:cxnSpLocks/>
          </p:cNvCxnSpPr>
          <p:nvPr/>
        </p:nvCxnSpPr>
        <p:spPr>
          <a:xfrm>
            <a:off x="2736180" y="2591000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D570F15F-C8CD-46A1-A713-9F4B433AC49A}"/>
              </a:ext>
            </a:extLst>
          </p:cNvPr>
          <p:cNvCxnSpPr>
            <a:cxnSpLocks/>
          </p:cNvCxnSpPr>
          <p:nvPr/>
        </p:nvCxnSpPr>
        <p:spPr>
          <a:xfrm flipV="1">
            <a:off x="2675435" y="3304673"/>
            <a:ext cx="284521" cy="598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6" descr="쉽게 마우스 커서 변경">
            <a:extLst>
              <a:ext uri="{FF2B5EF4-FFF2-40B4-BE49-F238E27FC236}">
                <a16:creationId xmlns:a16="http://schemas.microsoft.com/office/drawing/2014/main" id="{BFB6E3D8-D5BB-46D6-89C2-E7A09A0B3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2934" y1="35052" x2="62934" y2="35052"/>
                        <a14:foregroundMark x1="61776" y1="29381" x2="64093" y2="51546"/>
                        <a14:foregroundMark x1="64479" y1="51546" x2="64479" y2="25258"/>
                        <a14:foregroundMark x1="64479" y1="25258" x2="62162" y2="23711"/>
                        <a14:foregroundMark x1="69498" y1="44845" x2="66795" y2="53093"/>
                        <a14:foregroundMark x1="70656" y1="56186" x2="71429" y2="64433"/>
                        <a14:foregroundMark x1="71815" y1="65979" x2="75290" y2="75258"/>
                        <a14:backgroundMark x1="30116" y1="33505" x2="27413" y2="77835"/>
                        <a14:backgroundMark x1="27413" y1="77835" x2="29730" y2="871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55" y="1692860"/>
            <a:ext cx="400863" cy="30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37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8E54A7-6E29-4378-929E-BEBA8FE348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EB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7B77C55-CB54-41A5-B3A9-058B45BF1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503" y="1035587"/>
            <a:ext cx="9290199" cy="54753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softEdge rad="12700"/>
          </a:effec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D23905-868A-47EB-8B69-C460B7441D35}"/>
              </a:ext>
            </a:extLst>
          </p:cNvPr>
          <p:cNvSpPr/>
          <p:nvPr/>
        </p:nvSpPr>
        <p:spPr>
          <a:xfrm>
            <a:off x="337106" y="1035586"/>
            <a:ext cx="1823291" cy="54753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F7B5BA-D3FC-4C6A-B14E-CC8122059BD1}"/>
              </a:ext>
            </a:extLst>
          </p:cNvPr>
          <p:cNvSpPr txBox="1"/>
          <p:nvPr/>
        </p:nvSpPr>
        <p:spPr>
          <a:xfrm>
            <a:off x="1716795" y="288446"/>
            <a:ext cx="875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DTW Analysis for Time-series Factors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8CF69F-10B2-4B5E-B19E-36D8EEAAA3C9}"/>
              </a:ext>
            </a:extLst>
          </p:cNvPr>
          <p:cNvSpPr txBox="1"/>
          <p:nvPr/>
        </p:nvSpPr>
        <p:spPr>
          <a:xfrm>
            <a:off x="370701" y="1145754"/>
            <a:ext cx="175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Factor List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83F2BEC-9AD7-45CE-843D-57051EC68CAF}"/>
              </a:ext>
            </a:extLst>
          </p:cNvPr>
          <p:cNvGrpSpPr/>
          <p:nvPr/>
        </p:nvGrpSpPr>
        <p:grpSpPr>
          <a:xfrm>
            <a:off x="373475" y="3424392"/>
            <a:ext cx="1652531" cy="430887"/>
            <a:chOff x="440674" y="1597446"/>
            <a:chExt cx="1652531" cy="43088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041B5A-0937-488D-A889-8C3EC678CF99}"/>
                </a:ext>
              </a:extLst>
            </p:cNvPr>
            <p:cNvSpPr txBox="1"/>
            <p:nvPr/>
          </p:nvSpPr>
          <p:spPr>
            <a:xfrm>
              <a:off x="462708" y="1597446"/>
              <a:ext cx="16304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Change of the number of confirmed cases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DAA6274-B9CE-4649-B362-F9082DBF6A53}"/>
                </a:ext>
              </a:extLst>
            </p:cNvPr>
            <p:cNvCxnSpPr/>
            <p:nvPr/>
          </p:nvCxnSpPr>
          <p:spPr>
            <a:xfrm>
              <a:off x="440674" y="2028333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FEDFD6F-1A12-4135-804E-24661681C3AB}"/>
              </a:ext>
            </a:extLst>
          </p:cNvPr>
          <p:cNvGrpSpPr/>
          <p:nvPr/>
        </p:nvGrpSpPr>
        <p:grpSpPr>
          <a:xfrm>
            <a:off x="385588" y="2582146"/>
            <a:ext cx="1641515" cy="356389"/>
            <a:chOff x="429656" y="2163505"/>
            <a:chExt cx="1641515" cy="35638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D0719C-C81B-472F-B9F0-89A628536515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Air Pollution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7ACA2B6-7E7E-418D-9201-B2C0BCFE6A5B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DC23BF-F8C0-4422-ABEB-DC131B3136E3}"/>
              </a:ext>
            </a:extLst>
          </p:cNvPr>
          <p:cNvGrpSpPr/>
          <p:nvPr/>
        </p:nvGrpSpPr>
        <p:grpSpPr>
          <a:xfrm>
            <a:off x="385588" y="3049052"/>
            <a:ext cx="1641515" cy="356389"/>
            <a:chOff x="429656" y="2163505"/>
            <a:chExt cx="1641515" cy="35638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011211-9990-4D30-AE08-4FCB1E9B20EE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Weather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125A6C5-36B2-48C0-BA38-0415F14D8EFA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3862967-C584-4FC0-AADA-4C310081AE72}"/>
              </a:ext>
            </a:extLst>
          </p:cNvPr>
          <p:cNvSpPr/>
          <p:nvPr/>
        </p:nvSpPr>
        <p:spPr>
          <a:xfrm>
            <a:off x="2644047" y="1315031"/>
            <a:ext cx="377899" cy="8044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3671F22-79C7-4CF8-AEA5-D47384C00AA6}"/>
              </a:ext>
            </a:extLst>
          </p:cNvPr>
          <p:cNvCxnSpPr>
            <a:cxnSpLocks/>
          </p:cNvCxnSpPr>
          <p:nvPr/>
        </p:nvCxnSpPr>
        <p:spPr>
          <a:xfrm>
            <a:off x="2710149" y="1717234"/>
            <a:ext cx="2423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308FA5-F9FC-4430-B251-7399CD7CB0C6}"/>
              </a:ext>
            </a:extLst>
          </p:cNvPr>
          <p:cNvSpPr txBox="1"/>
          <p:nvPr/>
        </p:nvSpPr>
        <p:spPr>
          <a:xfrm>
            <a:off x="2675435" y="1331467"/>
            <a:ext cx="43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520496-62B9-4AD0-9C41-00105BB26DFD}"/>
              </a:ext>
            </a:extLst>
          </p:cNvPr>
          <p:cNvSpPr txBox="1"/>
          <p:nvPr/>
        </p:nvSpPr>
        <p:spPr>
          <a:xfrm>
            <a:off x="2688116" y="1638893"/>
            <a:ext cx="43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0033A79-1300-4069-985A-3221D1B8F595}"/>
              </a:ext>
            </a:extLst>
          </p:cNvPr>
          <p:cNvGrpSpPr/>
          <p:nvPr/>
        </p:nvGrpSpPr>
        <p:grpSpPr>
          <a:xfrm>
            <a:off x="384491" y="2066200"/>
            <a:ext cx="1641515" cy="356389"/>
            <a:chOff x="429656" y="2163505"/>
            <a:chExt cx="1641515" cy="35638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647864-8E87-459D-A403-44F1EE53E307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Temperature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9B1A221-749C-468F-85E4-C5AD86A53628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BE9506B-837C-4396-B9A8-C52A982FF844}"/>
              </a:ext>
            </a:extLst>
          </p:cNvPr>
          <p:cNvGrpSpPr/>
          <p:nvPr/>
        </p:nvGrpSpPr>
        <p:grpSpPr>
          <a:xfrm>
            <a:off x="380074" y="3957946"/>
            <a:ext cx="1641515" cy="356389"/>
            <a:chOff x="429656" y="2163505"/>
            <a:chExt cx="1641515" cy="35638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1487B62-2D7E-4982-B855-208606447818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‘ ‘ ‘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BF3F697-E69E-4513-B9E0-28CD385CF1D4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EC67890-AD80-4016-ABD2-0073D1E65558}"/>
              </a:ext>
            </a:extLst>
          </p:cNvPr>
          <p:cNvGrpSpPr/>
          <p:nvPr/>
        </p:nvGrpSpPr>
        <p:grpSpPr>
          <a:xfrm>
            <a:off x="367219" y="4407805"/>
            <a:ext cx="1641515" cy="356389"/>
            <a:chOff x="429656" y="2163505"/>
            <a:chExt cx="1641515" cy="35638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7272FDB-7C81-4135-9BFF-C94EC2F1CFF4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‘ ‘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1482F279-7F2F-472D-8A7A-CB7EA679A156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35D15B9-8C27-4A73-B762-88497D770B65}"/>
              </a:ext>
            </a:extLst>
          </p:cNvPr>
          <p:cNvGrpSpPr/>
          <p:nvPr/>
        </p:nvGrpSpPr>
        <p:grpSpPr>
          <a:xfrm>
            <a:off x="354364" y="4857663"/>
            <a:ext cx="1641515" cy="356389"/>
            <a:chOff x="429656" y="2163505"/>
            <a:chExt cx="1641515" cy="35638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CC6AC3F-32A4-4CEA-99A0-55803E2FBA2B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‘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16B1B21-65D5-4D24-A4AB-A54E34751AB5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01761DC-AFE9-45E3-9B77-F3E10FE6BAC9}"/>
              </a:ext>
            </a:extLst>
          </p:cNvPr>
          <p:cNvGrpSpPr/>
          <p:nvPr/>
        </p:nvGrpSpPr>
        <p:grpSpPr>
          <a:xfrm>
            <a:off x="352526" y="5307521"/>
            <a:ext cx="1641515" cy="356389"/>
            <a:chOff x="429656" y="2163505"/>
            <a:chExt cx="1641515" cy="35638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0774BA5-F339-4C9E-9685-18DC2246AE7B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BC922BC-BAAB-4EF9-A3BB-24E391B41063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0F663B6-0072-4E34-945D-0A94D39368FC}"/>
              </a:ext>
            </a:extLst>
          </p:cNvPr>
          <p:cNvGrpSpPr/>
          <p:nvPr/>
        </p:nvGrpSpPr>
        <p:grpSpPr>
          <a:xfrm>
            <a:off x="339671" y="5757380"/>
            <a:ext cx="1641515" cy="356389"/>
            <a:chOff x="429656" y="2163505"/>
            <a:chExt cx="1641515" cy="35638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1043DD7-0E8D-4B50-B9F3-A23AE12D95C3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477B668-8D22-4148-8F4F-A759F16CA36F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A599C4-89B2-449E-80A9-9098E4D41538}"/>
              </a:ext>
            </a:extLst>
          </p:cNvPr>
          <p:cNvSpPr/>
          <p:nvPr/>
        </p:nvSpPr>
        <p:spPr>
          <a:xfrm>
            <a:off x="2062707" y="1638893"/>
            <a:ext cx="86322" cy="48720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8542215-B93C-4846-880F-41794035B7CC}"/>
              </a:ext>
            </a:extLst>
          </p:cNvPr>
          <p:cNvSpPr/>
          <p:nvPr/>
        </p:nvSpPr>
        <p:spPr>
          <a:xfrm>
            <a:off x="2068222" y="1646027"/>
            <a:ext cx="81157" cy="5466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6CD9B83-3C67-419D-9570-BAAE59ABBE6D}"/>
              </a:ext>
            </a:extLst>
          </p:cNvPr>
          <p:cNvSpPr/>
          <p:nvPr/>
        </p:nvSpPr>
        <p:spPr>
          <a:xfrm>
            <a:off x="388495" y="1541362"/>
            <a:ext cx="1604787" cy="403447"/>
          </a:xfrm>
          <a:prstGeom prst="roundRect">
            <a:avLst/>
          </a:prstGeom>
          <a:solidFill>
            <a:schemeClr val="bg2"/>
          </a:solidFill>
          <a:ln w="19050">
            <a:gradFill flip="none" rotWithShape="1">
              <a:gsLst>
                <a:gs pos="0">
                  <a:schemeClr val="bg1"/>
                </a:gs>
                <a:gs pos="41000">
                  <a:schemeClr val="bg1"/>
                </a:gs>
                <a:gs pos="64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4AD6711-1449-4EBC-9435-8FB2526532EE}"/>
              </a:ext>
            </a:extLst>
          </p:cNvPr>
          <p:cNvCxnSpPr/>
          <p:nvPr/>
        </p:nvCxnSpPr>
        <p:spPr>
          <a:xfrm>
            <a:off x="361851" y="1990932"/>
            <a:ext cx="16304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25A10F3-D3D5-46E0-BF48-90B54B716EB1}"/>
              </a:ext>
            </a:extLst>
          </p:cNvPr>
          <p:cNvSpPr txBox="1"/>
          <p:nvPr/>
        </p:nvSpPr>
        <p:spPr>
          <a:xfrm>
            <a:off x="498782" y="1614363"/>
            <a:ext cx="1372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Total</a:t>
            </a:r>
            <a:endParaRPr lang="ko-KR" altLang="en-US" sz="1100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30" name="Picture 6" descr="쉽게 마우스 커서 변경">
            <a:extLst>
              <a:ext uri="{FF2B5EF4-FFF2-40B4-BE49-F238E27FC236}">
                <a16:creationId xmlns:a16="http://schemas.microsoft.com/office/drawing/2014/main" id="{89871ED5-2146-4BDA-A684-EAC0ACEC6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2934" y1="35052" x2="62934" y2="35052"/>
                        <a14:foregroundMark x1="61776" y1="29381" x2="64093" y2="51546"/>
                        <a14:foregroundMark x1="64479" y1="51546" x2="64479" y2="25258"/>
                        <a14:foregroundMark x1="64479" y1="25258" x2="62162" y2="23711"/>
                        <a14:foregroundMark x1="69498" y1="44845" x2="66795" y2="53093"/>
                        <a14:foregroundMark x1="70656" y1="56186" x2="71429" y2="64433"/>
                        <a14:foregroundMark x1="71815" y1="65979" x2="75290" y2="75258"/>
                        <a14:backgroundMark x1="30116" y1="33505" x2="27413" y2="77835"/>
                        <a14:backgroundMark x1="27413" y1="77835" x2="29730" y2="871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583" y="2432016"/>
            <a:ext cx="400863" cy="30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BF261D7-D6FE-4CB7-B8EB-047549130775}"/>
              </a:ext>
            </a:extLst>
          </p:cNvPr>
          <p:cNvSpPr/>
          <p:nvPr/>
        </p:nvSpPr>
        <p:spPr>
          <a:xfrm>
            <a:off x="8377881" y="1576195"/>
            <a:ext cx="1103970" cy="108648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8A905-89CF-4979-B0FD-3D671E65915A}"/>
              </a:ext>
            </a:extLst>
          </p:cNvPr>
          <p:cNvSpPr txBox="1"/>
          <p:nvPr/>
        </p:nvSpPr>
        <p:spPr>
          <a:xfrm>
            <a:off x="8463135" y="1679827"/>
            <a:ext cx="101871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Russia</a:t>
            </a:r>
          </a:p>
          <a:p>
            <a:endParaRPr lang="en-US" altLang="ko-KR" sz="1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DTW value:</a:t>
            </a:r>
          </a:p>
          <a:p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Weather (0.6)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0F3BCDE-11FA-4E5D-AF72-B3D3B1B0CCBC}"/>
              </a:ext>
            </a:extLst>
          </p:cNvPr>
          <p:cNvCxnSpPr/>
          <p:nvPr/>
        </p:nvCxnSpPr>
        <p:spPr>
          <a:xfrm>
            <a:off x="2821259" y="2327810"/>
            <a:ext cx="0" cy="982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75E96A0-03B3-4028-A9F6-2623EBDA69AB}"/>
              </a:ext>
            </a:extLst>
          </p:cNvPr>
          <p:cNvCxnSpPr>
            <a:cxnSpLocks/>
          </p:cNvCxnSpPr>
          <p:nvPr/>
        </p:nvCxnSpPr>
        <p:spPr>
          <a:xfrm>
            <a:off x="2698998" y="3310662"/>
            <a:ext cx="260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812309B-E03B-4B01-82CA-629E45E50BDB}"/>
              </a:ext>
            </a:extLst>
          </p:cNvPr>
          <p:cNvCxnSpPr>
            <a:cxnSpLocks/>
          </p:cNvCxnSpPr>
          <p:nvPr/>
        </p:nvCxnSpPr>
        <p:spPr>
          <a:xfrm>
            <a:off x="2687847" y="2322842"/>
            <a:ext cx="260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E01C39D-FFA8-48D8-817B-42947FDBDB7E}"/>
              </a:ext>
            </a:extLst>
          </p:cNvPr>
          <p:cNvCxnSpPr/>
          <p:nvPr/>
        </p:nvCxnSpPr>
        <p:spPr>
          <a:xfrm>
            <a:off x="2698998" y="2799152"/>
            <a:ext cx="242372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50D2F00-4EC4-43EE-B866-DFC1DD68EC5A}"/>
              </a:ext>
            </a:extLst>
          </p:cNvPr>
          <p:cNvCxnSpPr>
            <a:cxnSpLocks/>
          </p:cNvCxnSpPr>
          <p:nvPr/>
        </p:nvCxnSpPr>
        <p:spPr>
          <a:xfrm>
            <a:off x="2728736" y="2695074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8F87B47-0447-48AC-93EA-7F0D01464704}"/>
              </a:ext>
            </a:extLst>
          </p:cNvPr>
          <p:cNvCxnSpPr>
            <a:cxnSpLocks/>
          </p:cNvCxnSpPr>
          <p:nvPr/>
        </p:nvCxnSpPr>
        <p:spPr>
          <a:xfrm>
            <a:off x="2732457" y="2397710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DF14BF4-7DD2-4504-98D4-CDE567B8F6F4}"/>
              </a:ext>
            </a:extLst>
          </p:cNvPr>
          <p:cNvCxnSpPr>
            <a:cxnSpLocks/>
          </p:cNvCxnSpPr>
          <p:nvPr/>
        </p:nvCxnSpPr>
        <p:spPr>
          <a:xfrm>
            <a:off x="2728743" y="2494355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88CC78F-D16B-4AE6-BAE1-809CF932A0E8}"/>
              </a:ext>
            </a:extLst>
          </p:cNvPr>
          <p:cNvCxnSpPr>
            <a:cxnSpLocks/>
          </p:cNvCxnSpPr>
          <p:nvPr/>
        </p:nvCxnSpPr>
        <p:spPr>
          <a:xfrm>
            <a:off x="2736172" y="3193161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D502A80-70CB-4E45-8053-CFAAF9701BF6}"/>
              </a:ext>
            </a:extLst>
          </p:cNvPr>
          <p:cNvCxnSpPr>
            <a:cxnSpLocks/>
          </p:cNvCxnSpPr>
          <p:nvPr/>
        </p:nvCxnSpPr>
        <p:spPr>
          <a:xfrm>
            <a:off x="2743608" y="3100235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65828C5-8BF9-4783-85DF-6F847B2FA771}"/>
              </a:ext>
            </a:extLst>
          </p:cNvPr>
          <p:cNvCxnSpPr>
            <a:cxnSpLocks/>
          </p:cNvCxnSpPr>
          <p:nvPr/>
        </p:nvCxnSpPr>
        <p:spPr>
          <a:xfrm>
            <a:off x="2739893" y="2895797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1765CAF-EB82-43D4-BA4B-8178ECC12B98}"/>
              </a:ext>
            </a:extLst>
          </p:cNvPr>
          <p:cNvCxnSpPr>
            <a:cxnSpLocks/>
          </p:cNvCxnSpPr>
          <p:nvPr/>
        </p:nvCxnSpPr>
        <p:spPr>
          <a:xfrm>
            <a:off x="2736179" y="2992442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CB9514D-7654-45AC-86A2-4E98D6EB615B}"/>
              </a:ext>
            </a:extLst>
          </p:cNvPr>
          <p:cNvCxnSpPr>
            <a:cxnSpLocks/>
          </p:cNvCxnSpPr>
          <p:nvPr/>
        </p:nvCxnSpPr>
        <p:spPr>
          <a:xfrm>
            <a:off x="2736180" y="2591000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2F8786F-9C5D-4E76-87DC-A9A6890C6734}"/>
              </a:ext>
            </a:extLst>
          </p:cNvPr>
          <p:cNvCxnSpPr>
            <a:cxnSpLocks/>
          </p:cNvCxnSpPr>
          <p:nvPr/>
        </p:nvCxnSpPr>
        <p:spPr>
          <a:xfrm flipV="1">
            <a:off x="2675435" y="3304673"/>
            <a:ext cx="284521" cy="598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31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8E54A7-6E29-4378-929E-BEBA8FE348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EB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7B77C55-CB54-41A5-B3A9-058B45BF1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503" y="1035587"/>
            <a:ext cx="9290199" cy="54753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softEdge rad="12700"/>
          </a:effec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D23905-868A-47EB-8B69-C460B7441D35}"/>
              </a:ext>
            </a:extLst>
          </p:cNvPr>
          <p:cNvSpPr/>
          <p:nvPr/>
        </p:nvSpPr>
        <p:spPr>
          <a:xfrm>
            <a:off x="337106" y="1035586"/>
            <a:ext cx="1823291" cy="54753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F7B5BA-D3FC-4C6A-B14E-CC8122059BD1}"/>
              </a:ext>
            </a:extLst>
          </p:cNvPr>
          <p:cNvSpPr txBox="1"/>
          <p:nvPr/>
        </p:nvSpPr>
        <p:spPr>
          <a:xfrm>
            <a:off x="1716795" y="288446"/>
            <a:ext cx="875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DTW Analysis for Time-series Factors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8CF69F-10B2-4B5E-B19E-36D8EEAAA3C9}"/>
              </a:ext>
            </a:extLst>
          </p:cNvPr>
          <p:cNvSpPr txBox="1"/>
          <p:nvPr/>
        </p:nvSpPr>
        <p:spPr>
          <a:xfrm>
            <a:off x="370701" y="1145754"/>
            <a:ext cx="175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Factor List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83F2BEC-9AD7-45CE-843D-57051EC68CAF}"/>
              </a:ext>
            </a:extLst>
          </p:cNvPr>
          <p:cNvGrpSpPr/>
          <p:nvPr/>
        </p:nvGrpSpPr>
        <p:grpSpPr>
          <a:xfrm>
            <a:off x="373475" y="3424392"/>
            <a:ext cx="1652531" cy="430887"/>
            <a:chOff x="440674" y="1597446"/>
            <a:chExt cx="1652531" cy="43088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041B5A-0937-488D-A889-8C3EC678CF99}"/>
                </a:ext>
              </a:extLst>
            </p:cNvPr>
            <p:cNvSpPr txBox="1"/>
            <p:nvPr/>
          </p:nvSpPr>
          <p:spPr>
            <a:xfrm>
              <a:off x="462708" y="1597446"/>
              <a:ext cx="16304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Change of the number of confirmed cases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DAA6274-B9CE-4649-B362-F9082DBF6A53}"/>
                </a:ext>
              </a:extLst>
            </p:cNvPr>
            <p:cNvCxnSpPr/>
            <p:nvPr/>
          </p:nvCxnSpPr>
          <p:spPr>
            <a:xfrm>
              <a:off x="440674" y="2028333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FEDFD6F-1A12-4135-804E-24661681C3AB}"/>
              </a:ext>
            </a:extLst>
          </p:cNvPr>
          <p:cNvGrpSpPr/>
          <p:nvPr/>
        </p:nvGrpSpPr>
        <p:grpSpPr>
          <a:xfrm>
            <a:off x="385588" y="2582146"/>
            <a:ext cx="1641515" cy="356389"/>
            <a:chOff x="429656" y="2163505"/>
            <a:chExt cx="1641515" cy="35638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D0719C-C81B-472F-B9F0-89A628536515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Air Pollution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7ACA2B6-7E7E-418D-9201-B2C0BCFE6A5B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DC23BF-F8C0-4422-ABEB-DC131B3136E3}"/>
              </a:ext>
            </a:extLst>
          </p:cNvPr>
          <p:cNvGrpSpPr/>
          <p:nvPr/>
        </p:nvGrpSpPr>
        <p:grpSpPr>
          <a:xfrm>
            <a:off x="385588" y="3049052"/>
            <a:ext cx="1641515" cy="356389"/>
            <a:chOff x="429656" y="2163505"/>
            <a:chExt cx="1641515" cy="35638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011211-9990-4D30-AE08-4FCB1E9B20EE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Weather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125A6C5-36B2-48C0-BA38-0415F14D8EFA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3862967-C584-4FC0-AADA-4C310081AE72}"/>
              </a:ext>
            </a:extLst>
          </p:cNvPr>
          <p:cNvSpPr/>
          <p:nvPr/>
        </p:nvSpPr>
        <p:spPr>
          <a:xfrm>
            <a:off x="2644047" y="1315031"/>
            <a:ext cx="377899" cy="8044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3671F22-79C7-4CF8-AEA5-D47384C00AA6}"/>
              </a:ext>
            </a:extLst>
          </p:cNvPr>
          <p:cNvCxnSpPr>
            <a:cxnSpLocks/>
          </p:cNvCxnSpPr>
          <p:nvPr/>
        </p:nvCxnSpPr>
        <p:spPr>
          <a:xfrm>
            <a:off x="2710149" y="1717234"/>
            <a:ext cx="2423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308FA5-F9FC-4430-B251-7399CD7CB0C6}"/>
              </a:ext>
            </a:extLst>
          </p:cNvPr>
          <p:cNvSpPr txBox="1"/>
          <p:nvPr/>
        </p:nvSpPr>
        <p:spPr>
          <a:xfrm>
            <a:off x="2675435" y="1331467"/>
            <a:ext cx="43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520496-62B9-4AD0-9C41-00105BB26DFD}"/>
              </a:ext>
            </a:extLst>
          </p:cNvPr>
          <p:cNvSpPr txBox="1"/>
          <p:nvPr/>
        </p:nvSpPr>
        <p:spPr>
          <a:xfrm>
            <a:off x="2688116" y="1638893"/>
            <a:ext cx="43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0033A79-1300-4069-985A-3221D1B8F595}"/>
              </a:ext>
            </a:extLst>
          </p:cNvPr>
          <p:cNvGrpSpPr/>
          <p:nvPr/>
        </p:nvGrpSpPr>
        <p:grpSpPr>
          <a:xfrm>
            <a:off x="384491" y="2066200"/>
            <a:ext cx="1641515" cy="356389"/>
            <a:chOff x="429656" y="2163505"/>
            <a:chExt cx="1641515" cy="35638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647864-8E87-459D-A403-44F1EE53E307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Temperature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9B1A221-749C-468F-85E4-C5AD86A53628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BE9506B-837C-4396-B9A8-C52A982FF844}"/>
              </a:ext>
            </a:extLst>
          </p:cNvPr>
          <p:cNvGrpSpPr/>
          <p:nvPr/>
        </p:nvGrpSpPr>
        <p:grpSpPr>
          <a:xfrm>
            <a:off x="380074" y="3957946"/>
            <a:ext cx="1641515" cy="356389"/>
            <a:chOff x="429656" y="2163505"/>
            <a:chExt cx="1641515" cy="35638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1487B62-2D7E-4982-B855-208606447818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‘ ‘ ‘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BF3F697-E69E-4513-B9E0-28CD385CF1D4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EC67890-AD80-4016-ABD2-0073D1E65558}"/>
              </a:ext>
            </a:extLst>
          </p:cNvPr>
          <p:cNvGrpSpPr/>
          <p:nvPr/>
        </p:nvGrpSpPr>
        <p:grpSpPr>
          <a:xfrm>
            <a:off x="367219" y="4407805"/>
            <a:ext cx="1641515" cy="356389"/>
            <a:chOff x="429656" y="2163505"/>
            <a:chExt cx="1641515" cy="35638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7272FDB-7C81-4135-9BFF-C94EC2F1CFF4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‘ ‘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1482F279-7F2F-472D-8A7A-CB7EA679A156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35D15B9-8C27-4A73-B762-88497D770B65}"/>
              </a:ext>
            </a:extLst>
          </p:cNvPr>
          <p:cNvGrpSpPr/>
          <p:nvPr/>
        </p:nvGrpSpPr>
        <p:grpSpPr>
          <a:xfrm>
            <a:off x="354364" y="4857663"/>
            <a:ext cx="1641515" cy="356389"/>
            <a:chOff x="429656" y="2163505"/>
            <a:chExt cx="1641515" cy="35638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CC6AC3F-32A4-4CEA-99A0-55803E2FBA2B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‘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16B1B21-65D5-4D24-A4AB-A54E34751AB5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01761DC-AFE9-45E3-9B77-F3E10FE6BAC9}"/>
              </a:ext>
            </a:extLst>
          </p:cNvPr>
          <p:cNvGrpSpPr/>
          <p:nvPr/>
        </p:nvGrpSpPr>
        <p:grpSpPr>
          <a:xfrm>
            <a:off x="352526" y="5307521"/>
            <a:ext cx="1641515" cy="356389"/>
            <a:chOff x="429656" y="2163505"/>
            <a:chExt cx="1641515" cy="35638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0774BA5-F339-4C9E-9685-18DC2246AE7B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BC922BC-BAAB-4EF9-A3BB-24E391B41063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0F663B6-0072-4E34-945D-0A94D39368FC}"/>
              </a:ext>
            </a:extLst>
          </p:cNvPr>
          <p:cNvGrpSpPr/>
          <p:nvPr/>
        </p:nvGrpSpPr>
        <p:grpSpPr>
          <a:xfrm>
            <a:off x="339671" y="5757380"/>
            <a:ext cx="1641515" cy="356389"/>
            <a:chOff x="429656" y="2163505"/>
            <a:chExt cx="1641515" cy="35638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1043DD7-0E8D-4B50-B9F3-A23AE12D95C3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477B668-8D22-4148-8F4F-A759F16CA36F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A599C4-89B2-449E-80A9-9098E4D41538}"/>
              </a:ext>
            </a:extLst>
          </p:cNvPr>
          <p:cNvSpPr/>
          <p:nvPr/>
        </p:nvSpPr>
        <p:spPr>
          <a:xfrm>
            <a:off x="2062707" y="1638893"/>
            <a:ext cx="86322" cy="48720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8542215-B93C-4846-880F-41794035B7CC}"/>
              </a:ext>
            </a:extLst>
          </p:cNvPr>
          <p:cNvSpPr/>
          <p:nvPr/>
        </p:nvSpPr>
        <p:spPr>
          <a:xfrm>
            <a:off x="2068222" y="1646027"/>
            <a:ext cx="81157" cy="5466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6CD9B83-3C67-419D-9570-BAAE59ABBE6D}"/>
              </a:ext>
            </a:extLst>
          </p:cNvPr>
          <p:cNvSpPr/>
          <p:nvPr/>
        </p:nvSpPr>
        <p:spPr>
          <a:xfrm>
            <a:off x="388495" y="1541362"/>
            <a:ext cx="1604787" cy="403447"/>
          </a:xfrm>
          <a:prstGeom prst="roundRect">
            <a:avLst/>
          </a:prstGeom>
          <a:solidFill>
            <a:schemeClr val="bg2"/>
          </a:solidFill>
          <a:ln w="19050">
            <a:gradFill flip="none" rotWithShape="1">
              <a:gsLst>
                <a:gs pos="0">
                  <a:schemeClr val="bg1"/>
                </a:gs>
                <a:gs pos="41000">
                  <a:schemeClr val="bg1"/>
                </a:gs>
                <a:gs pos="64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4AD6711-1449-4EBC-9435-8FB2526532EE}"/>
              </a:ext>
            </a:extLst>
          </p:cNvPr>
          <p:cNvCxnSpPr/>
          <p:nvPr/>
        </p:nvCxnSpPr>
        <p:spPr>
          <a:xfrm>
            <a:off x="361851" y="1990932"/>
            <a:ext cx="16304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25A10F3-D3D5-46E0-BF48-90B54B716EB1}"/>
              </a:ext>
            </a:extLst>
          </p:cNvPr>
          <p:cNvSpPr txBox="1"/>
          <p:nvPr/>
        </p:nvSpPr>
        <p:spPr>
          <a:xfrm>
            <a:off x="498782" y="1614363"/>
            <a:ext cx="1372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Total</a:t>
            </a:r>
            <a:endParaRPr lang="ko-KR" altLang="en-US" sz="1100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30" name="Picture 6" descr="쉽게 마우스 커서 변경">
            <a:extLst>
              <a:ext uri="{FF2B5EF4-FFF2-40B4-BE49-F238E27FC236}">
                <a16:creationId xmlns:a16="http://schemas.microsoft.com/office/drawing/2014/main" id="{89871ED5-2146-4BDA-A684-EAC0ACEC6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2934" y1="35052" x2="62934" y2="35052"/>
                        <a14:foregroundMark x1="61776" y1="29381" x2="64093" y2="51546"/>
                        <a14:foregroundMark x1="64479" y1="51546" x2="64479" y2="25258"/>
                        <a14:foregroundMark x1="64479" y1="25258" x2="62162" y2="23711"/>
                        <a14:foregroundMark x1="69498" y1="44845" x2="66795" y2="53093"/>
                        <a14:foregroundMark x1="70656" y1="56186" x2="71429" y2="64433"/>
                        <a14:foregroundMark x1="71815" y1="65979" x2="75290" y2="75258"/>
                        <a14:backgroundMark x1="30116" y1="33505" x2="27413" y2="77835"/>
                        <a14:backgroundMark x1="27413" y1="77835" x2="29730" y2="871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069" y="4927511"/>
            <a:ext cx="400863" cy="30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BF261D7-D6FE-4CB7-B8EB-047549130775}"/>
              </a:ext>
            </a:extLst>
          </p:cNvPr>
          <p:cNvSpPr/>
          <p:nvPr/>
        </p:nvSpPr>
        <p:spPr>
          <a:xfrm>
            <a:off x="4349366" y="4071690"/>
            <a:ext cx="1326605" cy="104758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8A905-89CF-4979-B0FD-3D671E65915A}"/>
              </a:ext>
            </a:extLst>
          </p:cNvPr>
          <p:cNvSpPr txBox="1"/>
          <p:nvPr/>
        </p:nvSpPr>
        <p:spPr>
          <a:xfrm>
            <a:off x="4401168" y="4175322"/>
            <a:ext cx="1230199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Brazil</a:t>
            </a:r>
          </a:p>
          <a:p>
            <a:endParaRPr lang="en-US" altLang="ko-KR" sz="1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DTW value:</a:t>
            </a:r>
          </a:p>
          <a:p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Air Pollution (0.8)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C13643F-E860-4CF2-A9C2-76EDDD443DD7}"/>
              </a:ext>
            </a:extLst>
          </p:cNvPr>
          <p:cNvCxnSpPr/>
          <p:nvPr/>
        </p:nvCxnSpPr>
        <p:spPr>
          <a:xfrm>
            <a:off x="2821259" y="2327810"/>
            <a:ext cx="0" cy="982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C767174-3421-4670-BC6B-2A907BC3B8D7}"/>
              </a:ext>
            </a:extLst>
          </p:cNvPr>
          <p:cNvCxnSpPr>
            <a:cxnSpLocks/>
          </p:cNvCxnSpPr>
          <p:nvPr/>
        </p:nvCxnSpPr>
        <p:spPr>
          <a:xfrm>
            <a:off x="2698998" y="3310662"/>
            <a:ext cx="260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C41061A-B2B3-4EA1-A06B-2B50C477D037}"/>
              </a:ext>
            </a:extLst>
          </p:cNvPr>
          <p:cNvCxnSpPr>
            <a:cxnSpLocks/>
          </p:cNvCxnSpPr>
          <p:nvPr/>
        </p:nvCxnSpPr>
        <p:spPr>
          <a:xfrm>
            <a:off x="2687847" y="2322842"/>
            <a:ext cx="260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D642E3A-6B03-4C6A-8BAB-5796DB60CCC4}"/>
              </a:ext>
            </a:extLst>
          </p:cNvPr>
          <p:cNvCxnSpPr/>
          <p:nvPr/>
        </p:nvCxnSpPr>
        <p:spPr>
          <a:xfrm>
            <a:off x="2698998" y="2799152"/>
            <a:ext cx="242372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055E47F-2BAE-4A45-AB65-66178973E8ED}"/>
              </a:ext>
            </a:extLst>
          </p:cNvPr>
          <p:cNvCxnSpPr>
            <a:cxnSpLocks/>
          </p:cNvCxnSpPr>
          <p:nvPr/>
        </p:nvCxnSpPr>
        <p:spPr>
          <a:xfrm>
            <a:off x="2728736" y="2695074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C021B4A-3CE2-4F9E-8F1F-BE85B83D6AB6}"/>
              </a:ext>
            </a:extLst>
          </p:cNvPr>
          <p:cNvCxnSpPr>
            <a:cxnSpLocks/>
          </p:cNvCxnSpPr>
          <p:nvPr/>
        </p:nvCxnSpPr>
        <p:spPr>
          <a:xfrm>
            <a:off x="2732457" y="2397710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F38F97B-083D-450C-B7D0-8625B2A46A2F}"/>
              </a:ext>
            </a:extLst>
          </p:cNvPr>
          <p:cNvCxnSpPr>
            <a:cxnSpLocks/>
          </p:cNvCxnSpPr>
          <p:nvPr/>
        </p:nvCxnSpPr>
        <p:spPr>
          <a:xfrm>
            <a:off x="2728743" y="2494355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F76BD4F-B489-48E4-9AA7-0B30CB170F41}"/>
              </a:ext>
            </a:extLst>
          </p:cNvPr>
          <p:cNvCxnSpPr>
            <a:cxnSpLocks/>
          </p:cNvCxnSpPr>
          <p:nvPr/>
        </p:nvCxnSpPr>
        <p:spPr>
          <a:xfrm>
            <a:off x="2736172" y="3193161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9E8F5063-AD22-440F-8823-DB4935302749}"/>
              </a:ext>
            </a:extLst>
          </p:cNvPr>
          <p:cNvCxnSpPr>
            <a:cxnSpLocks/>
          </p:cNvCxnSpPr>
          <p:nvPr/>
        </p:nvCxnSpPr>
        <p:spPr>
          <a:xfrm>
            <a:off x="2743608" y="3100235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8193C05-9E3B-4B1A-8C8A-5F48F882A7F5}"/>
              </a:ext>
            </a:extLst>
          </p:cNvPr>
          <p:cNvCxnSpPr>
            <a:cxnSpLocks/>
          </p:cNvCxnSpPr>
          <p:nvPr/>
        </p:nvCxnSpPr>
        <p:spPr>
          <a:xfrm>
            <a:off x="2739893" y="2895797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7A0CFD1-CB3E-424C-BCA9-B6BBEF0E383C}"/>
              </a:ext>
            </a:extLst>
          </p:cNvPr>
          <p:cNvCxnSpPr>
            <a:cxnSpLocks/>
          </p:cNvCxnSpPr>
          <p:nvPr/>
        </p:nvCxnSpPr>
        <p:spPr>
          <a:xfrm>
            <a:off x="2736179" y="2992442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48AF8BB-A0CB-4985-BF7E-0E313028691A}"/>
              </a:ext>
            </a:extLst>
          </p:cNvPr>
          <p:cNvCxnSpPr>
            <a:cxnSpLocks/>
          </p:cNvCxnSpPr>
          <p:nvPr/>
        </p:nvCxnSpPr>
        <p:spPr>
          <a:xfrm>
            <a:off x="2736180" y="2591000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D04709A-7DA6-46EB-8698-F274F893F751}"/>
              </a:ext>
            </a:extLst>
          </p:cNvPr>
          <p:cNvCxnSpPr>
            <a:cxnSpLocks/>
          </p:cNvCxnSpPr>
          <p:nvPr/>
        </p:nvCxnSpPr>
        <p:spPr>
          <a:xfrm flipV="1">
            <a:off x="2675435" y="3304673"/>
            <a:ext cx="284521" cy="598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0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8E54A7-6E29-4378-929E-BEBA8FE348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EB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7B77C55-CB54-41A5-B3A9-058B45BF18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83" t="40075" r="10245" b="16089"/>
          <a:stretch/>
        </p:blipFill>
        <p:spPr>
          <a:xfrm>
            <a:off x="2497503" y="1035585"/>
            <a:ext cx="9297891" cy="54753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softEdge rad="12700"/>
          </a:effec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D23905-868A-47EB-8B69-C460B7441D35}"/>
              </a:ext>
            </a:extLst>
          </p:cNvPr>
          <p:cNvSpPr/>
          <p:nvPr/>
        </p:nvSpPr>
        <p:spPr>
          <a:xfrm>
            <a:off x="337106" y="1035586"/>
            <a:ext cx="1823291" cy="54753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F7B5BA-D3FC-4C6A-B14E-CC8122059BD1}"/>
              </a:ext>
            </a:extLst>
          </p:cNvPr>
          <p:cNvSpPr txBox="1"/>
          <p:nvPr/>
        </p:nvSpPr>
        <p:spPr>
          <a:xfrm>
            <a:off x="1716795" y="288446"/>
            <a:ext cx="875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DTW Analysis for Time-series Factors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8CF69F-10B2-4B5E-B19E-36D8EEAAA3C9}"/>
              </a:ext>
            </a:extLst>
          </p:cNvPr>
          <p:cNvSpPr txBox="1"/>
          <p:nvPr/>
        </p:nvSpPr>
        <p:spPr>
          <a:xfrm>
            <a:off x="370701" y="1145754"/>
            <a:ext cx="175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Factor List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83F2BEC-9AD7-45CE-843D-57051EC68CAF}"/>
              </a:ext>
            </a:extLst>
          </p:cNvPr>
          <p:cNvGrpSpPr/>
          <p:nvPr/>
        </p:nvGrpSpPr>
        <p:grpSpPr>
          <a:xfrm>
            <a:off x="373475" y="3424392"/>
            <a:ext cx="1652531" cy="430887"/>
            <a:chOff x="440674" y="1597446"/>
            <a:chExt cx="1652531" cy="43088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041B5A-0937-488D-A889-8C3EC678CF99}"/>
                </a:ext>
              </a:extLst>
            </p:cNvPr>
            <p:cNvSpPr txBox="1"/>
            <p:nvPr/>
          </p:nvSpPr>
          <p:spPr>
            <a:xfrm>
              <a:off x="462708" y="1597446"/>
              <a:ext cx="16304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Change of the number of confirmed cases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DAA6274-B9CE-4649-B362-F9082DBF6A53}"/>
                </a:ext>
              </a:extLst>
            </p:cNvPr>
            <p:cNvCxnSpPr/>
            <p:nvPr/>
          </p:nvCxnSpPr>
          <p:spPr>
            <a:xfrm>
              <a:off x="440674" y="2028333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FEDFD6F-1A12-4135-804E-24661681C3AB}"/>
              </a:ext>
            </a:extLst>
          </p:cNvPr>
          <p:cNvGrpSpPr/>
          <p:nvPr/>
        </p:nvGrpSpPr>
        <p:grpSpPr>
          <a:xfrm>
            <a:off x="385588" y="2582146"/>
            <a:ext cx="1641515" cy="356389"/>
            <a:chOff x="429656" y="2163505"/>
            <a:chExt cx="1641515" cy="35638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D0719C-C81B-472F-B9F0-89A628536515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Air Pollution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7ACA2B6-7E7E-418D-9201-B2C0BCFE6A5B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DC23BF-F8C0-4422-ABEB-DC131B3136E3}"/>
              </a:ext>
            </a:extLst>
          </p:cNvPr>
          <p:cNvGrpSpPr/>
          <p:nvPr/>
        </p:nvGrpSpPr>
        <p:grpSpPr>
          <a:xfrm>
            <a:off x="385588" y="3049052"/>
            <a:ext cx="1641515" cy="356389"/>
            <a:chOff x="429656" y="2163505"/>
            <a:chExt cx="1641515" cy="35638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011211-9990-4D30-AE08-4FCB1E9B20EE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Weather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125A6C5-36B2-48C0-BA38-0415F14D8EFA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3862967-C584-4FC0-AADA-4C310081AE72}"/>
              </a:ext>
            </a:extLst>
          </p:cNvPr>
          <p:cNvSpPr/>
          <p:nvPr/>
        </p:nvSpPr>
        <p:spPr>
          <a:xfrm>
            <a:off x="2644047" y="1315031"/>
            <a:ext cx="377899" cy="8044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3671F22-79C7-4CF8-AEA5-D47384C00AA6}"/>
              </a:ext>
            </a:extLst>
          </p:cNvPr>
          <p:cNvCxnSpPr>
            <a:cxnSpLocks/>
          </p:cNvCxnSpPr>
          <p:nvPr/>
        </p:nvCxnSpPr>
        <p:spPr>
          <a:xfrm>
            <a:off x="2710149" y="1717234"/>
            <a:ext cx="2423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308FA5-F9FC-4430-B251-7399CD7CB0C6}"/>
              </a:ext>
            </a:extLst>
          </p:cNvPr>
          <p:cNvSpPr txBox="1"/>
          <p:nvPr/>
        </p:nvSpPr>
        <p:spPr>
          <a:xfrm>
            <a:off x="2675435" y="1331467"/>
            <a:ext cx="43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520496-62B9-4AD0-9C41-00105BB26DFD}"/>
              </a:ext>
            </a:extLst>
          </p:cNvPr>
          <p:cNvSpPr txBox="1"/>
          <p:nvPr/>
        </p:nvSpPr>
        <p:spPr>
          <a:xfrm>
            <a:off x="2688116" y="1638893"/>
            <a:ext cx="43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0033A79-1300-4069-985A-3221D1B8F595}"/>
              </a:ext>
            </a:extLst>
          </p:cNvPr>
          <p:cNvGrpSpPr/>
          <p:nvPr/>
        </p:nvGrpSpPr>
        <p:grpSpPr>
          <a:xfrm>
            <a:off x="384491" y="2066200"/>
            <a:ext cx="1641515" cy="356389"/>
            <a:chOff x="429656" y="2163505"/>
            <a:chExt cx="1641515" cy="35638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647864-8E87-459D-A403-44F1EE53E307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Temperature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9B1A221-749C-468F-85E4-C5AD86A53628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BE9506B-837C-4396-B9A8-C52A982FF844}"/>
              </a:ext>
            </a:extLst>
          </p:cNvPr>
          <p:cNvGrpSpPr/>
          <p:nvPr/>
        </p:nvGrpSpPr>
        <p:grpSpPr>
          <a:xfrm>
            <a:off x="380074" y="3957946"/>
            <a:ext cx="1641515" cy="356389"/>
            <a:chOff x="429656" y="2163505"/>
            <a:chExt cx="1641515" cy="35638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1487B62-2D7E-4982-B855-208606447818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‘ ‘ ‘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BF3F697-E69E-4513-B9E0-28CD385CF1D4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EC67890-AD80-4016-ABD2-0073D1E65558}"/>
              </a:ext>
            </a:extLst>
          </p:cNvPr>
          <p:cNvGrpSpPr/>
          <p:nvPr/>
        </p:nvGrpSpPr>
        <p:grpSpPr>
          <a:xfrm>
            <a:off x="367219" y="4407805"/>
            <a:ext cx="1641515" cy="356389"/>
            <a:chOff x="429656" y="2163505"/>
            <a:chExt cx="1641515" cy="35638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7272FDB-7C81-4135-9BFF-C94EC2F1CFF4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‘ ‘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1482F279-7F2F-472D-8A7A-CB7EA679A156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35D15B9-8C27-4A73-B762-88497D770B65}"/>
              </a:ext>
            </a:extLst>
          </p:cNvPr>
          <p:cNvGrpSpPr/>
          <p:nvPr/>
        </p:nvGrpSpPr>
        <p:grpSpPr>
          <a:xfrm>
            <a:off x="354364" y="4857663"/>
            <a:ext cx="1641515" cy="356389"/>
            <a:chOff x="429656" y="2163505"/>
            <a:chExt cx="1641515" cy="35638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CC6AC3F-32A4-4CEA-99A0-55803E2FBA2B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‘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16B1B21-65D5-4D24-A4AB-A54E34751AB5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01761DC-AFE9-45E3-9B77-F3E10FE6BAC9}"/>
              </a:ext>
            </a:extLst>
          </p:cNvPr>
          <p:cNvGrpSpPr/>
          <p:nvPr/>
        </p:nvGrpSpPr>
        <p:grpSpPr>
          <a:xfrm>
            <a:off x="352526" y="5307521"/>
            <a:ext cx="1641515" cy="356389"/>
            <a:chOff x="429656" y="2163505"/>
            <a:chExt cx="1641515" cy="35638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0774BA5-F339-4C9E-9685-18DC2246AE7B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BC922BC-BAAB-4EF9-A3BB-24E391B41063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0F663B6-0072-4E34-945D-0A94D39368FC}"/>
              </a:ext>
            </a:extLst>
          </p:cNvPr>
          <p:cNvGrpSpPr/>
          <p:nvPr/>
        </p:nvGrpSpPr>
        <p:grpSpPr>
          <a:xfrm>
            <a:off x="339671" y="5757380"/>
            <a:ext cx="1641515" cy="356389"/>
            <a:chOff x="429656" y="2163505"/>
            <a:chExt cx="1641515" cy="35638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1043DD7-0E8D-4B50-B9F3-A23AE12D95C3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477B668-8D22-4148-8F4F-A759F16CA36F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A599C4-89B2-449E-80A9-9098E4D41538}"/>
              </a:ext>
            </a:extLst>
          </p:cNvPr>
          <p:cNvSpPr/>
          <p:nvPr/>
        </p:nvSpPr>
        <p:spPr>
          <a:xfrm>
            <a:off x="2062707" y="1638893"/>
            <a:ext cx="86322" cy="48720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8542215-B93C-4846-880F-41794035B7CC}"/>
              </a:ext>
            </a:extLst>
          </p:cNvPr>
          <p:cNvSpPr/>
          <p:nvPr/>
        </p:nvSpPr>
        <p:spPr>
          <a:xfrm>
            <a:off x="2068222" y="1646027"/>
            <a:ext cx="81157" cy="5466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6CD9B83-3C67-419D-9570-BAAE59ABBE6D}"/>
              </a:ext>
            </a:extLst>
          </p:cNvPr>
          <p:cNvSpPr/>
          <p:nvPr/>
        </p:nvSpPr>
        <p:spPr>
          <a:xfrm>
            <a:off x="388495" y="1541362"/>
            <a:ext cx="1604787" cy="403447"/>
          </a:xfrm>
          <a:prstGeom prst="roundRect">
            <a:avLst/>
          </a:prstGeom>
          <a:solidFill>
            <a:schemeClr val="bg2"/>
          </a:solidFill>
          <a:ln w="19050">
            <a:gradFill flip="none" rotWithShape="1">
              <a:gsLst>
                <a:gs pos="0">
                  <a:schemeClr val="bg1"/>
                </a:gs>
                <a:gs pos="41000">
                  <a:schemeClr val="bg1"/>
                </a:gs>
                <a:gs pos="64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4AD6711-1449-4EBC-9435-8FB2526532EE}"/>
              </a:ext>
            </a:extLst>
          </p:cNvPr>
          <p:cNvCxnSpPr/>
          <p:nvPr/>
        </p:nvCxnSpPr>
        <p:spPr>
          <a:xfrm>
            <a:off x="361851" y="1990932"/>
            <a:ext cx="16304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25A10F3-D3D5-46E0-BF48-90B54B716EB1}"/>
              </a:ext>
            </a:extLst>
          </p:cNvPr>
          <p:cNvSpPr txBox="1"/>
          <p:nvPr/>
        </p:nvSpPr>
        <p:spPr>
          <a:xfrm>
            <a:off x="498782" y="1614363"/>
            <a:ext cx="1372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Total</a:t>
            </a:r>
            <a:endParaRPr lang="ko-KR" altLang="en-US" sz="1100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443FD68-A062-40EF-AAE0-B463101F6BF8}"/>
              </a:ext>
            </a:extLst>
          </p:cNvPr>
          <p:cNvCxnSpPr/>
          <p:nvPr/>
        </p:nvCxnSpPr>
        <p:spPr>
          <a:xfrm>
            <a:off x="2821259" y="2327810"/>
            <a:ext cx="0" cy="982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0C96F48-BF7E-4B54-9329-017CCF31334F}"/>
              </a:ext>
            </a:extLst>
          </p:cNvPr>
          <p:cNvCxnSpPr>
            <a:cxnSpLocks/>
          </p:cNvCxnSpPr>
          <p:nvPr/>
        </p:nvCxnSpPr>
        <p:spPr>
          <a:xfrm>
            <a:off x="2698998" y="3310662"/>
            <a:ext cx="260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4711164-BABC-4E11-A7A2-25EEEAC2485A}"/>
              </a:ext>
            </a:extLst>
          </p:cNvPr>
          <p:cNvCxnSpPr>
            <a:cxnSpLocks/>
          </p:cNvCxnSpPr>
          <p:nvPr/>
        </p:nvCxnSpPr>
        <p:spPr>
          <a:xfrm>
            <a:off x="2687847" y="2322842"/>
            <a:ext cx="260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0FF6FDF-DB7A-4329-9A34-3D7B081FB681}"/>
              </a:ext>
            </a:extLst>
          </p:cNvPr>
          <p:cNvCxnSpPr/>
          <p:nvPr/>
        </p:nvCxnSpPr>
        <p:spPr>
          <a:xfrm>
            <a:off x="2698998" y="2799152"/>
            <a:ext cx="242372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D2CCE94-681E-4513-A07B-776D93933F63}"/>
              </a:ext>
            </a:extLst>
          </p:cNvPr>
          <p:cNvCxnSpPr>
            <a:cxnSpLocks/>
          </p:cNvCxnSpPr>
          <p:nvPr/>
        </p:nvCxnSpPr>
        <p:spPr>
          <a:xfrm>
            <a:off x="2728736" y="2695074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FEB6C77-EB77-414C-A629-638BCF4895B8}"/>
              </a:ext>
            </a:extLst>
          </p:cNvPr>
          <p:cNvCxnSpPr>
            <a:cxnSpLocks/>
          </p:cNvCxnSpPr>
          <p:nvPr/>
        </p:nvCxnSpPr>
        <p:spPr>
          <a:xfrm>
            <a:off x="2713870" y="2602148"/>
            <a:ext cx="20519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5CB3395-90CB-4531-9502-87B9B5D9218B}"/>
              </a:ext>
            </a:extLst>
          </p:cNvPr>
          <p:cNvCxnSpPr>
            <a:cxnSpLocks/>
          </p:cNvCxnSpPr>
          <p:nvPr/>
        </p:nvCxnSpPr>
        <p:spPr>
          <a:xfrm>
            <a:off x="2732457" y="2397710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2E11D84-197B-4751-88EE-7CC3340E4F76}"/>
              </a:ext>
            </a:extLst>
          </p:cNvPr>
          <p:cNvCxnSpPr>
            <a:cxnSpLocks/>
          </p:cNvCxnSpPr>
          <p:nvPr/>
        </p:nvCxnSpPr>
        <p:spPr>
          <a:xfrm>
            <a:off x="2728743" y="2494355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6AE4911-B4CD-45D1-9E21-EEFDC1E05295}"/>
              </a:ext>
            </a:extLst>
          </p:cNvPr>
          <p:cNvCxnSpPr>
            <a:cxnSpLocks/>
          </p:cNvCxnSpPr>
          <p:nvPr/>
        </p:nvCxnSpPr>
        <p:spPr>
          <a:xfrm>
            <a:off x="2736172" y="3193161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C32BDC7-0D64-4489-BFA0-97AA40509831}"/>
              </a:ext>
            </a:extLst>
          </p:cNvPr>
          <p:cNvCxnSpPr>
            <a:cxnSpLocks/>
          </p:cNvCxnSpPr>
          <p:nvPr/>
        </p:nvCxnSpPr>
        <p:spPr>
          <a:xfrm>
            <a:off x="2743608" y="3100235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CBCD749-449D-432F-A973-CA0A7F6863E6}"/>
              </a:ext>
            </a:extLst>
          </p:cNvPr>
          <p:cNvCxnSpPr>
            <a:cxnSpLocks/>
          </p:cNvCxnSpPr>
          <p:nvPr/>
        </p:nvCxnSpPr>
        <p:spPr>
          <a:xfrm>
            <a:off x="2739893" y="2895797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90FB4F2-0B49-4BDC-8C35-379A29538BAF}"/>
              </a:ext>
            </a:extLst>
          </p:cNvPr>
          <p:cNvCxnSpPr>
            <a:cxnSpLocks/>
          </p:cNvCxnSpPr>
          <p:nvPr/>
        </p:nvCxnSpPr>
        <p:spPr>
          <a:xfrm>
            <a:off x="2736179" y="2992442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6" descr="쉽게 마우스 커서 변경">
            <a:extLst>
              <a:ext uri="{FF2B5EF4-FFF2-40B4-BE49-F238E27FC236}">
                <a16:creationId xmlns:a16="http://schemas.microsoft.com/office/drawing/2014/main" id="{C248EC4A-CE57-41CB-8292-C30FAF777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2934" y1="35052" x2="62934" y2="35052"/>
                        <a14:foregroundMark x1="61776" y1="29381" x2="64093" y2="51546"/>
                        <a14:foregroundMark x1="64479" y1="51546" x2="64479" y2="25258"/>
                        <a14:foregroundMark x1="64479" y1="25258" x2="62162" y2="23711"/>
                        <a14:foregroundMark x1="69498" y1="44845" x2="66795" y2="53093"/>
                        <a14:foregroundMark x1="70656" y1="56186" x2="71429" y2="64433"/>
                        <a14:foregroundMark x1="71815" y1="65979" x2="75290" y2="75258"/>
                        <a14:backgroundMark x1="30116" y1="33505" x2="27413" y2="77835"/>
                        <a14:backgroundMark x1="27413" y1="77835" x2="29730" y2="871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376" y="3807816"/>
            <a:ext cx="400863" cy="30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97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8E54A7-6E29-4378-929E-BEBA8FE348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EB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D23905-868A-47EB-8B69-C460B7441D35}"/>
              </a:ext>
            </a:extLst>
          </p:cNvPr>
          <p:cNvSpPr/>
          <p:nvPr/>
        </p:nvSpPr>
        <p:spPr>
          <a:xfrm>
            <a:off x="337106" y="1035586"/>
            <a:ext cx="1823291" cy="54753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F7B5BA-D3FC-4C6A-B14E-CC8122059BD1}"/>
              </a:ext>
            </a:extLst>
          </p:cNvPr>
          <p:cNvSpPr txBox="1"/>
          <p:nvPr/>
        </p:nvSpPr>
        <p:spPr>
          <a:xfrm>
            <a:off x="1716795" y="288446"/>
            <a:ext cx="875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DTW Analysis for Time-series Factors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8CF69F-10B2-4B5E-B19E-36D8EEAAA3C9}"/>
              </a:ext>
            </a:extLst>
          </p:cNvPr>
          <p:cNvSpPr txBox="1"/>
          <p:nvPr/>
        </p:nvSpPr>
        <p:spPr>
          <a:xfrm>
            <a:off x="370701" y="1145754"/>
            <a:ext cx="175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Factor List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83F2BEC-9AD7-45CE-843D-57051EC68CAF}"/>
              </a:ext>
            </a:extLst>
          </p:cNvPr>
          <p:cNvGrpSpPr/>
          <p:nvPr/>
        </p:nvGrpSpPr>
        <p:grpSpPr>
          <a:xfrm>
            <a:off x="373475" y="3424392"/>
            <a:ext cx="1652531" cy="430887"/>
            <a:chOff x="440674" y="1597446"/>
            <a:chExt cx="1652531" cy="43088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041B5A-0937-488D-A889-8C3EC678CF99}"/>
                </a:ext>
              </a:extLst>
            </p:cNvPr>
            <p:cNvSpPr txBox="1"/>
            <p:nvPr/>
          </p:nvSpPr>
          <p:spPr>
            <a:xfrm>
              <a:off x="462708" y="1597446"/>
              <a:ext cx="16304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Change of the number of confirmed cases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DAA6274-B9CE-4649-B362-F9082DBF6A53}"/>
                </a:ext>
              </a:extLst>
            </p:cNvPr>
            <p:cNvCxnSpPr/>
            <p:nvPr/>
          </p:nvCxnSpPr>
          <p:spPr>
            <a:xfrm>
              <a:off x="440674" y="2028333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7ACA2B6-7E7E-418D-9201-B2C0BCFE6A5B}"/>
              </a:ext>
            </a:extLst>
          </p:cNvPr>
          <p:cNvCxnSpPr/>
          <p:nvPr/>
        </p:nvCxnSpPr>
        <p:spPr>
          <a:xfrm>
            <a:off x="385588" y="2938535"/>
            <a:ext cx="16304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DC23BF-F8C0-4422-ABEB-DC131B3136E3}"/>
              </a:ext>
            </a:extLst>
          </p:cNvPr>
          <p:cNvGrpSpPr/>
          <p:nvPr/>
        </p:nvGrpSpPr>
        <p:grpSpPr>
          <a:xfrm>
            <a:off x="385588" y="3049052"/>
            <a:ext cx="1641515" cy="356389"/>
            <a:chOff x="429656" y="2163505"/>
            <a:chExt cx="1641515" cy="35638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011211-9990-4D30-AE08-4FCB1E9B20EE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Weather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125A6C5-36B2-48C0-BA38-0415F14D8EFA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9B1A221-749C-468F-85E4-C5AD86A53628}"/>
              </a:ext>
            </a:extLst>
          </p:cNvPr>
          <p:cNvCxnSpPr/>
          <p:nvPr/>
        </p:nvCxnSpPr>
        <p:spPr>
          <a:xfrm>
            <a:off x="384491" y="2422589"/>
            <a:ext cx="16304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BE9506B-837C-4396-B9A8-C52A982FF844}"/>
              </a:ext>
            </a:extLst>
          </p:cNvPr>
          <p:cNvGrpSpPr/>
          <p:nvPr/>
        </p:nvGrpSpPr>
        <p:grpSpPr>
          <a:xfrm>
            <a:off x="380074" y="3957946"/>
            <a:ext cx="1641515" cy="356389"/>
            <a:chOff x="429656" y="2163505"/>
            <a:chExt cx="1641515" cy="35638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1487B62-2D7E-4982-B855-208606447818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‘ ‘ ‘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BF3F697-E69E-4513-B9E0-28CD385CF1D4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EC67890-AD80-4016-ABD2-0073D1E65558}"/>
              </a:ext>
            </a:extLst>
          </p:cNvPr>
          <p:cNvGrpSpPr/>
          <p:nvPr/>
        </p:nvGrpSpPr>
        <p:grpSpPr>
          <a:xfrm>
            <a:off x="367219" y="4407805"/>
            <a:ext cx="1641515" cy="356389"/>
            <a:chOff x="429656" y="2163505"/>
            <a:chExt cx="1641515" cy="35638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7272FDB-7C81-4135-9BFF-C94EC2F1CFF4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‘ ‘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1482F279-7F2F-472D-8A7A-CB7EA679A156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35D15B9-8C27-4A73-B762-88497D770B65}"/>
              </a:ext>
            </a:extLst>
          </p:cNvPr>
          <p:cNvGrpSpPr/>
          <p:nvPr/>
        </p:nvGrpSpPr>
        <p:grpSpPr>
          <a:xfrm>
            <a:off x="354364" y="4857663"/>
            <a:ext cx="1641515" cy="356389"/>
            <a:chOff x="429656" y="2163505"/>
            <a:chExt cx="1641515" cy="35638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CC6AC3F-32A4-4CEA-99A0-55803E2FBA2B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‘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16B1B21-65D5-4D24-A4AB-A54E34751AB5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01761DC-AFE9-45E3-9B77-F3E10FE6BAC9}"/>
              </a:ext>
            </a:extLst>
          </p:cNvPr>
          <p:cNvGrpSpPr/>
          <p:nvPr/>
        </p:nvGrpSpPr>
        <p:grpSpPr>
          <a:xfrm>
            <a:off x="352526" y="5307521"/>
            <a:ext cx="1641515" cy="356389"/>
            <a:chOff x="429656" y="2163505"/>
            <a:chExt cx="1641515" cy="35638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0774BA5-F339-4C9E-9685-18DC2246AE7B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BC922BC-BAAB-4EF9-A3BB-24E391B41063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0F663B6-0072-4E34-945D-0A94D39368FC}"/>
              </a:ext>
            </a:extLst>
          </p:cNvPr>
          <p:cNvGrpSpPr/>
          <p:nvPr/>
        </p:nvGrpSpPr>
        <p:grpSpPr>
          <a:xfrm>
            <a:off x="339671" y="5757380"/>
            <a:ext cx="1641515" cy="356389"/>
            <a:chOff x="429656" y="2163505"/>
            <a:chExt cx="1641515" cy="35638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1043DD7-0E8D-4B50-B9F3-A23AE12D95C3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477B668-8D22-4148-8F4F-A759F16CA36F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A599C4-89B2-449E-80A9-9098E4D41538}"/>
              </a:ext>
            </a:extLst>
          </p:cNvPr>
          <p:cNvSpPr/>
          <p:nvPr/>
        </p:nvSpPr>
        <p:spPr>
          <a:xfrm>
            <a:off x="2062707" y="1638893"/>
            <a:ext cx="86322" cy="48720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8542215-B93C-4846-880F-41794035B7CC}"/>
              </a:ext>
            </a:extLst>
          </p:cNvPr>
          <p:cNvSpPr/>
          <p:nvPr/>
        </p:nvSpPr>
        <p:spPr>
          <a:xfrm>
            <a:off x="2068222" y="1646027"/>
            <a:ext cx="81157" cy="5466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4AD6711-1449-4EBC-9435-8FB2526532EE}"/>
              </a:ext>
            </a:extLst>
          </p:cNvPr>
          <p:cNvCxnSpPr/>
          <p:nvPr/>
        </p:nvCxnSpPr>
        <p:spPr>
          <a:xfrm>
            <a:off x="361851" y="1957479"/>
            <a:ext cx="16304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25A10F3-D3D5-46E0-BF48-90B54B716EB1}"/>
              </a:ext>
            </a:extLst>
          </p:cNvPr>
          <p:cNvSpPr txBox="1"/>
          <p:nvPr/>
        </p:nvSpPr>
        <p:spPr>
          <a:xfrm>
            <a:off x="498782" y="1614363"/>
            <a:ext cx="1372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Total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3BF1285-9021-44B5-8B54-66CCDB05B388}"/>
              </a:ext>
            </a:extLst>
          </p:cNvPr>
          <p:cNvSpPr/>
          <p:nvPr/>
        </p:nvSpPr>
        <p:spPr>
          <a:xfrm>
            <a:off x="412436" y="2520800"/>
            <a:ext cx="1581247" cy="391305"/>
          </a:xfrm>
          <a:prstGeom prst="roundRect">
            <a:avLst/>
          </a:prstGeom>
          <a:solidFill>
            <a:schemeClr val="bg2"/>
          </a:solidFill>
          <a:ln w="19050">
            <a:gradFill flip="none" rotWithShape="1">
              <a:gsLst>
                <a:gs pos="0">
                  <a:schemeClr val="bg1"/>
                </a:gs>
                <a:gs pos="41000">
                  <a:schemeClr val="bg1"/>
                </a:gs>
                <a:gs pos="64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647864-8E87-459D-A403-44F1EE53E307}"/>
              </a:ext>
            </a:extLst>
          </p:cNvPr>
          <p:cNvSpPr txBox="1"/>
          <p:nvPr/>
        </p:nvSpPr>
        <p:spPr>
          <a:xfrm>
            <a:off x="395509" y="2066200"/>
            <a:ext cx="1630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Temperature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D0719C-C81B-472F-B9F0-89A628536515}"/>
              </a:ext>
            </a:extLst>
          </p:cNvPr>
          <p:cNvSpPr txBox="1"/>
          <p:nvPr/>
        </p:nvSpPr>
        <p:spPr>
          <a:xfrm>
            <a:off x="396606" y="2582146"/>
            <a:ext cx="1630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Air Pollution</a:t>
            </a:r>
            <a:endParaRPr lang="ko-KR" altLang="en-US" sz="1100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A721FB0-15E7-4A6A-9DA9-42527ADFD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278" y="1024421"/>
            <a:ext cx="9329407" cy="5497686"/>
          </a:xfrm>
          <a:prstGeom prst="rect">
            <a:avLst/>
          </a:prstGeom>
        </p:spPr>
      </p:pic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FAC0C0CB-FC68-49B3-A6A1-6394ABCB4BD1}"/>
              </a:ext>
            </a:extLst>
          </p:cNvPr>
          <p:cNvSpPr/>
          <p:nvPr/>
        </p:nvSpPr>
        <p:spPr>
          <a:xfrm>
            <a:off x="2644047" y="1315031"/>
            <a:ext cx="377899" cy="8044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8EF27FE6-0EBB-4378-800D-53F7EEE00E62}"/>
              </a:ext>
            </a:extLst>
          </p:cNvPr>
          <p:cNvCxnSpPr>
            <a:cxnSpLocks/>
          </p:cNvCxnSpPr>
          <p:nvPr/>
        </p:nvCxnSpPr>
        <p:spPr>
          <a:xfrm>
            <a:off x="2710149" y="1717234"/>
            <a:ext cx="2423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998EFFD-12AC-4D92-9161-5A2902BD58B3}"/>
              </a:ext>
            </a:extLst>
          </p:cNvPr>
          <p:cNvSpPr txBox="1"/>
          <p:nvPr/>
        </p:nvSpPr>
        <p:spPr>
          <a:xfrm>
            <a:off x="2675435" y="1331467"/>
            <a:ext cx="43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EA22C8F-B088-4B5E-89C3-836DD1F066DB}"/>
              </a:ext>
            </a:extLst>
          </p:cNvPr>
          <p:cNvSpPr txBox="1"/>
          <p:nvPr/>
        </p:nvSpPr>
        <p:spPr>
          <a:xfrm>
            <a:off x="2688116" y="1638893"/>
            <a:ext cx="43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727177A-13AD-4F83-89B8-51C3AB7546CD}"/>
              </a:ext>
            </a:extLst>
          </p:cNvPr>
          <p:cNvCxnSpPr/>
          <p:nvPr/>
        </p:nvCxnSpPr>
        <p:spPr>
          <a:xfrm>
            <a:off x="2821259" y="2327810"/>
            <a:ext cx="0" cy="982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507EC12-60D5-4467-9993-4E2A526C4971}"/>
              </a:ext>
            </a:extLst>
          </p:cNvPr>
          <p:cNvCxnSpPr>
            <a:cxnSpLocks/>
          </p:cNvCxnSpPr>
          <p:nvPr/>
        </p:nvCxnSpPr>
        <p:spPr>
          <a:xfrm>
            <a:off x="2698998" y="3310662"/>
            <a:ext cx="260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34A0CC9D-0F3F-42E7-A45E-71140C9A7E00}"/>
              </a:ext>
            </a:extLst>
          </p:cNvPr>
          <p:cNvCxnSpPr>
            <a:cxnSpLocks/>
          </p:cNvCxnSpPr>
          <p:nvPr/>
        </p:nvCxnSpPr>
        <p:spPr>
          <a:xfrm>
            <a:off x="2687847" y="2322842"/>
            <a:ext cx="260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92466AF-A832-4C47-8CF0-49A68F20D804}"/>
              </a:ext>
            </a:extLst>
          </p:cNvPr>
          <p:cNvCxnSpPr/>
          <p:nvPr/>
        </p:nvCxnSpPr>
        <p:spPr>
          <a:xfrm>
            <a:off x="2698998" y="2799152"/>
            <a:ext cx="242372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5CD69F03-487E-4061-A593-97C2971C1E56}"/>
              </a:ext>
            </a:extLst>
          </p:cNvPr>
          <p:cNvCxnSpPr>
            <a:cxnSpLocks/>
          </p:cNvCxnSpPr>
          <p:nvPr/>
        </p:nvCxnSpPr>
        <p:spPr>
          <a:xfrm>
            <a:off x="2728736" y="2695074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27417DFD-CC44-4878-A7EC-7FD3589FEC31}"/>
              </a:ext>
            </a:extLst>
          </p:cNvPr>
          <p:cNvCxnSpPr>
            <a:cxnSpLocks/>
          </p:cNvCxnSpPr>
          <p:nvPr/>
        </p:nvCxnSpPr>
        <p:spPr>
          <a:xfrm>
            <a:off x="2732457" y="2397710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82D184A-B677-4345-8603-C239E02CD503}"/>
              </a:ext>
            </a:extLst>
          </p:cNvPr>
          <p:cNvCxnSpPr>
            <a:cxnSpLocks/>
          </p:cNvCxnSpPr>
          <p:nvPr/>
        </p:nvCxnSpPr>
        <p:spPr>
          <a:xfrm>
            <a:off x="2728743" y="2494355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76C553E4-AF8F-46D0-B28A-8E60E961F344}"/>
              </a:ext>
            </a:extLst>
          </p:cNvPr>
          <p:cNvCxnSpPr>
            <a:cxnSpLocks/>
          </p:cNvCxnSpPr>
          <p:nvPr/>
        </p:nvCxnSpPr>
        <p:spPr>
          <a:xfrm>
            <a:off x="2736172" y="3193161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B0F5C1F-929F-4B3C-AD0A-1C212E4404BA}"/>
              </a:ext>
            </a:extLst>
          </p:cNvPr>
          <p:cNvCxnSpPr>
            <a:cxnSpLocks/>
          </p:cNvCxnSpPr>
          <p:nvPr/>
        </p:nvCxnSpPr>
        <p:spPr>
          <a:xfrm>
            <a:off x="2743608" y="3100235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5071EC0-8138-4A36-ACDF-5485BF3E6A78}"/>
              </a:ext>
            </a:extLst>
          </p:cNvPr>
          <p:cNvCxnSpPr>
            <a:cxnSpLocks/>
          </p:cNvCxnSpPr>
          <p:nvPr/>
        </p:nvCxnSpPr>
        <p:spPr>
          <a:xfrm>
            <a:off x="2739893" y="2895797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FDEB85C-742A-44F7-8C82-FA388A460B43}"/>
              </a:ext>
            </a:extLst>
          </p:cNvPr>
          <p:cNvCxnSpPr>
            <a:cxnSpLocks/>
          </p:cNvCxnSpPr>
          <p:nvPr/>
        </p:nvCxnSpPr>
        <p:spPr>
          <a:xfrm>
            <a:off x="2736179" y="2992442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A5AD72D4-DF64-4FCD-B267-0EE52AC55B78}"/>
              </a:ext>
            </a:extLst>
          </p:cNvPr>
          <p:cNvCxnSpPr>
            <a:cxnSpLocks/>
          </p:cNvCxnSpPr>
          <p:nvPr/>
        </p:nvCxnSpPr>
        <p:spPr>
          <a:xfrm>
            <a:off x="2736180" y="2591000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161EB45-7E55-44C5-87D0-2BAA0F9FAF2F}"/>
              </a:ext>
            </a:extLst>
          </p:cNvPr>
          <p:cNvCxnSpPr>
            <a:cxnSpLocks/>
          </p:cNvCxnSpPr>
          <p:nvPr/>
        </p:nvCxnSpPr>
        <p:spPr>
          <a:xfrm flipV="1">
            <a:off x="2675435" y="3304673"/>
            <a:ext cx="284521" cy="598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6" descr="쉽게 마우스 커서 변경">
            <a:extLst>
              <a:ext uri="{FF2B5EF4-FFF2-40B4-BE49-F238E27FC236}">
                <a16:creationId xmlns:a16="http://schemas.microsoft.com/office/drawing/2014/main" id="{9497DF07-3E62-4277-A65C-6AB6B2E35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2934" y1="35052" x2="62934" y2="35052"/>
                        <a14:foregroundMark x1="61776" y1="29381" x2="64093" y2="51546"/>
                        <a14:foregroundMark x1="64479" y1="51546" x2="64479" y2="25258"/>
                        <a14:foregroundMark x1="64479" y1="25258" x2="62162" y2="23711"/>
                        <a14:foregroundMark x1="69498" y1="44845" x2="66795" y2="53093"/>
                        <a14:foregroundMark x1="70656" y1="56186" x2="71429" y2="64433"/>
                        <a14:foregroundMark x1="71815" y1="65979" x2="75290" y2="75258"/>
                        <a14:backgroundMark x1="30116" y1="33505" x2="27413" y2="77835"/>
                        <a14:backgroundMark x1="27413" y1="77835" x2="29730" y2="871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63" y="2709041"/>
            <a:ext cx="400863" cy="30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57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8E54A7-6E29-4378-929E-BEBA8FE348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EB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D23905-868A-47EB-8B69-C460B7441D35}"/>
              </a:ext>
            </a:extLst>
          </p:cNvPr>
          <p:cNvSpPr/>
          <p:nvPr/>
        </p:nvSpPr>
        <p:spPr>
          <a:xfrm>
            <a:off x="337106" y="1035586"/>
            <a:ext cx="1823291" cy="54753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F7B5BA-D3FC-4C6A-B14E-CC8122059BD1}"/>
              </a:ext>
            </a:extLst>
          </p:cNvPr>
          <p:cNvSpPr txBox="1"/>
          <p:nvPr/>
        </p:nvSpPr>
        <p:spPr>
          <a:xfrm>
            <a:off x="1716795" y="288446"/>
            <a:ext cx="875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DTW Analysis for Time-series Factors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8CF69F-10B2-4B5E-B19E-36D8EEAAA3C9}"/>
              </a:ext>
            </a:extLst>
          </p:cNvPr>
          <p:cNvSpPr txBox="1"/>
          <p:nvPr/>
        </p:nvSpPr>
        <p:spPr>
          <a:xfrm>
            <a:off x="370701" y="1145754"/>
            <a:ext cx="175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Factor List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DAA6274-B9CE-4649-B362-F9082DBF6A53}"/>
              </a:ext>
            </a:extLst>
          </p:cNvPr>
          <p:cNvCxnSpPr/>
          <p:nvPr/>
        </p:nvCxnSpPr>
        <p:spPr>
          <a:xfrm>
            <a:off x="373475" y="3855279"/>
            <a:ext cx="16304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7ACA2B6-7E7E-418D-9201-B2C0BCFE6A5B}"/>
              </a:ext>
            </a:extLst>
          </p:cNvPr>
          <p:cNvCxnSpPr/>
          <p:nvPr/>
        </p:nvCxnSpPr>
        <p:spPr>
          <a:xfrm>
            <a:off x="385588" y="2938535"/>
            <a:ext cx="16304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2011211-9990-4D30-AE08-4FCB1E9B20EE}"/>
              </a:ext>
            </a:extLst>
          </p:cNvPr>
          <p:cNvSpPr txBox="1"/>
          <p:nvPr/>
        </p:nvSpPr>
        <p:spPr>
          <a:xfrm>
            <a:off x="396606" y="3049052"/>
            <a:ext cx="1630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Weather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125A6C5-36B2-48C0-BA38-0415F14D8EFA}"/>
              </a:ext>
            </a:extLst>
          </p:cNvPr>
          <p:cNvCxnSpPr/>
          <p:nvPr/>
        </p:nvCxnSpPr>
        <p:spPr>
          <a:xfrm>
            <a:off x="385588" y="3383139"/>
            <a:ext cx="16304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9B1A221-749C-468F-85E4-C5AD86A53628}"/>
              </a:ext>
            </a:extLst>
          </p:cNvPr>
          <p:cNvCxnSpPr/>
          <p:nvPr/>
        </p:nvCxnSpPr>
        <p:spPr>
          <a:xfrm>
            <a:off x="384491" y="2422589"/>
            <a:ext cx="16304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BE9506B-837C-4396-B9A8-C52A982FF844}"/>
              </a:ext>
            </a:extLst>
          </p:cNvPr>
          <p:cNvGrpSpPr/>
          <p:nvPr/>
        </p:nvGrpSpPr>
        <p:grpSpPr>
          <a:xfrm>
            <a:off x="380074" y="3957946"/>
            <a:ext cx="1641515" cy="356389"/>
            <a:chOff x="429656" y="2163505"/>
            <a:chExt cx="1641515" cy="35638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1487B62-2D7E-4982-B855-208606447818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‘ ‘ ‘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BF3F697-E69E-4513-B9E0-28CD385CF1D4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EC67890-AD80-4016-ABD2-0073D1E65558}"/>
              </a:ext>
            </a:extLst>
          </p:cNvPr>
          <p:cNvGrpSpPr/>
          <p:nvPr/>
        </p:nvGrpSpPr>
        <p:grpSpPr>
          <a:xfrm>
            <a:off x="367219" y="4407805"/>
            <a:ext cx="1641515" cy="356389"/>
            <a:chOff x="429656" y="2163505"/>
            <a:chExt cx="1641515" cy="35638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7272FDB-7C81-4135-9BFF-C94EC2F1CFF4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‘ ‘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1482F279-7F2F-472D-8A7A-CB7EA679A156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35D15B9-8C27-4A73-B762-88497D770B65}"/>
              </a:ext>
            </a:extLst>
          </p:cNvPr>
          <p:cNvGrpSpPr/>
          <p:nvPr/>
        </p:nvGrpSpPr>
        <p:grpSpPr>
          <a:xfrm>
            <a:off x="354364" y="4857663"/>
            <a:ext cx="1641515" cy="356389"/>
            <a:chOff x="429656" y="2163505"/>
            <a:chExt cx="1641515" cy="35638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CC6AC3F-32A4-4CEA-99A0-55803E2FBA2B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‘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16B1B21-65D5-4D24-A4AB-A54E34751AB5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01761DC-AFE9-45E3-9B77-F3E10FE6BAC9}"/>
              </a:ext>
            </a:extLst>
          </p:cNvPr>
          <p:cNvGrpSpPr/>
          <p:nvPr/>
        </p:nvGrpSpPr>
        <p:grpSpPr>
          <a:xfrm>
            <a:off x="352526" y="5307521"/>
            <a:ext cx="1641515" cy="356389"/>
            <a:chOff x="429656" y="2163505"/>
            <a:chExt cx="1641515" cy="35638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0774BA5-F339-4C9E-9685-18DC2246AE7B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BC922BC-BAAB-4EF9-A3BB-24E391B41063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0F663B6-0072-4E34-945D-0A94D39368FC}"/>
              </a:ext>
            </a:extLst>
          </p:cNvPr>
          <p:cNvGrpSpPr/>
          <p:nvPr/>
        </p:nvGrpSpPr>
        <p:grpSpPr>
          <a:xfrm>
            <a:off x="339671" y="5757380"/>
            <a:ext cx="1641515" cy="356389"/>
            <a:chOff x="429656" y="2163505"/>
            <a:chExt cx="1641515" cy="35638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1043DD7-0E8D-4B50-B9F3-A23AE12D95C3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477B668-8D22-4148-8F4F-A759F16CA36F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A599C4-89B2-449E-80A9-9098E4D41538}"/>
              </a:ext>
            </a:extLst>
          </p:cNvPr>
          <p:cNvSpPr/>
          <p:nvPr/>
        </p:nvSpPr>
        <p:spPr>
          <a:xfrm>
            <a:off x="2062707" y="1638893"/>
            <a:ext cx="86322" cy="48720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8542215-B93C-4846-880F-41794035B7CC}"/>
              </a:ext>
            </a:extLst>
          </p:cNvPr>
          <p:cNvSpPr/>
          <p:nvPr/>
        </p:nvSpPr>
        <p:spPr>
          <a:xfrm>
            <a:off x="2068222" y="1646027"/>
            <a:ext cx="81157" cy="5466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4AD6711-1449-4EBC-9435-8FB2526532EE}"/>
              </a:ext>
            </a:extLst>
          </p:cNvPr>
          <p:cNvCxnSpPr/>
          <p:nvPr/>
        </p:nvCxnSpPr>
        <p:spPr>
          <a:xfrm>
            <a:off x="361851" y="1957479"/>
            <a:ext cx="16304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25A10F3-D3D5-46E0-BF48-90B54B716EB1}"/>
              </a:ext>
            </a:extLst>
          </p:cNvPr>
          <p:cNvSpPr txBox="1"/>
          <p:nvPr/>
        </p:nvSpPr>
        <p:spPr>
          <a:xfrm>
            <a:off x="498782" y="1614363"/>
            <a:ext cx="1372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Total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3BF1285-9021-44B5-8B54-66CCDB05B388}"/>
              </a:ext>
            </a:extLst>
          </p:cNvPr>
          <p:cNvSpPr/>
          <p:nvPr/>
        </p:nvSpPr>
        <p:spPr>
          <a:xfrm>
            <a:off x="384358" y="3413821"/>
            <a:ext cx="1631628" cy="419155"/>
          </a:xfrm>
          <a:prstGeom prst="roundRect">
            <a:avLst/>
          </a:prstGeom>
          <a:solidFill>
            <a:schemeClr val="bg2"/>
          </a:solidFill>
          <a:ln w="19050">
            <a:gradFill flip="none" rotWithShape="1">
              <a:gsLst>
                <a:gs pos="0">
                  <a:schemeClr val="bg1"/>
                </a:gs>
                <a:gs pos="41000">
                  <a:schemeClr val="bg1"/>
                </a:gs>
                <a:gs pos="64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647864-8E87-459D-A403-44F1EE53E307}"/>
              </a:ext>
            </a:extLst>
          </p:cNvPr>
          <p:cNvSpPr txBox="1"/>
          <p:nvPr/>
        </p:nvSpPr>
        <p:spPr>
          <a:xfrm>
            <a:off x="395509" y="2066200"/>
            <a:ext cx="1630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Temperature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D0719C-C81B-472F-B9F0-89A628536515}"/>
              </a:ext>
            </a:extLst>
          </p:cNvPr>
          <p:cNvSpPr txBox="1"/>
          <p:nvPr/>
        </p:nvSpPr>
        <p:spPr>
          <a:xfrm>
            <a:off x="396606" y="2582146"/>
            <a:ext cx="1630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Air Pollution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041B5A-0937-488D-A889-8C3EC678CF99}"/>
              </a:ext>
            </a:extLst>
          </p:cNvPr>
          <p:cNvSpPr txBox="1"/>
          <p:nvPr/>
        </p:nvSpPr>
        <p:spPr>
          <a:xfrm>
            <a:off x="398791" y="3426970"/>
            <a:ext cx="16304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Change of the number of confirmed cases</a:t>
            </a:r>
            <a:endParaRPr lang="ko-KR" altLang="en-US" sz="1100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9FFC628-C081-4EFC-9CCE-BB54F3057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352" y="1035593"/>
            <a:ext cx="9321022" cy="5492744"/>
          </a:xfrm>
          <a:prstGeom prst="rect">
            <a:avLst/>
          </a:prstGeom>
        </p:spPr>
      </p:pic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BA3742AE-D4AD-4419-982C-E50BEC39C49B}"/>
              </a:ext>
            </a:extLst>
          </p:cNvPr>
          <p:cNvSpPr/>
          <p:nvPr/>
        </p:nvSpPr>
        <p:spPr>
          <a:xfrm>
            <a:off x="2644047" y="1315031"/>
            <a:ext cx="377899" cy="8044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F4BB72FE-2C7E-4BA0-9E26-2FB5A93D5A7D}"/>
              </a:ext>
            </a:extLst>
          </p:cNvPr>
          <p:cNvCxnSpPr>
            <a:cxnSpLocks/>
          </p:cNvCxnSpPr>
          <p:nvPr/>
        </p:nvCxnSpPr>
        <p:spPr>
          <a:xfrm>
            <a:off x="2710149" y="1717234"/>
            <a:ext cx="2423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8CA7181-AEFF-4E1B-A2AA-FC0BCB06E077}"/>
              </a:ext>
            </a:extLst>
          </p:cNvPr>
          <p:cNvSpPr txBox="1"/>
          <p:nvPr/>
        </p:nvSpPr>
        <p:spPr>
          <a:xfrm>
            <a:off x="2675435" y="1331467"/>
            <a:ext cx="43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0675B1A-F71B-4424-B914-9A809C589EEC}"/>
              </a:ext>
            </a:extLst>
          </p:cNvPr>
          <p:cNvSpPr txBox="1"/>
          <p:nvPr/>
        </p:nvSpPr>
        <p:spPr>
          <a:xfrm>
            <a:off x="2688116" y="1638893"/>
            <a:ext cx="43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CBA356B4-27C8-42B6-8A03-10F7935E82B6}"/>
              </a:ext>
            </a:extLst>
          </p:cNvPr>
          <p:cNvCxnSpPr/>
          <p:nvPr/>
        </p:nvCxnSpPr>
        <p:spPr>
          <a:xfrm>
            <a:off x="2821259" y="2327810"/>
            <a:ext cx="0" cy="982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05221E9D-8179-453E-AF49-6A2D4AB38ED6}"/>
              </a:ext>
            </a:extLst>
          </p:cNvPr>
          <p:cNvCxnSpPr>
            <a:cxnSpLocks/>
          </p:cNvCxnSpPr>
          <p:nvPr/>
        </p:nvCxnSpPr>
        <p:spPr>
          <a:xfrm>
            <a:off x="2698998" y="3310662"/>
            <a:ext cx="260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5556AE05-D5E9-4E5B-BFD1-86379062E2FC}"/>
              </a:ext>
            </a:extLst>
          </p:cNvPr>
          <p:cNvCxnSpPr>
            <a:cxnSpLocks/>
          </p:cNvCxnSpPr>
          <p:nvPr/>
        </p:nvCxnSpPr>
        <p:spPr>
          <a:xfrm>
            <a:off x="2687847" y="2322842"/>
            <a:ext cx="260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877E71A-6758-403B-B39B-90FD194F35CB}"/>
              </a:ext>
            </a:extLst>
          </p:cNvPr>
          <p:cNvCxnSpPr/>
          <p:nvPr/>
        </p:nvCxnSpPr>
        <p:spPr>
          <a:xfrm>
            <a:off x="2698998" y="2799152"/>
            <a:ext cx="242372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E369B4EF-E09A-41F2-9E1F-B4316C37253A}"/>
              </a:ext>
            </a:extLst>
          </p:cNvPr>
          <p:cNvCxnSpPr>
            <a:cxnSpLocks/>
          </p:cNvCxnSpPr>
          <p:nvPr/>
        </p:nvCxnSpPr>
        <p:spPr>
          <a:xfrm>
            <a:off x="2728736" y="2695074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868A013-7AD2-4842-94E1-AC70F87B7E99}"/>
              </a:ext>
            </a:extLst>
          </p:cNvPr>
          <p:cNvCxnSpPr>
            <a:cxnSpLocks/>
          </p:cNvCxnSpPr>
          <p:nvPr/>
        </p:nvCxnSpPr>
        <p:spPr>
          <a:xfrm>
            <a:off x="2732457" y="2397710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E2A1F8CD-7A87-4E17-8BE2-3E0C334BB56B}"/>
              </a:ext>
            </a:extLst>
          </p:cNvPr>
          <p:cNvCxnSpPr>
            <a:cxnSpLocks/>
          </p:cNvCxnSpPr>
          <p:nvPr/>
        </p:nvCxnSpPr>
        <p:spPr>
          <a:xfrm>
            <a:off x="2728743" y="2494355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4CB4D6D8-007F-4C2A-AD14-63361D8436BC}"/>
              </a:ext>
            </a:extLst>
          </p:cNvPr>
          <p:cNvCxnSpPr>
            <a:cxnSpLocks/>
          </p:cNvCxnSpPr>
          <p:nvPr/>
        </p:nvCxnSpPr>
        <p:spPr>
          <a:xfrm>
            <a:off x="2736172" y="3193161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89A1F703-9A80-43FF-A042-14C12F50D987}"/>
              </a:ext>
            </a:extLst>
          </p:cNvPr>
          <p:cNvCxnSpPr>
            <a:cxnSpLocks/>
          </p:cNvCxnSpPr>
          <p:nvPr/>
        </p:nvCxnSpPr>
        <p:spPr>
          <a:xfrm>
            <a:off x="2743608" y="3100235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3E883F92-3057-40B3-A61D-6B482E9F9ACD}"/>
              </a:ext>
            </a:extLst>
          </p:cNvPr>
          <p:cNvCxnSpPr>
            <a:cxnSpLocks/>
          </p:cNvCxnSpPr>
          <p:nvPr/>
        </p:nvCxnSpPr>
        <p:spPr>
          <a:xfrm>
            <a:off x="2739893" y="2895797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08F001B5-51A3-4AED-A384-491D78094BB4}"/>
              </a:ext>
            </a:extLst>
          </p:cNvPr>
          <p:cNvCxnSpPr>
            <a:cxnSpLocks/>
          </p:cNvCxnSpPr>
          <p:nvPr/>
        </p:nvCxnSpPr>
        <p:spPr>
          <a:xfrm>
            <a:off x="2736179" y="2992442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CBB48A1B-C4D9-4F23-B36B-9C06BB9D8832}"/>
              </a:ext>
            </a:extLst>
          </p:cNvPr>
          <p:cNvCxnSpPr>
            <a:cxnSpLocks/>
          </p:cNvCxnSpPr>
          <p:nvPr/>
        </p:nvCxnSpPr>
        <p:spPr>
          <a:xfrm>
            <a:off x="2736180" y="2591000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35B17F9-A20E-4B4D-B89B-0CEEC9697DD5}"/>
              </a:ext>
            </a:extLst>
          </p:cNvPr>
          <p:cNvCxnSpPr>
            <a:cxnSpLocks/>
          </p:cNvCxnSpPr>
          <p:nvPr/>
        </p:nvCxnSpPr>
        <p:spPr>
          <a:xfrm flipV="1">
            <a:off x="2675435" y="3304673"/>
            <a:ext cx="284521" cy="598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6" descr="쉽게 마우스 커서 변경">
            <a:extLst>
              <a:ext uri="{FF2B5EF4-FFF2-40B4-BE49-F238E27FC236}">
                <a16:creationId xmlns:a16="http://schemas.microsoft.com/office/drawing/2014/main" id="{F5B3FBBE-65A1-4587-AE28-AE3C31A9A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2934" y1="35052" x2="62934" y2="35052"/>
                        <a14:foregroundMark x1="61776" y1="29381" x2="64093" y2="51546"/>
                        <a14:foregroundMark x1="64479" y1="51546" x2="64479" y2="25258"/>
                        <a14:foregroundMark x1="64479" y1="25258" x2="62162" y2="23711"/>
                        <a14:foregroundMark x1="69498" y1="44845" x2="66795" y2="53093"/>
                        <a14:foregroundMark x1="70656" y1="56186" x2="71429" y2="64433"/>
                        <a14:foregroundMark x1="71815" y1="65979" x2="75290" y2="75258"/>
                        <a14:backgroundMark x1="30116" y1="33505" x2="27413" y2="77835"/>
                        <a14:backgroundMark x1="27413" y1="77835" x2="29730" y2="871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242" y="3622085"/>
            <a:ext cx="400863" cy="30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11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8E54A7-6E29-4378-929E-BEBA8FE348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EB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D23905-868A-47EB-8B69-C460B7441D35}"/>
              </a:ext>
            </a:extLst>
          </p:cNvPr>
          <p:cNvSpPr/>
          <p:nvPr/>
        </p:nvSpPr>
        <p:spPr>
          <a:xfrm>
            <a:off x="337106" y="1035586"/>
            <a:ext cx="1823291" cy="54753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F7B5BA-D3FC-4C6A-B14E-CC8122059BD1}"/>
              </a:ext>
            </a:extLst>
          </p:cNvPr>
          <p:cNvSpPr txBox="1"/>
          <p:nvPr/>
        </p:nvSpPr>
        <p:spPr>
          <a:xfrm>
            <a:off x="1716795" y="288446"/>
            <a:ext cx="875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DTW Analysis for Time-series Factors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8CF69F-10B2-4B5E-B19E-36D8EEAAA3C9}"/>
              </a:ext>
            </a:extLst>
          </p:cNvPr>
          <p:cNvSpPr txBox="1"/>
          <p:nvPr/>
        </p:nvSpPr>
        <p:spPr>
          <a:xfrm>
            <a:off x="370701" y="1145754"/>
            <a:ext cx="175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Factor List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83F2BEC-9AD7-45CE-843D-57051EC68CAF}"/>
              </a:ext>
            </a:extLst>
          </p:cNvPr>
          <p:cNvGrpSpPr/>
          <p:nvPr/>
        </p:nvGrpSpPr>
        <p:grpSpPr>
          <a:xfrm>
            <a:off x="373475" y="3424392"/>
            <a:ext cx="1652531" cy="430887"/>
            <a:chOff x="440674" y="1597446"/>
            <a:chExt cx="1652531" cy="43088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041B5A-0937-488D-A889-8C3EC678CF99}"/>
                </a:ext>
              </a:extLst>
            </p:cNvPr>
            <p:cNvSpPr txBox="1"/>
            <p:nvPr/>
          </p:nvSpPr>
          <p:spPr>
            <a:xfrm>
              <a:off x="462708" y="1597446"/>
              <a:ext cx="16304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Change of the number of confirmed cases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DAA6274-B9CE-4649-B362-F9082DBF6A53}"/>
                </a:ext>
              </a:extLst>
            </p:cNvPr>
            <p:cNvCxnSpPr/>
            <p:nvPr/>
          </p:nvCxnSpPr>
          <p:spPr>
            <a:xfrm>
              <a:off x="440674" y="2028333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FEDFD6F-1A12-4135-804E-24661681C3AB}"/>
              </a:ext>
            </a:extLst>
          </p:cNvPr>
          <p:cNvGrpSpPr/>
          <p:nvPr/>
        </p:nvGrpSpPr>
        <p:grpSpPr>
          <a:xfrm>
            <a:off x="385588" y="2582146"/>
            <a:ext cx="1641515" cy="356389"/>
            <a:chOff x="429656" y="2163505"/>
            <a:chExt cx="1641515" cy="35638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D0719C-C81B-472F-B9F0-89A628536515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Air Pollution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7ACA2B6-7E7E-418D-9201-B2C0BCFE6A5B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DC23BF-F8C0-4422-ABEB-DC131B3136E3}"/>
              </a:ext>
            </a:extLst>
          </p:cNvPr>
          <p:cNvGrpSpPr/>
          <p:nvPr/>
        </p:nvGrpSpPr>
        <p:grpSpPr>
          <a:xfrm>
            <a:off x="385588" y="3049052"/>
            <a:ext cx="1641515" cy="356389"/>
            <a:chOff x="429656" y="2163505"/>
            <a:chExt cx="1641515" cy="35638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011211-9990-4D30-AE08-4FCB1E9B20EE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Weather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125A6C5-36B2-48C0-BA38-0415F14D8EFA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9B1A221-749C-468F-85E4-C5AD86A53628}"/>
              </a:ext>
            </a:extLst>
          </p:cNvPr>
          <p:cNvCxnSpPr/>
          <p:nvPr/>
        </p:nvCxnSpPr>
        <p:spPr>
          <a:xfrm>
            <a:off x="384491" y="2422589"/>
            <a:ext cx="16304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BE9506B-837C-4396-B9A8-C52A982FF844}"/>
              </a:ext>
            </a:extLst>
          </p:cNvPr>
          <p:cNvGrpSpPr/>
          <p:nvPr/>
        </p:nvGrpSpPr>
        <p:grpSpPr>
          <a:xfrm>
            <a:off x="380074" y="3957946"/>
            <a:ext cx="1641515" cy="356389"/>
            <a:chOff x="429656" y="2163505"/>
            <a:chExt cx="1641515" cy="35638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1487B62-2D7E-4982-B855-208606447818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‘ ‘ ‘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BF3F697-E69E-4513-B9E0-28CD385CF1D4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EC67890-AD80-4016-ABD2-0073D1E65558}"/>
              </a:ext>
            </a:extLst>
          </p:cNvPr>
          <p:cNvGrpSpPr/>
          <p:nvPr/>
        </p:nvGrpSpPr>
        <p:grpSpPr>
          <a:xfrm>
            <a:off x="367219" y="4407805"/>
            <a:ext cx="1641515" cy="356389"/>
            <a:chOff x="429656" y="2163505"/>
            <a:chExt cx="1641515" cy="35638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7272FDB-7C81-4135-9BFF-C94EC2F1CFF4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‘ ‘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1482F279-7F2F-472D-8A7A-CB7EA679A156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35D15B9-8C27-4A73-B762-88497D770B65}"/>
              </a:ext>
            </a:extLst>
          </p:cNvPr>
          <p:cNvGrpSpPr/>
          <p:nvPr/>
        </p:nvGrpSpPr>
        <p:grpSpPr>
          <a:xfrm>
            <a:off x="354364" y="4857663"/>
            <a:ext cx="1641515" cy="356389"/>
            <a:chOff x="429656" y="2163505"/>
            <a:chExt cx="1641515" cy="35638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CC6AC3F-32A4-4CEA-99A0-55803E2FBA2B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‘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16B1B21-65D5-4D24-A4AB-A54E34751AB5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01761DC-AFE9-45E3-9B77-F3E10FE6BAC9}"/>
              </a:ext>
            </a:extLst>
          </p:cNvPr>
          <p:cNvGrpSpPr/>
          <p:nvPr/>
        </p:nvGrpSpPr>
        <p:grpSpPr>
          <a:xfrm>
            <a:off x="352526" y="5307521"/>
            <a:ext cx="1641515" cy="356389"/>
            <a:chOff x="429656" y="2163505"/>
            <a:chExt cx="1641515" cy="35638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0774BA5-F339-4C9E-9685-18DC2246AE7B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BC922BC-BAAB-4EF9-A3BB-24E391B41063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0F663B6-0072-4E34-945D-0A94D39368FC}"/>
              </a:ext>
            </a:extLst>
          </p:cNvPr>
          <p:cNvGrpSpPr/>
          <p:nvPr/>
        </p:nvGrpSpPr>
        <p:grpSpPr>
          <a:xfrm>
            <a:off x="339671" y="5757380"/>
            <a:ext cx="1641515" cy="356389"/>
            <a:chOff x="429656" y="2163505"/>
            <a:chExt cx="1641515" cy="35638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1043DD7-0E8D-4B50-B9F3-A23AE12D95C3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477B668-8D22-4148-8F4F-A759F16CA36F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A599C4-89B2-449E-80A9-9098E4D41538}"/>
              </a:ext>
            </a:extLst>
          </p:cNvPr>
          <p:cNvSpPr/>
          <p:nvPr/>
        </p:nvSpPr>
        <p:spPr>
          <a:xfrm>
            <a:off x="2062707" y="1638893"/>
            <a:ext cx="86322" cy="48720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8542215-B93C-4846-880F-41794035B7CC}"/>
              </a:ext>
            </a:extLst>
          </p:cNvPr>
          <p:cNvSpPr/>
          <p:nvPr/>
        </p:nvSpPr>
        <p:spPr>
          <a:xfrm>
            <a:off x="2068222" y="1646027"/>
            <a:ext cx="81157" cy="5466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4AD6711-1449-4EBC-9435-8FB2526532EE}"/>
              </a:ext>
            </a:extLst>
          </p:cNvPr>
          <p:cNvCxnSpPr/>
          <p:nvPr/>
        </p:nvCxnSpPr>
        <p:spPr>
          <a:xfrm>
            <a:off x="361851" y="1957479"/>
            <a:ext cx="16304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25A10F3-D3D5-46E0-BF48-90B54B716EB1}"/>
              </a:ext>
            </a:extLst>
          </p:cNvPr>
          <p:cNvSpPr txBox="1"/>
          <p:nvPr/>
        </p:nvSpPr>
        <p:spPr>
          <a:xfrm>
            <a:off x="498782" y="1614363"/>
            <a:ext cx="1372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Total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3BF1285-9021-44B5-8B54-66CCDB05B388}"/>
              </a:ext>
            </a:extLst>
          </p:cNvPr>
          <p:cNvSpPr/>
          <p:nvPr/>
        </p:nvSpPr>
        <p:spPr>
          <a:xfrm>
            <a:off x="378983" y="1996696"/>
            <a:ext cx="1581247" cy="391305"/>
          </a:xfrm>
          <a:prstGeom prst="roundRect">
            <a:avLst/>
          </a:prstGeom>
          <a:solidFill>
            <a:schemeClr val="bg2"/>
          </a:solidFill>
          <a:ln w="19050">
            <a:gradFill flip="none" rotWithShape="1">
              <a:gsLst>
                <a:gs pos="0">
                  <a:schemeClr val="bg1"/>
                </a:gs>
                <a:gs pos="41000">
                  <a:schemeClr val="bg1"/>
                </a:gs>
                <a:gs pos="64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6F565AF-5186-4841-A86D-6DB41AAF0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128" y="1035586"/>
            <a:ext cx="9340899" cy="550445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1647864-8E87-459D-A403-44F1EE53E307}"/>
              </a:ext>
            </a:extLst>
          </p:cNvPr>
          <p:cNvSpPr txBox="1"/>
          <p:nvPr/>
        </p:nvSpPr>
        <p:spPr>
          <a:xfrm>
            <a:off x="395509" y="2066200"/>
            <a:ext cx="1630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Temperature</a:t>
            </a:r>
            <a:endParaRPr lang="ko-KR" altLang="en-US" sz="1100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3862967-C584-4FC0-AADA-4C310081AE72}"/>
              </a:ext>
            </a:extLst>
          </p:cNvPr>
          <p:cNvSpPr/>
          <p:nvPr/>
        </p:nvSpPr>
        <p:spPr>
          <a:xfrm>
            <a:off x="2644047" y="1315031"/>
            <a:ext cx="377899" cy="8044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3671F22-79C7-4CF8-AEA5-D47384C00AA6}"/>
              </a:ext>
            </a:extLst>
          </p:cNvPr>
          <p:cNvCxnSpPr>
            <a:cxnSpLocks/>
          </p:cNvCxnSpPr>
          <p:nvPr/>
        </p:nvCxnSpPr>
        <p:spPr>
          <a:xfrm>
            <a:off x="2710149" y="1717234"/>
            <a:ext cx="2423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308FA5-F9FC-4430-B251-7399CD7CB0C6}"/>
              </a:ext>
            </a:extLst>
          </p:cNvPr>
          <p:cNvSpPr txBox="1"/>
          <p:nvPr/>
        </p:nvSpPr>
        <p:spPr>
          <a:xfrm>
            <a:off x="2675435" y="1331467"/>
            <a:ext cx="43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520496-62B9-4AD0-9C41-00105BB26DFD}"/>
              </a:ext>
            </a:extLst>
          </p:cNvPr>
          <p:cNvSpPr txBox="1"/>
          <p:nvPr/>
        </p:nvSpPr>
        <p:spPr>
          <a:xfrm>
            <a:off x="2688116" y="1638893"/>
            <a:ext cx="43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290C6E3-D22C-4C25-9280-2D23CB6C3DD1}"/>
              </a:ext>
            </a:extLst>
          </p:cNvPr>
          <p:cNvCxnSpPr/>
          <p:nvPr/>
        </p:nvCxnSpPr>
        <p:spPr>
          <a:xfrm>
            <a:off x="2821259" y="2327810"/>
            <a:ext cx="0" cy="982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960C7674-0B74-4AE4-BB44-72008480E603}"/>
              </a:ext>
            </a:extLst>
          </p:cNvPr>
          <p:cNvCxnSpPr>
            <a:cxnSpLocks/>
          </p:cNvCxnSpPr>
          <p:nvPr/>
        </p:nvCxnSpPr>
        <p:spPr>
          <a:xfrm>
            <a:off x="2698998" y="3310662"/>
            <a:ext cx="260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0C397F7-808D-4BA7-945B-966746A62D79}"/>
              </a:ext>
            </a:extLst>
          </p:cNvPr>
          <p:cNvCxnSpPr>
            <a:cxnSpLocks/>
          </p:cNvCxnSpPr>
          <p:nvPr/>
        </p:nvCxnSpPr>
        <p:spPr>
          <a:xfrm>
            <a:off x="2687847" y="2322842"/>
            <a:ext cx="260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8F16F1C-ED26-4750-B3C2-9F663264235D}"/>
              </a:ext>
            </a:extLst>
          </p:cNvPr>
          <p:cNvCxnSpPr/>
          <p:nvPr/>
        </p:nvCxnSpPr>
        <p:spPr>
          <a:xfrm>
            <a:off x="2698998" y="2799152"/>
            <a:ext cx="242372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CD64E1F-F1B8-4676-B8E2-1B6E54F242AB}"/>
              </a:ext>
            </a:extLst>
          </p:cNvPr>
          <p:cNvCxnSpPr>
            <a:cxnSpLocks/>
          </p:cNvCxnSpPr>
          <p:nvPr/>
        </p:nvCxnSpPr>
        <p:spPr>
          <a:xfrm>
            <a:off x="2728736" y="2695074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0B49ED4-68E9-4D0B-8686-92B32B024D77}"/>
              </a:ext>
            </a:extLst>
          </p:cNvPr>
          <p:cNvCxnSpPr>
            <a:cxnSpLocks/>
          </p:cNvCxnSpPr>
          <p:nvPr/>
        </p:nvCxnSpPr>
        <p:spPr>
          <a:xfrm>
            <a:off x="2732457" y="2397710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B2BB279-F50A-4086-AC86-327C8187F370}"/>
              </a:ext>
            </a:extLst>
          </p:cNvPr>
          <p:cNvCxnSpPr>
            <a:cxnSpLocks/>
          </p:cNvCxnSpPr>
          <p:nvPr/>
        </p:nvCxnSpPr>
        <p:spPr>
          <a:xfrm>
            <a:off x="2728743" y="2494355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B2D85C8-BFDE-41A7-973B-B0491B703DFC}"/>
              </a:ext>
            </a:extLst>
          </p:cNvPr>
          <p:cNvCxnSpPr>
            <a:cxnSpLocks/>
          </p:cNvCxnSpPr>
          <p:nvPr/>
        </p:nvCxnSpPr>
        <p:spPr>
          <a:xfrm>
            <a:off x="2736172" y="3193161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B37E820-3055-403F-9716-73E74E5120A2}"/>
              </a:ext>
            </a:extLst>
          </p:cNvPr>
          <p:cNvCxnSpPr>
            <a:cxnSpLocks/>
          </p:cNvCxnSpPr>
          <p:nvPr/>
        </p:nvCxnSpPr>
        <p:spPr>
          <a:xfrm>
            <a:off x="2743608" y="3100235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67F940F-3590-4F25-A1C3-85EEA0C97703}"/>
              </a:ext>
            </a:extLst>
          </p:cNvPr>
          <p:cNvCxnSpPr>
            <a:cxnSpLocks/>
          </p:cNvCxnSpPr>
          <p:nvPr/>
        </p:nvCxnSpPr>
        <p:spPr>
          <a:xfrm>
            <a:off x="2739893" y="2895797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63E9CC9-9F2C-4A1A-BC27-84FBF6CD6BFF}"/>
              </a:ext>
            </a:extLst>
          </p:cNvPr>
          <p:cNvCxnSpPr>
            <a:cxnSpLocks/>
          </p:cNvCxnSpPr>
          <p:nvPr/>
        </p:nvCxnSpPr>
        <p:spPr>
          <a:xfrm>
            <a:off x="2736179" y="2992442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8F87550-57B4-40B0-A532-58A6125FFB70}"/>
              </a:ext>
            </a:extLst>
          </p:cNvPr>
          <p:cNvCxnSpPr>
            <a:cxnSpLocks/>
          </p:cNvCxnSpPr>
          <p:nvPr/>
        </p:nvCxnSpPr>
        <p:spPr>
          <a:xfrm>
            <a:off x="2736180" y="2591000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C251556-FF8C-4B90-B17C-6810278374CE}"/>
              </a:ext>
            </a:extLst>
          </p:cNvPr>
          <p:cNvCxnSpPr>
            <a:cxnSpLocks/>
          </p:cNvCxnSpPr>
          <p:nvPr/>
        </p:nvCxnSpPr>
        <p:spPr>
          <a:xfrm flipV="1">
            <a:off x="2675435" y="3304673"/>
            <a:ext cx="284521" cy="598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6" descr="쉽게 마우스 커서 변경">
            <a:extLst>
              <a:ext uri="{FF2B5EF4-FFF2-40B4-BE49-F238E27FC236}">
                <a16:creationId xmlns:a16="http://schemas.microsoft.com/office/drawing/2014/main" id="{FFB7C713-C701-4E0E-A0AC-3351EA10F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2934" y1="35052" x2="62934" y2="35052"/>
                        <a14:foregroundMark x1="61776" y1="29381" x2="64093" y2="51546"/>
                        <a14:foregroundMark x1="64479" y1="51546" x2="64479" y2="25258"/>
                        <a14:foregroundMark x1="64479" y1="25258" x2="62162" y2="23711"/>
                        <a14:foregroundMark x1="69498" y1="44845" x2="66795" y2="53093"/>
                        <a14:foregroundMark x1="70656" y1="56186" x2="71429" y2="64433"/>
                        <a14:foregroundMark x1="71815" y1="65979" x2="75290" y2="75258"/>
                        <a14:backgroundMark x1="30116" y1="33505" x2="27413" y2="77835"/>
                        <a14:backgroundMark x1="27413" y1="77835" x2="29730" y2="871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772" y="2072850"/>
            <a:ext cx="400863" cy="30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74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8E54A7-6E29-4378-929E-BEBA8FE348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EB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D23905-868A-47EB-8B69-C460B7441D35}"/>
              </a:ext>
            </a:extLst>
          </p:cNvPr>
          <p:cNvSpPr/>
          <p:nvPr/>
        </p:nvSpPr>
        <p:spPr>
          <a:xfrm>
            <a:off x="337106" y="1035586"/>
            <a:ext cx="1823291" cy="54753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F7B5BA-D3FC-4C6A-B14E-CC8122059BD1}"/>
              </a:ext>
            </a:extLst>
          </p:cNvPr>
          <p:cNvSpPr txBox="1"/>
          <p:nvPr/>
        </p:nvSpPr>
        <p:spPr>
          <a:xfrm>
            <a:off x="1716795" y="288446"/>
            <a:ext cx="8758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DTW Analysis for Time-series Factors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8CF69F-10B2-4B5E-B19E-36D8EEAAA3C9}"/>
              </a:ext>
            </a:extLst>
          </p:cNvPr>
          <p:cNvSpPr txBox="1"/>
          <p:nvPr/>
        </p:nvSpPr>
        <p:spPr>
          <a:xfrm>
            <a:off x="370701" y="1145754"/>
            <a:ext cx="175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Factor List</a:t>
            </a:r>
            <a:endParaRPr lang="ko-KR" alt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83F2BEC-9AD7-45CE-843D-57051EC68CAF}"/>
              </a:ext>
            </a:extLst>
          </p:cNvPr>
          <p:cNvGrpSpPr/>
          <p:nvPr/>
        </p:nvGrpSpPr>
        <p:grpSpPr>
          <a:xfrm>
            <a:off x="373475" y="3424392"/>
            <a:ext cx="1652531" cy="430887"/>
            <a:chOff x="440674" y="1597446"/>
            <a:chExt cx="1652531" cy="43088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041B5A-0937-488D-A889-8C3EC678CF99}"/>
                </a:ext>
              </a:extLst>
            </p:cNvPr>
            <p:cNvSpPr txBox="1"/>
            <p:nvPr/>
          </p:nvSpPr>
          <p:spPr>
            <a:xfrm>
              <a:off x="462708" y="1597446"/>
              <a:ext cx="16304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Change of the number of confirmed cases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DAA6274-B9CE-4649-B362-F9082DBF6A53}"/>
                </a:ext>
              </a:extLst>
            </p:cNvPr>
            <p:cNvCxnSpPr/>
            <p:nvPr/>
          </p:nvCxnSpPr>
          <p:spPr>
            <a:xfrm>
              <a:off x="440674" y="2028333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FEDFD6F-1A12-4135-804E-24661681C3AB}"/>
              </a:ext>
            </a:extLst>
          </p:cNvPr>
          <p:cNvGrpSpPr/>
          <p:nvPr/>
        </p:nvGrpSpPr>
        <p:grpSpPr>
          <a:xfrm>
            <a:off x="385588" y="2582146"/>
            <a:ext cx="1641515" cy="356389"/>
            <a:chOff x="429656" y="2163505"/>
            <a:chExt cx="1641515" cy="35638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D0719C-C81B-472F-B9F0-89A628536515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Air Pollution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7ACA2B6-7E7E-418D-9201-B2C0BCFE6A5B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DC23BF-F8C0-4422-ABEB-DC131B3136E3}"/>
              </a:ext>
            </a:extLst>
          </p:cNvPr>
          <p:cNvGrpSpPr/>
          <p:nvPr/>
        </p:nvGrpSpPr>
        <p:grpSpPr>
          <a:xfrm>
            <a:off x="385588" y="3049052"/>
            <a:ext cx="1641515" cy="356389"/>
            <a:chOff x="429656" y="2163505"/>
            <a:chExt cx="1641515" cy="35638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011211-9990-4D30-AE08-4FCB1E9B20EE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Weather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125A6C5-36B2-48C0-BA38-0415F14D8EFA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9B1A221-749C-468F-85E4-C5AD86A53628}"/>
              </a:ext>
            </a:extLst>
          </p:cNvPr>
          <p:cNvCxnSpPr/>
          <p:nvPr/>
        </p:nvCxnSpPr>
        <p:spPr>
          <a:xfrm>
            <a:off x="384491" y="2422589"/>
            <a:ext cx="16304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BE9506B-837C-4396-B9A8-C52A982FF844}"/>
              </a:ext>
            </a:extLst>
          </p:cNvPr>
          <p:cNvGrpSpPr/>
          <p:nvPr/>
        </p:nvGrpSpPr>
        <p:grpSpPr>
          <a:xfrm>
            <a:off x="380074" y="3957946"/>
            <a:ext cx="1641515" cy="356389"/>
            <a:chOff x="429656" y="2163505"/>
            <a:chExt cx="1641515" cy="35638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1487B62-2D7E-4982-B855-208606447818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‘ ‘ ‘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BF3F697-E69E-4513-B9E0-28CD385CF1D4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EC67890-AD80-4016-ABD2-0073D1E65558}"/>
              </a:ext>
            </a:extLst>
          </p:cNvPr>
          <p:cNvGrpSpPr/>
          <p:nvPr/>
        </p:nvGrpSpPr>
        <p:grpSpPr>
          <a:xfrm>
            <a:off x="367219" y="4407805"/>
            <a:ext cx="1641515" cy="356389"/>
            <a:chOff x="429656" y="2163505"/>
            <a:chExt cx="1641515" cy="35638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7272FDB-7C81-4135-9BFF-C94EC2F1CFF4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‘ ‘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1482F279-7F2F-472D-8A7A-CB7EA679A156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35D15B9-8C27-4A73-B762-88497D770B65}"/>
              </a:ext>
            </a:extLst>
          </p:cNvPr>
          <p:cNvGrpSpPr/>
          <p:nvPr/>
        </p:nvGrpSpPr>
        <p:grpSpPr>
          <a:xfrm>
            <a:off x="354364" y="4857663"/>
            <a:ext cx="1641515" cy="356389"/>
            <a:chOff x="429656" y="2163505"/>
            <a:chExt cx="1641515" cy="35638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CC6AC3F-32A4-4CEA-99A0-55803E2FBA2B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‘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16B1B21-65D5-4D24-A4AB-A54E34751AB5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01761DC-AFE9-45E3-9B77-F3E10FE6BAC9}"/>
              </a:ext>
            </a:extLst>
          </p:cNvPr>
          <p:cNvGrpSpPr/>
          <p:nvPr/>
        </p:nvGrpSpPr>
        <p:grpSpPr>
          <a:xfrm>
            <a:off x="352526" y="5307521"/>
            <a:ext cx="1641515" cy="356389"/>
            <a:chOff x="429656" y="2163505"/>
            <a:chExt cx="1641515" cy="35638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0774BA5-F339-4C9E-9685-18DC2246AE7B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‘ 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3BC922BC-BAAB-4EF9-A3BB-24E391B41063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0F663B6-0072-4E34-945D-0A94D39368FC}"/>
              </a:ext>
            </a:extLst>
          </p:cNvPr>
          <p:cNvGrpSpPr/>
          <p:nvPr/>
        </p:nvGrpSpPr>
        <p:grpSpPr>
          <a:xfrm>
            <a:off x="339671" y="5757380"/>
            <a:ext cx="1641515" cy="356389"/>
            <a:chOff x="429656" y="2163505"/>
            <a:chExt cx="1641515" cy="35638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1043DD7-0E8D-4B50-B9F3-A23AE12D95C3}"/>
                </a:ext>
              </a:extLst>
            </p:cNvPr>
            <p:cNvSpPr txBox="1"/>
            <p:nvPr/>
          </p:nvSpPr>
          <p:spPr>
            <a:xfrm>
              <a:off x="440674" y="2163505"/>
              <a:ext cx="1630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‘ ‘ 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477B668-8D22-4148-8F4F-A759F16CA36F}"/>
                </a:ext>
              </a:extLst>
            </p:cNvPr>
            <p:cNvCxnSpPr/>
            <p:nvPr/>
          </p:nvCxnSpPr>
          <p:spPr>
            <a:xfrm>
              <a:off x="429656" y="2519894"/>
              <a:ext cx="163049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A599C4-89B2-449E-80A9-9098E4D41538}"/>
              </a:ext>
            </a:extLst>
          </p:cNvPr>
          <p:cNvSpPr/>
          <p:nvPr/>
        </p:nvSpPr>
        <p:spPr>
          <a:xfrm>
            <a:off x="2062707" y="1638893"/>
            <a:ext cx="86322" cy="48720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8542215-B93C-4846-880F-41794035B7CC}"/>
              </a:ext>
            </a:extLst>
          </p:cNvPr>
          <p:cNvSpPr/>
          <p:nvPr/>
        </p:nvSpPr>
        <p:spPr>
          <a:xfrm>
            <a:off x="2068222" y="1646027"/>
            <a:ext cx="81157" cy="5466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4AD6711-1449-4EBC-9435-8FB2526532EE}"/>
              </a:ext>
            </a:extLst>
          </p:cNvPr>
          <p:cNvCxnSpPr/>
          <p:nvPr/>
        </p:nvCxnSpPr>
        <p:spPr>
          <a:xfrm>
            <a:off x="361851" y="1957479"/>
            <a:ext cx="163049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25A10F3-D3D5-46E0-BF48-90B54B716EB1}"/>
              </a:ext>
            </a:extLst>
          </p:cNvPr>
          <p:cNvSpPr txBox="1"/>
          <p:nvPr/>
        </p:nvSpPr>
        <p:spPr>
          <a:xfrm>
            <a:off x="498782" y="1614363"/>
            <a:ext cx="1372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Total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3BF1285-9021-44B5-8B54-66CCDB05B388}"/>
              </a:ext>
            </a:extLst>
          </p:cNvPr>
          <p:cNvSpPr/>
          <p:nvPr/>
        </p:nvSpPr>
        <p:spPr>
          <a:xfrm>
            <a:off x="378983" y="1996696"/>
            <a:ext cx="1581247" cy="391305"/>
          </a:xfrm>
          <a:prstGeom prst="roundRect">
            <a:avLst/>
          </a:prstGeom>
          <a:solidFill>
            <a:schemeClr val="bg2"/>
          </a:solidFill>
          <a:ln w="19050">
            <a:gradFill flip="none" rotWithShape="1">
              <a:gsLst>
                <a:gs pos="0">
                  <a:schemeClr val="bg1"/>
                </a:gs>
                <a:gs pos="41000">
                  <a:schemeClr val="bg1"/>
                </a:gs>
                <a:gs pos="64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6F565AF-5186-4841-A86D-6DB41AAF0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128" y="1035586"/>
            <a:ext cx="9340899" cy="550445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1647864-8E87-459D-A403-44F1EE53E307}"/>
              </a:ext>
            </a:extLst>
          </p:cNvPr>
          <p:cNvSpPr txBox="1"/>
          <p:nvPr/>
        </p:nvSpPr>
        <p:spPr>
          <a:xfrm>
            <a:off x="395509" y="2066200"/>
            <a:ext cx="1630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Temperature</a:t>
            </a:r>
            <a:endParaRPr lang="ko-KR" altLang="en-US" sz="1100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3862967-C584-4FC0-AADA-4C310081AE72}"/>
              </a:ext>
            </a:extLst>
          </p:cNvPr>
          <p:cNvSpPr/>
          <p:nvPr/>
        </p:nvSpPr>
        <p:spPr>
          <a:xfrm>
            <a:off x="2644047" y="1315031"/>
            <a:ext cx="377899" cy="80440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3671F22-79C7-4CF8-AEA5-D47384C00AA6}"/>
              </a:ext>
            </a:extLst>
          </p:cNvPr>
          <p:cNvCxnSpPr>
            <a:cxnSpLocks/>
          </p:cNvCxnSpPr>
          <p:nvPr/>
        </p:nvCxnSpPr>
        <p:spPr>
          <a:xfrm>
            <a:off x="2710149" y="1717234"/>
            <a:ext cx="2423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308FA5-F9FC-4430-B251-7399CD7CB0C6}"/>
              </a:ext>
            </a:extLst>
          </p:cNvPr>
          <p:cNvSpPr txBox="1"/>
          <p:nvPr/>
        </p:nvSpPr>
        <p:spPr>
          <a:xfrm>
            <a:off x="2675435" y="1331467"/>
            <a:ext cx="43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520496-62B9-4AD0-9C41-00105BB26DFD}"/>
              </a:ext>
            </a:extLst>
          </p:cNvPr>
          <p:cNvSpPr txBox="1"/>
          <p:nvPr/>
        </p:nvSpPr>
        <p:spPr>
          <a:xfrm>
            <a:off x="2688116" y="1638893"/>
            <a:ext cx="43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290C6E3-D22C-4C25-9280-2D23CB6C3DD1}"/>
              </a:ext>
            </a:extLst>
          </p:cNvPr>
          <p:cNvCxnSpPr/>
          <p:nvPr/>
        </p:nvCxnSpPr>
        <p:spPr>
          <a:xfrm>
            <a:off x="2821259" y="2327810"/>
            <a:ext cx="0" cy="982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960C7674-0B74-4AE4-BB44-72008480E603}"/>
              </a:ext>
            </a:extLst>
          </p:cNvPr>
          <p:cNvCxnSpPr>
            <a:cxnSpLocks/>
          </p:cNvCxnSpPr>
          <p:nvPr/>
        </p:nvCxnSpPr>
        <p:spPr>
          <a:xfrm>
            <a:off x="2698998" y="3310662"/>
            <a:ext cx="260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0C397F7-808D-4BA7-945B-966746A62D79}"/>
              </a:ext>
            </a:extLst>
          </p:cNvPr>
          <p:cNvCxnSpPr>
            <a:cxnSpLocks/>
          </p:cNvCxnSpPr>
          <p:nvPr/>
        </p:nvCxnSpPr>
        <p:spPr>
          <a:xfrm>
            <a:off x="2687847" y="2322842"/>
            <a:ext cx="260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8F16F1C-ED26-4750-B3C2-9F663264235D}"/>
              </a:ext>
            </a:extLst>
          </p:cNvPr>
          <p:cNvCxnSpPr/>
          <p:nvPr/>
        </p:nvCxnSpPr>
        <p:spPr>
          <a:xfrm>
            <a:off x="2698998" y="2799152"/>
            <a:ext cx="242372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CD64E1F-F1B8-4676-B8E2-1B6E54F242AB}"/>
              </a:ext>
            </a:extLst>
          </p:cNvPr>
          <p:cNvCxnSpPr>
            <a:cxnSpLocks/>
          </p:cNvCxnSpPr>
          <p:nvPr/>
        </p:nvCxnSpPr>
        <p:spPr>
          <a:xfrm>
            <a:off x="2728736" y="2695074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0B49ED4-68E9-4D0B-8686-92B32B024D77}"/>
              </a:ext>
            </a:extLst>
          </p:cNvPr>
          <p:cNvCxnSpPr>
            <a:cxnSpLocks/>
          </p:cNvCxnSpPr>
          <p:nvPr/>
        </p:nvCxnSpPr>
        <p:spPr>
          <a:xfrm>
            <a:off x="2732457" y="2397710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B2BB279-F50A-4086-AC86-327C8187F370}"/>
              </a:ext>
            </a:extLst>
          </p:cNvPr>
          <p:cNvCxnSpPr>
            <a:cxnSpLocks/>
          </p:cNvCxnSpPr>
          <p:nvPr/>
        </p:nvCxnSpPr>
        <p:spPr>
          <a:xfrm>
            <a:off x="2728743" y="2494355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B2D85C8-BFDE-41A7-973B-B0491B703DFC}"/>
              </a:ext>
            </a:extLst>
          </p:cNvPr>
          <p:cNvCxnSpPr>
            <a:cxnSpLocks/>
          </p:cNvCxnSpPr>
          <p:nvPr/>
        </p:nvCxnSpPr>
        <p:spPr>
          <a:xfrm>
            <a:off x="2736172" y="3193161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B37E820-3055-403F-9716-73E74E5120A2}"/>
              </a:ext>
            </a:extLst>
          </p:cNvPr>
          <p:cNvCxnSpPr>
            <a:cxnSpLocks/>
          </p:cNvCxnSpPr>
          <p:nvPr/>
        </p:nvCxnSpPr>
        <p:spPr>
          <a:xfrm>
            <a:off x="2743608" y="3100235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67F940F-3590-4F25-A1C3-85EEA0C97703}"/>
              </a:ext>
            </a:extLst>
          </p:cNvPr>
          <p:cNvCxnSpPr>
            <a:cxnSpLocks/>
          </p:cNvCxnSpPr>
          <p:nvPr/>
        </p:nvCxnSpPr>
        <p:spPr>
          <a:xfrm>
            <a:off x="2739893" y="2895797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63E9CC9-9F2C-4A1A-BC27-84FBF6CD6BFF}"/>
              </a:ext>
            </a:extLst>
          </p:cNvPr>
          <p:cNvCxnSpPr>
            <a:cxnSpLocks/>
          </p:cNvCxnSpPr>
          <p:nvPr/>
        </p:nvCxnSpPr>
        <p:spPr>
          <a:xfrm>
            <a:off x="2736179" y="2992442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8F87550-57B4-40B0-A532-58A6125FFB70}"/>
              </a:ext>
            </a:extLst>
          </p:cNvPr>
          <p:cNvCxnSpPr>
            <a:cxnSpLocks/>
          </p:cNvCxnSpPr>
          <p:nvPr/>
        </p:nvCxnSpPr>
        <p:spPr>
          <a:xfrm>
            <a:off x="2736180" y="2591000"/>
            <a:ext cx="17054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C251556-FF8C-4B90-B17C-6810278374CE}"/>
              </a:ext>
            </a:extLst>
          </p:cNvPr>
          <p:cNvCxnSpPr>
            <a:cxnSpLocks/>
          </p:cNvCxnSpPr>
          <p:nvPr/>
        </p:nvCxnSpPr>
        <p:spPr>
          <a:xfrm flipV="1">
            <a:off x="2675435" y="3304673"/>
            <a:ext cx="284521" cy="598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6" descr="쉽게 마우스 커서 변경">
            <a:extLst>
              <a:ext uri="{FF2B5EF4-FFF2-40B4-BE49-F238E27FC236}">
                <a16:creationId xmlns:a16="http://schemas.microsoft.com/office/drawing/2014/main" id="{FEE93796-3E61-46F8-BE9C-06CC74677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2934" y1="35052" x2="62934" y2="35052"/>
                        <a14:foregroundMark x1="61776" y1="29381" x2="64093" y2="51546"/>
                        <a14:foregroundMark x1="64479" y1="51546" x2="64479" y2="25258"/>
                        <a14:foregroundMark x1="64479" y1="25258" x2="62162" y2="23711"/>
                        <a14:foregroundMark x1="69498" y1="44845" x2="66795" y2="53093"/>
                        <a14:foregroundMark x1="70656" y1="56186" x2="71429" y2="64433"/>
                        <a14:foregroundMark x1="71815" y1="65979" x2="75290" y2="75258"/>
                        <a14:backgroundMark x1="30116" y1="33505" x2="27413" y2="77835"/>
                        <a14:backgroundMark x1="27413" y1="77835" x2="29730" y2="871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976" y="3566761"/>
            <a:ext cx="400863" cy="30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507C9893-7365-49A7-B0AE-C7808399EDCF}"/>
              </a:ext>
            </a:extLst>
          </p:cNvPr>
          <p:cNvSpPr/>
          <p:nvPr/>
        </p:nvSpPr>
        <p:spPr>
          <a:xfrm>
            <a:off x="8988273" y="2710940"/>
            <a:ext cx="1404664" cy="104758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6EF25FB-0605-4E0A-BF99-F01DB83523F6}"/>
              </a:ext>
            </a:extLst>
          </p:cNvPr>
          <p:cNvSpPr txBox="1"/>
          <p:nvPr/>
        </p:nvSpPr>
        <p:spPr>
          <a:xfrm>
            <a:off x="9040075" y="2814572"/>
            <a:ext cx="143513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S. Korea</a:t>
            </a:r>
          </a:p>
          <a:p>
            <a:endParaRPr lang="en-US" altLang="ko-KR" sz="1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DTW value:</a:t>
            </a:r>
          </a:p>
          <a:p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Temperature (0.1)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885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395</Words>
  <Application>Microsoft Office PowerPoint</Application>
  <PresentationFormat>와이드스크린</PresentationFormat>
  <Paragraphs>124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나눔스퀘어</vt:lpstr>
      <vt:lpstr>나눔스퀘어 ExtraBold</vt:lpstr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남대현 (전기전자컴퓨터공학부)</dc:creator>
  <cp:lastModifiedBy>(학생) 남대현 (전기전자컴퓨터공학부)</cp:lastModifiedBy>
  <cp:revision>14</cp:revision>
  <dcterms:created xsi:type="dcterms:W3CDTF">2020-04-13T08:16:28Z</dcterms:created>
  <dcterms:modified xsi:type="dcterms:W3CDTF">2020-04-13T14:08:40Z</dcterms:modified>
</cp:coreProperties>
</file>