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6CB74-147F-4C8A-B87E-65EBC9CA6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599C6E-7CFE-4D03-BA47-6F33A1305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83EE4-3AA8-4F20-8575-3B3B0109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7E20E-567B-4205-BE3E-EB10DE51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271619-3297-4C73-8A6E-7F7E1448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90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F6CC4-476D-4E08-A686-C048E1FD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60F1D-87BB-45F5-8E16-7B4C0B37B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C6AC8-5AA0-4F51-A58C-FCC50E62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22BED-72F1-411F-B40C-17BEF961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100B5-C4DC-40E4-A861-6939151C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E1CCA6-8E2E-4948-95AC-37A2B3470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92803D-88C1-46E9-9279-0C8D82FD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4F95CF-DFB5-4566-AC34-94577C08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6D31F-D8A2-440A-A8C0-C84983CC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12746-A81D-4D2E-B7BD-E240487F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1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D0AD8-5E0A-4784-ABED-D7FBD74E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F93D5-B092-4462-808E-EC69C5055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443F6-9F6F-4873-A415-01C4717F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90D3A-BBE5-4A22-ACAD-A309DDF8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C70FC-52AB-4441-B468-DBAF5F08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1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D341-9A8D-4C3E-922B-67EE2973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A44FD2-6920-4069-A5C8-20B354C9A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E627D-F37D-4A5B-AB2B-D60ECA31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B313D-B6D4-4D0C-9657-2284F206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71A26-00D3-45C3-9AD6-0841A79F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3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963F2-3FCF-42D1-BE2E-D4205359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910F7-81DC-4596-84CC-3DE9FE1D9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D8C29-33E6-48B6-8908-8C1F51C96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8DFE11-61D8-4787-AE38-9EF204C1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011E38-314A-44BA-A116-877F8390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8AEABC-E3CE-457C-A3E4-56B2568C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5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4D54-6A80-4AAF-A83A-3906F7D8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38A4B4-D662-4537-A114-E9A814798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EF372-AC5D-46BA-A883-65EEC3AA3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2BFF13-4528-4837-8670-5B09F1B01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230A22-45FA-4FC7-8C64-752C6808A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C2F5E7-F08A-40A2-B2FE-6A5F943D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5E5870-F199-49F7-AF53-63B41993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02EE9A-BFF4-4CB3-AB6B-6D386645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3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DC88E-3AC4-4587-92EC-4B3E3F95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84A5C6-C72A-4975-BA5E-44B5615F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80DCF9-7612-4A23-82AC-62FE1B0C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6067CC-78AE-4FEF-B936-9A224C7B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6D9240-D86D-4C49-8EF6-85350F17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C9BBD-DE13-4B82-AF97-60F18B70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057302-C6D5-46D5-91E0-E3E4D89F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6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7C7E8-0378-410E-A4F6-C13E36A0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DA7E2-9372-4773-AE82-EAFD385F7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756B3B-8C1C-4370-8FE8-2C3381D48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BB5D5D-AC3C-42C6-B276-BB7787DD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EBBA6F-600B-4A7D-A393-CA35B5A8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21C9F3-1704-45DB-93D1-6F27CB07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9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1B2A4-0544-4180-AA4D-572E363D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A32E50-F9CA-42B7-B3BA-3A6754436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CA903-10E7-4419-902C-996C20779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B3F4E-1F01-4020-9CFB-50C18630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3C55-2B29-4EC3-B6FF-7E0621715BAD}" type="datetimeFigureOut">
              <a:rPr lang="ko-KR" altLang="en-US" smtClean="0"/>
              <a:t>2021. 12. 7.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7ADEFD-2769-432A-8111-1F859C87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475DC-85F0-4E13-9E35-7B2225A1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7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E505-0CC7-4D5F-A641-6D02CA4B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8333AE-B9C7-4061-B3CB-2798242C1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B9280-5E88-45E4-B663-4A9D425F1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23C55-2B29-4EC3-B6FF-7E0621715BAD}" type="datetimeFigureOut">
              <a:rPr lang="ko-KR" altLang="en-US" smtClean="0"/>
              <a:t>2021. 12. 7.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3742D-27A6-411C-B2E1-6040331BE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68105-114F-4478-AE3E-ADC67DDF8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7071A-7ABA-49DC-8B5B-D7EDBB9EB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26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9F38EDE-6964-437D-BEC8-AFCF3FA3F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41969"/>
              </p:ext>
            </p:extLst>
          </p:nvPr>
        </p:nvGraphicFramePr>
        <p:xfrm>
          <a:off x="2891969" y="543947"/>
          <a:ext cx="6408061" cy="5770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551">
                  <a:extLst>
                    <a:ext uri="{9D8B030D-6E8A-4147-A177-3AD203B41FA5}">
                      <a16:colId xmlns:a16="http://schemas.microsoft.com/office/drawing/2014/main" val="98960500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2308932683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124970835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006944417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662117227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578347103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3331242209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8974766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99441182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2545054532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963041637"/>
                    </a:ext>
                  </a:extLst>
                </a:gridCol>
              </a:tblGrid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367604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993401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62884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31210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134368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744604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445292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150786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923436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173231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256982"/>
                  </a:ext>
                </a:extLst>
              </a:tr>
            </a:tbl>
          </a:graphicData>
        </a:graphic>
      </p:graphicFrame>
      <p:pic>
        <p:nvPicPr>
          <p:cNvPr id="1026" name="Picture 2" descr="파일:Pacman.svg - 위키백과, 우리 모두의 백과사전">
            <a:extLst>
              <a:ext uri="{FF2B5EF4-FFF2-40B4-BE49-F238E27FC236}">
                <a16:creationId xmlns:a16="http://schemas.microsoft.com/office/drawing/2014/main" id="{B3EAC201-4239-4B82-8767-4DD08A3A9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448" y="5827878"/>
            <a:ext cx="431101" cy="4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52A55C-6CCB-449C-B45D-A92522D805B2}"/>
              </a:ext>
            </a:extLst>
          </p:cNvPr>
          <p:cNvCxnSpPr/>
          <p:nvPr/>
        </p:nvCxnSpPr>
        <p:spPr>
          <a:xfrm>
            <a:off x="4286994" y="3942607"/>
            <a:ext cx="3621974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Learning From Clyde, The Sensitive Pac-Man Ghost – Ryan Harvey">
            <a:extLst>
              <a:ext uri="{FF2B5EF4-FFF2-40B4-BE49-F238E27FC236}">
                <a16:creationId xmlns:a16="http://schemas.microsoft.com/office/drawing/2014/main" id="{6CB4F52B-6499-49AB-B2E5-E46D4F7F0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305" y="3721022"/>
            <a:ext cx="461800" cy="4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F4421FF-48B7-4609-ADC4-1D0504B107F0}"/>
              </a:ext>
            </a:extLst>
          </p:cNvPr>
          <p:cNvCxnSpPr>
            <a:cxnSpLocks/>
          </p:cNvCxnSpPr>
          <p:nvPr/>
        </p:nvCxnSpPr>
        <p:spPr>
          <a:xfrm>
            <a:off x="5382491" y="1316181"/>
            <a:ext cx="1427017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Pacman Ghost Transparent Background Free Images Png - Pacman Ghost  Transparent Background, Png Download , Transparent Png Image - PNGitem">
            <a:extLst>
              <a:ext uri="{FF2B5EF4-FFF2-40B4-BE49-F238E27FC236}">
                <a16:creationId xmlns:a16="http://schemas.microsoft.com/office/drawing/2014/main" id="{EC4DB17A-9E44-432A-B9B1-C51A9952C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6" t="5326" r="10886" b="3247"/>
          <a:stretch/>
        </p:blipFill>
        <p:spPr bwMode="auto">
          <a:xfrm>
            <a:off x="5851066" y="1116116"/>
            <a:ext cx="492914" cy="45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olden Star PNG Image File | PNG All">
            <a:extLst>
              <a:ext uri="{FF2B5EF4-FFF2-40B4-BE49-F238E27FC236}">
                <a16:creationId xmlns:a16="http://schemas.microsoft.com/office/drawing/2014/main" id="{F2838804-F1EB-45DF-B02A-A301A5FC0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47" y="571320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Golden Star PNG Image File | PNG All">
            <a:extLst>
              <a:ext uri="{FF2B5EF4-FFF2-40B4-BE49-F238E27FC236}">
                <a16:creationId xmlns:a16="http://schemas.microsoft.com/office/drawing/2014/main" id="{0814CAF3-A5B0-45F9-95D9-9A61680A7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366" y="1616584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2" descr="Golden Star PNG Image File | PNG All">
            <a:extLst>
              <a:ext uri="{FF2B5EF4-FFF2-40B4-BE49-F238E27FC236}">
                <a16:creationId xmlns:a16="http://schemas.microsoft.com/office/drawing/2014/main" id="{A4B42AE1-E794-584F-A86C-511B650C4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742" y="2670232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12" descr="Golden Star PNG Image File | PNG All">
            <a:extLst>
              <a:ext uri="{FF2B5EF4-FFF2-40B4-BE49-F238E27FC236}">
                <a16:creationId xmlns:a16="http://schemas.microsoft.com/office/drawing/2014/main" id="{513003A5-C3A3-DC42-AC72-8C78E54A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627" y="5816275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24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EC90AA-BC5E-A64C-BB9A-361CF41D4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643" y="944036"/>
            <a:ext cx="5278864" cy="4720523"/>
          </a:xfrm>
          <a:prstGeom prst="rect">
            <a:avLst/>
          </a:prstGeom>
        </p:spPr>
      </p:pic>
      <p:pic>
        <p:nvPicPr>
          <p:cNvPr id="7" name="그림 6" descr="텍스트, 낱말맞추기게임이(가) 표시된 사진&#10;&#10;자동 생성된 설명">
            <a:extLst>
              <a:ext uri="{FF2B5EF4-FFF2-40B4-BE49-F238E27FC236}">
                <a16:creationId xmlns:a16="http://schemas.microsoft.com/office/drawing/2014/main" id="{19DC86EE-2A51-DD45-AB0C-E2DEF73C0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89" y="1365778"/>
            <a:ext cx="4598267" cy="41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5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9F38EDE-6964-437D-BEC8-AFCF3FA3F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40832"/>
              </p:ext>
            </p:extLst>
          </p:nvPr>
        </p:nvGraphicFramePr>
        <p:xfrm>
          <a:off x="4639622" y="2117612"/>
          <a:ext cx="2912755" cy="2622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551">
                  <a:extLst>
                    <a:ext uri="{9D8B030D-6E8A-4147-A177-3AD203B41FA5}">
                      <a16:colId xmlns:a16="http://schemas.microsoft.com/office/drawing/2014/main" val="98960500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2308932683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124970835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006944417"/>
                    </a:ext>
                  </a:extLst>
                </a:gridCol>
                <a:gridCol w="582551">
                  <a:extLst>
                    <a:ext uri="{9D8B030D-6E8A-4147-A177-3AD203B41FA5}">
                      <a16:colId xmlns:a16="http://schemas.microsoft.com/office/drawing/2014/main" val="1662117227"/>
                    </a:ext>
                  </a:extLst>
                </a:gridCol>
              </a:tblGrid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367604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993401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762884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31210"/>
                  </a:ext>
                </a:extLst>
              </a:tr>
              <a:tr h="524555"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9342" marR="129342" marT="64671" marB="646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134368"/>
                  </a:ext>
                </a:extLst>
              </a:tr>
            </a:tbl>
          </a:graphicData>
        </a:graphic>
      </p:graphicFrame>
      <p:pic>
        <p:nvPicPr>
          <p:cNvPr id="1026" name="Picture 2" descr="파일:Pacman.svg - 위키백과, 우리 모두의 백과사전">
            <a:extLst>
              <a:ext uri="{FF2B5EF4-FFF2-40B4-BE49-F238E27FC236}">
                <a16:creationId xmlns:a16="http://schemas.microsoft.com/office/drawing/2014/main" id="{B3EAC201-4239-4B82-8767-4DD08A3A9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00" y="4247075"/>
            <a:ext cx="431101" cy="4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arning From Clyde, The Sensitive Pac-Man Ghost – Ryan Harvey">
            <a:extLst>
              <a:ext uri="{FF2B5EF4-FFF2-40B4-BE49-F238E27FC236}">
                <a16:creationId xmlns:a16="http://schemas.microsoft.com/office/drawing/2014/main" id="{6CB4F52B-6499-49AB-B2E5-E46D4F7F0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341" y="2149116"/>
            <a:ext cx="461800" cy="4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cman Ghost Transparent Background Free Images Png - Pacman Ghost  Transparent Background, Png Download , Transparent Png Image - PNGitem">
            <a:extLst>
              <a:ext uri="{FF2B5EF4-FFF2-40B4-BE49-F238E27FC236}">
                <a16:creationId xmlns:a16="http://schemas.microsoft.com/office/drawing/2014/main" id="{EC4DB17A-9E44-432A-B9B1-C51A9952C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6" t="5326" r="10886" b="3247"/>
          <a:stretch/>
        </p:blipFill>
        <p:spPr bwMode="auto">
          <a:xfrm>
            <a:off x="5278326" y="2669990"/>
            <a:ext cx="492914" cy="45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olden Star PNG Image File | PNG All">
            <a:extLst>
              <a:ext uri="{FF2B5EF4-FFF2-40B4-BE49-F238E27FC236}">
                <a16:creationId xmlns:a16="http://schemas.microsoft.com/office/drawing/2014/main" id="{F2838804-F1EB-45DF-B02A-A301A5FC0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802" y="2142779"/>
            <a:ext cx="461289" cy="4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69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F737E18-C3E2-44B8-A714-8E0CD8B1E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108" y="1199431"/>
            <a:ext cx="5023224" cy="44860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A4238C-1300-49A7-8613-147224856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67" y="1686085"/>
            <a:ext cx="4250722" cy="383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0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Macintosh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(대학원생) 정유호 (인공지능대학원)</dc:creator>
  <cp:lastModifiedBy>(대학원생) 정유호 (인공지능대학원)</cp:lastModifiedBy>
  <cp:revision>8</cp:revision>
  <dcterms:created xsi:type="dcterms:W3CDTF">2021-11-29T02:10:06Z</dcterms:created>
  <dcterms:modified xsi:type="dcterms:W3CDTF">2021-12-07T07:42:32Z</dcterms:modified>
</cp:coreProperties>
</file>