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CB74-147F-4C8A-B87E-65EBC9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99C6E-7CFE-4D03-BA47-6F33A130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3EE4-3AA8-4F20-8575-3B3B010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7E20E-567B-4205-BE3E-EB10DE51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71619-3297-4C73-8A6E-7F7E14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6CC4-476D-4E08-A686-C048E1F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60F1D-87BB-45F5-8E16-7B4C0B37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6AC8-5AA0-4F51-A58C-FCC50E6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2BED-72F1-411F-B40C-17BEF96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100B5-C4DC-40E4-A861-693915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1CCA6-8E2E-4948-95AC-37A2B34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803D-88C1-46E9-9279-0C8D82F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5CF-DFB5-4566-AC34-94577C0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D31F-D8A2-440A-A8C0-C84983C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2746-A81D-4D2E-B7BD-E24048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D0AD8-5E0A-4784-ABED-D7FBD74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F93D5-B092-4462-808E-EC69C50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43F6-9F6F-4873-A415-01C4717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90D3A-BBE5-4A22-ACAD-A309DDF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C70FC-52AB-4441-B468-DBAF5F0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D341-9A8D-4C3E-922B-67EE297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4FD2-6920-4069-A5C8-20B354C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627D-F37D-4A5B-AB2B-D60ECA3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313D-B6D4-4D0C-9657-2284F20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71A26-00D3-45C3-9AD6-0841A79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63F2-3FCF-42D1-BE2E-D420535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910F7-81DC-4596-84CC-3DE9FE1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C29-33E6-48B6-8908-8C1F51C9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DFE11-61D8-4787-AE38-9EF204C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1E38-314A-44BA-A116-877F839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ABC-E3CE-457C-A3E4-56B2568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4D54-6A80-4AAF-A83A-3906F7D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A4B4-D662-4537-A114-E9A81479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F372-AC5D-46BA-A883-65EEC3A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BFF13-4528-4837-8670-5B09F1B0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30A22-45FA-4FC7-8C64-752C6808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2F5E7-F08A-40A2-B2FE-6A5F943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5870-F199-49F7-AF53-63B4199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2EE9A-BFF4-4CB3-AB6B-6D38664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88E-3AC4-4587-92EC-4B3E3F9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4A5C6-C72A-4975-BA5E-44B5615F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0DCF9-7612-4A23-82AC-62FE1B0C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067CC-78AE-4FEF-B936-9A224C7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D9240-D86D-4C49-8EF6-85350F1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C9BBD-DE13-4B82-AF97-60F18B7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57302-C6D5-46D5-91E0-E3E4D8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C7E8-0378-410E-A4F6-C13E36A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7E2-9372-4773-AE82-EAFD385F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56B3B-8C1C-4370-8FE8-2C3381D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B5D5D-AC3C-42C6-B276-BB7787D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BBA6F-600B-4A7D-A393-CA35B5A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C9F3-1704-45DB-93D1-6F27CB07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B2A4-0544-4180-AA4D-572E363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2E50-F9CA-42B7-B3BA-3A675443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A903-10E7-4419-902C-996C2077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3F4E-1F01-4020-9CFB-50C1863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ADEFD-2769-432A-8111-1F859C87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75DC-85F0-4E13-9E35-7B2225A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E505-0CC7-4D5F-A641-6D02CA4B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333AE-B9C7-4061-B3CB-2798242C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9280-5E88-45E4-B663-4A9D425F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C55-2B29-4EC3-B6FF-7E0621715BA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742D-27A6-411C-B2E1-6040331B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8105-114F-4478-AE3E-ADC67DDF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1969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/>
          <p:nvPr/>
        </p:nvCxnSpPr>
        <p:spPr>
          <a:xfrm>
            <a:off x="4286994" y="3942607"/>
            <a:ext cx="36219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5" y="3721022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5382491" y="1316181"/>
            <a:ext cx="142701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851066" y="1116116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47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6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44C0978-9EDF-4AC0-852C-42861BACB48F}"/>
              </a:ext>
            </a:extLst>
          </p:cNvPr>
          <p:cNvSpPr/>
          <p:nvPr/>
        </p:nvSpPr>
        <p:spPr>
          <a:xfrm>
            <a:off x="546583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08C05F-04A7-48A3-AACC-EE14573AFF51}"/>
              </a:ext>
            </a:extLst>
          </p:cNvPr>
          <p:cNvSpPr/>
          <p:nvPr/>
        </p:nvSpPr>
        <p:spPr>
          <a:xfrm>
            <a:off x="487528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C6B7F4A-A4AC-4388-A6A9-0438743E499D}"/>
              </a:ext>
            </a:extLst>
          </p:cNvPr>
          <p:cNvSpPr/>
          <p:nvPr/>
        </p:nvSpPr>
        <p:spPr>
          <a:xfrm>
            <a:off x="4286994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09251D-77EC-4078-B35F-4D08F9994623}"/>
              </a:ext>
            </a:extLst>
          </p:cNvPr>
          <p:cNvSpPr/>
          <p:nvPr/>
        </p:nvSpPr>
        <p:spPr>
          <a:xfrm>
            <a:off x="3702211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EA443D-551D-45BB-B33E-BBC7525D6CDB}"/>
              </a:ext>
            </a:extLst>
          </p:cNvPr>
          <p:cNvSpPr/>
          <p:nvPr/>
        </p:nvSpPr>
        <p:spPr>
          <a:xfrm>
            <a:off x="3123273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09B336D-1988-4B94-9F6A-0E635502F136}"/>
              </a:ext>
            </a:extLst>
          </p:cNvPr>
          <p:cNvSpPr/>
          <p:nvPr/>
        </p:nvSpPr>
        <p:spPr>
          <a:xfrm>
            <a:off x="895284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B1B32DC-7CCE-46D0-83B5-14697C5BA541}"/>
              </a:ext>
            </a:extLst>
          </p:cNvPr>
          <p:cNvSpPr/>
          <p:nvPr/>
        </p:nvSpPr>
        <p:spPr>
          <a:xfrm>
            <a:off x="836229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63E8B24-48B9-4EB2-AFFA-94CD39C2674F}"/>
              </a:ext>
            </a:extLst>
          </p:cNvPr>
          <p:cNvSpPr/>
          <p:nvPr/>
        </p:nvSpPr>
        <p:spPr>
          <a:xfrm>
            <a:off x="7774004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30B239-FD26-4A26-A79E-EE23381E5F86}"/>
              </a:ext>
            </a:extLst>
          </p:cNvPr>
          <p:cNvSpPr/>
          <p:nvPr/>
        </p:nvSpPr>
        <p:spPr>
          <a:xfrm>
            <a:off x="7189221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67AF80-528B-489B-A9BC-F70070100B2F}"/>
              </a:ext>
            </a:extLst>
          </p:cNvPr>
          <p:cNvSpPr/>
          <p:nvPr/>
        </p:nvSpPr>
        <p:spPr>
          <a:xfrm>
            <a:off x="6610283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D6D221-943C-43B9-94DF-B41558314D1C}"/>
              </a:ext>
            </a:extLst>
          </p:cNvPr>
          <p:cNvGrpSpPr/>
          <p:nvPr/>
        </p:nvGrpSpPr>
        <p:grpSpPr>
          <a:xfrm>
            <a:off x="8952846" y="3367474"/>
            <a:ext cx="115878" cy="2211734"/>
            <a:chOff x="8952846" y="3213095"/>
            <a:chExt cx="115878" cy="221173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BB4F4F-2913-4D21-88C5-87B6CA25860C}"/>
                </a:ext>
              </a:extLst>
            </p:cNvPr>
            <p:cNvSpPr/>
            <p:nvPr/>
          </p:nvSpPr>
          <p:spPr>
            <a:xfrm rot="5400000">
              <a:off x="8952846" y="5308951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7E765E1-189B-447D-86D3-96FFFA007DBF}"/>
                </a:ext>
              </a:extLst>
            </p:cNvPr>
            <p:cNvSpPr/>
            <p:nvPr/>
          </p:nvSpPr>
          <p:spPr>
            <a:xfrm rot="5400000">
              <a:off x="8952846" y="4785076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E9BE75-A88D-4968-A993-0D93E44F9590}"/>
                </a:ext>
              </a:extLst>
            </p:cNvPr>
            <p:cNvSpPr/>
            <p:nvPr/>
          </p:nvSpPr>
          <p:spPr>
            <a:xfrm rot="5400000">
              <a:off x="8952846" y="4234884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D341DA5-C245-45A4-823E-4C0C7102FF22}"/>
                </a:ext>
              </a:extLst>
            </p:cNvPr>
            <p:cNvSpPr/>
            <p:nvPr/>
          </p:nvSpPr>
          <p:spPr>
            <a:xfrm rot="5400000">
              <a:off x="8952846" y="3735826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E708E96-9CB1-421C-B944-54DB7EE7C750}"/>
                </a:ext>
              </a:extLst>
            </p:cNvPr>
            <p:cNvSpPr/>
            <p:nvPr/>
          </p:nvSpPr>
          <p:spPr>
            <a:xfrm rot="5400000">
              <a:off x="8952846" y="3213095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0AB012DD-F095-414F-9CE9-44803FED7E2F}"/>
              </a:ext>
            </a:extLst>
          </p:cNvPr>
          <p:cNvSpPr/>
          <p:nvPr/>
        </p:nvSpPr>
        <p:spPr>
          <a:xfrm>
            <a:off x="8373908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782C77-75B9-4918-8EC6-B4D84FC85457}"/>
              </a:ext>
            </a:extLst>
          </p:cNvPr>
          <p:cNvSpPr/>
          <p:nvPr/>
        </p:nvSpPr>
        <p:spPr>
          <a:xfrm>
            <a:off x="7783358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68AA76-60FA-478D-B4BC-938E2C50DCE9}"/>
              </a:ext>
            </a:extLst>
          </p:cNvPr>
          <p:cNvSpPr/>
          <p:nvPr/>
        </p:nvSpPr>
        <p:spPr>
          <a:xfrm>
            <a:off x="7195066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4BC56F-ABA1-42F7-A0D2-134749E73B7C}"/>
              </a:ext>
            </a:extLst>
          </p:cNvPr>
          <p:cNvSpPr/>
          <p:nvPr/>
        </p:nvSpPr>
        <p:spPr>
          <a:xfrm>
            <a:off x="6610283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6876AB-17EE-402A-9FF4-A7E2E30224C5}"/>
              </a:ext>
            </a:extLst>
          </p:cNvPr>
          <p:cNvSpPr/>
          <p:nvPr/>
        </p:nvSpPr>
        <p:spPr>
          <a:xfrm>
            <a:off x="5465836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96BDE09-8DC4-422D-969B-A0383BCDBED1}"/>
              </a:ext>
            </a:extLst>
          </p:cNvPr>
          <p:cNvSpPr/>
          <p:nvPr/>
        </p:nvSpPr>
        <p:spPr>
          <a:xfrm>
            <a:off x="4875286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414E73-FFC0-4881-A7DC-82A21574E608}"/>
              </a:ext>
            </a:extLst>
          </p:cNvPr>
          <p:cNvSpPr/>
          <p:nvPr/>
        </p:nvSpPr>
        <p:spPr>
          <a:xfrm>
            <a:off x="4286994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74EFE77-CE2C-4CCB-82AB-DFEBEA0FE105}"/>
              </a:ext>
            </a:extLst>
          </p:cNvPr>
          <p:cNvSpPr/>
          <p:nvPr/>
        </p:nvSpPr>
        <p:spPr>
          <a:xfrm>
            <a:off x="3702211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C9E0A1E-1DDB-4E92-98E5-41827F70A677}"/>
              </a:ext>
            </a:extLst>
          </p:cNvPr>
          <p:cNvSpPr/>
          <p:nvPr/>
        </p:nvSpPr>
        <p:spPr>
          <a:xfrm>
            <a:off x="4886898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DF67876-2731-47BC-8CE1-32C5BBB0ED4E}"/>
              </a:ext>
            </a:extLst>
          </p:cNvPr>
          <p:cNvSpPr/>
          <p:nvPr/>
        </p:nvSpPr>
        <p:spPr>
          <a:xfrm>
            <a:off x="4296348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5A1EC9-E7C2-4FA1-BFA2-B9085A478736}"/>
              </a:ext>
            </a:extLst>
          </p:cNvPr>
          <p:cNvSpPr/>
          <p:nvPr/>
        </p:nvSpPr>
        <p:spPr>
          <a:xfrm>
            <a:off x="3708056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C71260-706C-4F8D-8124-286CA36A1299}"/>
              </a:ext>
            </a:extLst>
          </p:cNvPr>
          <p:cNvSpPr/>
          <p:nvPr/>
        </p:nvSpPr>
        <p:spPr>
          <a:xfrm>
            <a:off x="3123273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7F089C2-3963-44B4-ABE5-192648FB24C0}"/>
              </a:ext>
            </a:extLst>
          </p:cNvPr>
          <p:cNvSpPr/>
          <p:nvPr/>
        </p:nvSpPr>
        <p:spPr>
          <a:xfrm>
            <a:off x="8373908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8E3542-7645-4FBD-B3E8-F7184236B101}"/>
              </a:ext>
            </a:extLst>
          </p:cNvPr>
          <p:cNvSpPr/>
          <p:nvPr/>
        </p:nvSpPr>
        <p:spPr>
          <a:xfrm>
            <a:off x="7783358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3BAAA30-CD78-48F8-B87E-926626F1C767}"/>
              </a:ext>
            </a:extLst>
          </p:cNvPr>
          <p:cNvSpPr/>
          <p:nvPr/>
        </p:nvSpPr>
        <p:spPr>
          <a:xfrm>
            <a:off x="7195066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41719FF-3A20-4EFA-903B-FF32D06E5BFF}"/>
              </a:ext>
            </a:extLst>
          </p:cNvPr>
          <p:cNvSpPr/>
          <p:nvPr/>
        </p:nvSpPr>
        <p:spPr>
          <a:xfrm>
            <a:off x="6610283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3E41AD3-84EE-47BF-AB68-C797F69C05DA}"/>
              </a:ext>
            </a:extLst>
          </p:cNvPr>
          <p:cNvSpPr/>
          <p:nvPr/>
        </p:nvSpPr>
        <p:spPr>
          <a:xfrm rot="5400000">
            <a:off x="8949626" y="283979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28B9A2A-77AE-4F1D-97A2-0B925BD62136}"/>
              </a:ext>
            </a:extLst>
          </p:cNvPr>
          <p:cNvSpPr/>
          <p:nvPr/>
        </p:nvSpPr>
        <p:spPr>
          <a:xfrm rot="5400000">
            <a:off x="8949626" y="228960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B7CA11-5F95-46C1-9E53-35D30229547D}"/>
              </a:ext>
            </a:extLst>
          </p:cNvPr>
          <p:cNvSpPr/>
          <p:nvPr/>
        </p:nvSpPr>
        <p:spPr>
          <a:xfrm rot="5400000">
            <a:off x="8949626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ABE44F0-F6A5-44FB-B091-A468CDD986C8}"/>
              </a:ext>
            </a:extLst>
          </p:cNvPr>
          <p:cNvSpPr/>
          <p:nvPr/>
        </p:nvSpPr>
        <p:spPr>
          <a:xfrm rot="5400000">
            <a:off x="8949626" y="126781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6E59FE2-110D-4EE6-A267-73BA67FFFE38}"/>
              </a:ext>
            </a:extLst>
          </p:cNvPr>
          <p:cNvSpPr/>
          <p:nvPr/>
        </p:nvSpPr>
        <p:spPr>
          <a:xfrm rot="5400000">
            <a:off x="7783343" y="332091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FE5FCA-04EB-431C-9322-91C7BC10A5EB}"/>
              </a:ext>
            </a:extLst>
          </p:cNvPr>
          <p:cNvSpPr/>
          <p:nvPr/>
        </p:nvSpPr>
        <p:spPr>
          <a:xfrm rot="5400000">
            <a:off x="7783343" y="2821857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431732F-B57C-4465-8638-5A2DC9ACA488}"/>
              </a:ext>
            </a:extLst>
          </p:cNvPr>
          <p:cNvSpPr/>
          <p:nvPr/>
        </p:nvSpPr>
        <p:spPr>
          <a:xfrm rot="5400000">
            <a:off x="7783343" y="229912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E039C8-D6E4-4DC5-B230-FE1100153074}"/>
              </a:ext>
            </a:extLst>
          </p:cNvPr>
          <p:cNvSpPr/>
          <p:nvPr/>
        </p:nvSpPr>
        <p:spPr>
          <a:xfrm rot="5400000">
            <a:off x="3120711" y="546333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D291936-6797-489B-A6AA-264B1DC2E1C2}"/>
              </a:ext>
            </a:extLst>
          </p:cNvPr>
          <p:cNvSpPr/>
          <p:nvPr/>
        </p:nvSpPr>
        <p:spPr>
          <a:xfrm rot="5400000">
            <a:off x="3120711" y="493945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9E2068C-33DE-4B87-A7F3-91AC26DEFC71}"/>
              </a:ext>
            </a:extLst>
          </p:cNvPr>
          <p:cNvSpPr/>
          <p:nvPr/>
        </p:nvSpPr>
        <p:spPr>
          <a:xfrm rot="5400000">
            <a:off x="3120711" y="438926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EBF2B3-DC88-4272-876B-27BDF7039495}"/>
              </a:ext>
            </a:extLst>
          </p:cNvPr>
          <p:cNvSpPr/>
          <p:nvPr/>
        </p:nvSpPr>
        <p:spPr>
          <a:xfrm rot="5400000">
            <a:off x="3120711" y="389020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6CE728C-235F-407B-99A6-547646625DB5}"/>
              </a:ext>
            </a:extLst>
          </p:cNvPr>
          <p:cNvSpPr/>
          <p:nvPr/>
        </p:nvSpPr>
        <p:spPr>
          <a:xfrm rot="5400000">
            <a:off x="3120711" y="336747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24C8CE9-F562-44AE-A4CF-914019D019D8}"/>
              </a:ext>
            </a:extLst>
          </p:cNvPr>
          <p:cNvSpPr/>
          <p:nvPr/>
        </p:nvSpPr>
        <p:spPr>
          <a:xfrm rot="5400000">
            <a:off x="3117491" y="283979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9EAC1E-9918-4538-A95B-25300DCEDC8A}"/>
              </a:ext>
            </a:extLst>
          </p:cNvPr>
          <p:cNvSpPr/>
          <p:nvPr/>
        </p:nvSpPr>
        <p:spPr>
          <a:xfrm rot="5400000">
            <a:off x="3117491" y="230865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9B67F64-6810-418F-BA24-7C813C209D7C}"/>
              </a:ext>
            </a:extLst>
          </p:cNvPr>
          <p:cNvSpPr/>
          <p:nvPr/>
        </p:nvSpPr>
        <p:spPr>
          <a:xfrm>
            <a:off x="3124052" y="129829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3A61F6D-49D3-495E-A898-E52DE9994409}"/>
              </a:ext>
            </a:extLst>
          </p:cNvPr>
          <p:cNvSpPr/>
          <p:nvPr/>
        </p:nvSpPr>
        <p:spPr>
          <a:xfrm rot="5400000">
            <a:off x="4296901" y="337885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A91EC9F-AAC8-40DD-9ABB-7373F79951EC}"/>
              </a:ext>
            </a:extLst>
          </p:cNvPr>
          <p:cNvSpPr/>
          <p:nvPr/>
        </p:nvSpPr>
        <p:spPr>
          <a:xfrm rot="5400000">
            <a:off x="4296901" y="287979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C11E284-EB8E-4292-AE97-5DE94548C9C8}"/>
              </a:ext>
            </a:extLst>
          </p:cNvPr>
          <p:cNvSpPr/>
          <p:nvPr/>
        </p:nvSpPr>
        <p:spPr>
          <a:xfrm rot="5400000">
            <a:off x="4296901" y="235706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E74B847-2878-477D-9B5C-5A0840B3B179}"/>
              </a:ext>
            </a:extLst>
          </p:cNvPr>
          <p:cNvSpPr/>
          <p:nvPr/>
        </p:nvSpPr>
        <p:spPr>
          <a:xfrm rot="5400000">
            <a:off x="5465836" y="28752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A9BDE3-9BA0-497D-9CCE-4588BC8BF246}"/>
              </a:ext>
            </a:extLst>
          </p:cNvPr>
          <p:cNvSpPr/>
          <p:nvPr/>
        </p:nvSpPr>
        <p:spPr>
          <a:xfrm rot="5400000">
            <a:off x="5462616" y="234760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B2CB7B4-BDE6-4A8C-9865-EAE9AF4A10C8}"/>
              </a:ext>
            </a:extLst>
          </p:cNvPr>
          <p:cNvSpPr/>
          <p:nvPr/>
        </p:nvSpPr>
        <p:spPr>
          <a:xfrm rot="5400000">
            <a:off x="5462616" y="179741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6E4B1E0-1FC7-4CDF-A569-B10990795EF5}"/>
              </a:ext>
            </a:extLst>
          </p:cNvPr>
          <p:cNvSpPr/>
          <p:nvPr/>
        </p:nvSpPr>
        <p:spPr>
          <a:xfrm rot="5400000">
            <a:off x="7793090" y="493945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B8FB202-EECA-46BD-AF79-90CB01748C21}"/>
              </a:ext>
            </a:extLst>
          </p:cNvPr>
          <p:cNvSpPr/>
          <p:nvPr/>
        </p:nvSpPr>
        <p:spPr>
          <a:xfrm rot="5400000">
            <a:off x="7793090" y="441558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833E05-3E46-4F7D-B40D-7426E3DBC397}"/>
              </a:ext>
            </a:extLst>
          </p:cNvPr>
          <p:cNvSpPr/>
          <p:nvPr/>
        </p:nvSpPr>
        <p:spPr>
          <a:xfrm rot="5400000">
            <a:off x="7201004" y="54717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EC16F9C-38BF-4F42-8D99-4A6204F0EE85}"/>
              </a:ext>
            </a:extLst>
          </p:cNvPr>
          <p:cNvSpPr/>
          <p:nvPr/>
        </p:nvSpPr>
        <p:spPr>
          <a:xfrm rot="5400000">
            <a:off x="7201004" y="494790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4BA8A6B-4269-46BF-82BA-3D983AD3F91C}"/>
              </a:ext>
            </a:extLst>
          </p:cNvPr>
          <p:cNvSpPr/>
          <p:nvPr/>
        </p:nvSpPr>
        <p:spPr>
          <a:xfrm rot="5400000">
            <a:off x="4886898" y="546225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3ED8BC9-E2D4-4A66-B3B0-08DA0865E0D0}"/>
              </a:ext>
            </a:extLst>
          </p:cNvPr>
          <p:cNvSpPr/>
          <p:nvPr/>
        </p:nvSpPr>
        <p:spPr>
          <a:xfrm rot="5400000">
            <a:off x="4886898" y="49383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91980E-34CE-489B-9EE6-F4A5744C09C8}"/>
              </a:ext>
            </a:extLst>
          </p:cNvPr>
          <p:cNvSpPr/>
          <p:nvPr/>
        </p:nvSpPr>
        <p:spPr>
          <a:xfrm rot="5400000">
            <a:off x="4294812" y="491712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5C8EA6-2A0D-48F2-9352-A9C52790770C}"/>
              </a:ext>
            </a:extLst>
          </p:cNvPr>
          <p:cNvSpPr/>
          <p:nvPr/>
        </p:nvSpPr>
        <p:spPr>
          <a:xfrm rot="5400000">
            <a:off x="4294812" y="439325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76794B8-015C-42F8-A018-E18291350BFB}"/>
              </a:ext>
            </a:extLst>
          </p:cNvPr>
          <p:cNvSpPr/>
          <p:nvPr/>
        </p:nvSpPr>
        <p:spPr>
          <a:xfrm rot="5400000">
            <a:off x="6610283" y="28657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50E8758-F7DA-4387-B01F-0D1CEE34CF44}"/>
              </a:ext>
            </a:extLst>
          </p:cNvPr>
          <p:cNvSpPr/>
          <p:nvPr/>
        </p:nvSpPr>
        <p:spPr>
          <a:xfrm rot="5400000">
            <a:off x="6610283" y="234189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AC10E6B-3635-4EFC-A721-0AD767F31E2D}"/>
              </a:ext>
            </a:extLst>
          </p:cNvPr>
          <p:cNvSpPr/>
          <p:nvPr/>
        </p:nvSpPr>
        <p:spPr>
          <a:xfrm rot="5400000">
            <a:off x="6038059" y="28657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36B5E15-CCE4-43CB-AA7D-0534162DE93E}"/>
              </a:ext>
            </a:extLst>
          </p:cNvPr>
          <p:cNvSpPr/>
          <p:nvPr/>
        </p:nvSpPr>
        <p:spPr>
          <a:xfrm rot="5400000">
            <a:off x="8362296" y="441558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CE67482-F914-4815-BE63-7D6B56E6E606}"/>
              </a:ext>
            </a:extLst>
          </p:cNvPr>
          <p:cNvSpPr/>
          <p:nvPr/>
        </p:nvSpPr>
        <p:spPr>
          <a:xfrm rot="5400000">
            <a:off x="3702211" y="441558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341F18-992B-4E2E-BA80-ECD0D6876361}"/>
              </a:ext>
            </a:extLst>
          </p:cNvPr>
          <p:cNvSpPr/>
          <p:nvPr/>
        </p:nvSpPr>
        <p:spPr>
          <a:xfrm>
            <a:off x="6026278" y="54717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5A1E84C-82E7-478A-840F-8FD4977F09E4}"/>
              </a:ext>
            </a:extLst>
          </p:cNvPr>
          <p:cNvSpPr/>
          <p:nvPr/>
        </p:nvSpPr>
        <p:spPr>
          <a:xfrm rot="5400000">
            <a:off x="6038061" y="494654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887A2FB-EA55-48E8-A536-4859D07BD30D}"/>
              </a:ext>
            </a:extLst>
          </p:cNvPr>
          <p:cNvSpPr/>
          <p:nvPr/>
        </p:nvSpPr>
        <p:spPr>
          <a:xfrm rot="5400000">
            <a:off x="6038061" y="442266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BA11F0-382C-4A98-8D60-2C58AFAA9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5" r="19658"/>
          <a:stretch/>
        </p:blipFill>
        <p:spPr>
          <a:xfrm>
            <a:off x="551330" y="1420386"/>
            <a:ext cx="5190566" cy="42758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F5965F-0180-432E-8B3C-BEE8F077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47" y="1040491"/>
            <a:ext cx="5293659" cy="47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0832"/>
              </p:ext>
            </p:extLst>
          </p:nvPr>
        </p:nvGraphicFramePr>
        <p:xfrm>
          <a:off x="4639622" y="2117612"/>
          <a:ext cx="2912755" cy="2622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00" y="4247075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41" y="2149116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278326" y="2669990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02" y="2142779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737E18-C3E2-44B8-A714-8E0CD8B1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08" y="1199431"/>
            <a:ext cx="5023224" cy="4486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4238C-1300-49A7-8613-14722485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1686085"/>
            <a:ext cx="4250722" cy="3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정유호 (인공지능대학원)</dc:creator>
  <cp:lastModifiedBy>(대학원생) 정유호 (인공지능대학원)</cp:lastModifiedBy>
  <cp:revision>7</cp:revision>
  <dcterms:created xsi:type="dcterms:W3CDTF">2021-11-29T02:10:06Z</dcterms:created>
  <dcterms:modified xsi:type="dcterms:W3CDTF">2021-12-06T05:55:47Z</dcterms:modified>
</cp:coreProperties>
</file>