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0832"/>
              </p:ext>
            </p:extLst>
          </p:nvPr>
        </p:nvGraphicFramePr>
        <p:xfrm>
          <a:off x="4639622" y="2117612"/>
          <a:ext cx="2912755" cy="2622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00" y="4247075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41" y="21491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278326" y="2669990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2" y="2142779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737E18-C3E2-44B8-A714-8E0CD8B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08" y="1199431"/>
            <a:ext cx="5023224" cy="4486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4238C-1300-49A7-8613-14722485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1686085"/>
            <a:ext cx="4250722" cy="3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969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942607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7210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316181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1116116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1616584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Golden Star PNG Image File | PNG All">
            <a:extLst>
              <a:ext uri="{FF2B5EF4-FFF2-40B4-BE49-F238E27FC236}">
                <a16:creationId xmlns:a16="http://schemas.microsoft.com/office/drawing/2014/main" id="{A4B42AE1-E794-584F-A86C-511B650C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42" y="2670232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Golden Star PNG Image File | PNG All">
            <a:extLst>
              <a:ext uri="{FF2B5EF4-FFF2-40B4-BE49-F238E27FC236}">
                <a16:creationId xmlns:a16="http://schemas.microsoft.com/office/drawing/2014/main" id="{513003A5-C3A3-DC42-AC72-8C78E54A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27" y="5816275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C90AA-BC5E-A64C-BB9A-361CF41D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3" y="944036"/>
            <a:ext cx="5278864" cy="4720523"/>
          </a:xfrm>
          <a:prstGeom prst="rect">
            <a:avLst/>
          </a:prstGeom>
        </p:spPr>
      </p:pic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19DC86EE-2A51-DD45-AB0C-E2DEF73C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9" y="1365778"/>
            <a:ext cx="4598267" cy="41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47725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>
            <a:cxnSpLocks/>
          </p:cNvCxnSpPr>
          <p:nvPr/>
        </p:nvCxnSpPr>
        <p:spPr>
          <a:xfrm>
            <a:off x="6597566" y="3423501"/>
            <a:ext cx="252328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16" y="32019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3090441" y="765190"/>
            <a:ext cx="3646025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4688427" y="565125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13" y="1088743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Golden Star PNG Image File | PNG All">
            <a:extLst>
              <a:ext uri="{FF2B5EF4-FFF2-40B4-BE49-F238E27FC236}">
                <a16:creationId xmlns:a16="http://schemas.microsoft.com/office/drawing/2014/main" id="{513003A5-C3A3-DC42-AC72-8C78E54A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426049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Golden Star PNG Image File | PNG All">
            <a:extLst>
              <a:ext uri="{FF2B5EF4-FFF2-40B4-BE49-F238E27FC236}">
                <a16:creationId xmlns:a16="http://schemas.microsoft.com/office/drawing/2014/main" id="{FF9927E1-F8A4-1745-9715-C5498B8A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7" y="2142483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olden Star PNG Image File | PNG All">
            <a:extLst>
              <a:ext uri="{FF2B5EF4-FFF2-40B4-BE49-F238E27FC236}">
                <a16:creationId xmlns:a16="http://schemas.microsoft.com/office/drawing/2014/main" id="{420BE6F2-B5B9-574E-A3A2-C6ABB6C4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6" y="426049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Golden Star PNG Image File | PNG All">
            <a:extLst>
              <a:ext uri="{FF2B5EF4-FFF2-40B4-BE49-F238E27FC236}">
                <a16:creationId xmlns:a16="http://schemas.microsoft.com/office/drawing/2014/main" id="{7FD21011-4EDB-A24F-926A-C04EE730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73" y="215405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9DE80-CB50-0C46-869B-F02887D2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85" y="959347"/>
            <a:ext cx="5142147" cy="4573082"/>
          </a:xfrm>
          <a:prstGeom prst="rect">
            <a:avLst/>
          </a:prstGeom>
        </p:spPr>
      </p:pic>
      <p:pic>
        <p:nvPicPr>
          <p:cNvPr id="5" name="그림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CF961BA-A8B6-3944-B90B-C214D970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1" y="1357322"/>
            <a:ext cx="4580912" cy="41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Macintosh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10</cp:revision>
  <dcterms:created xsi:type="dcterms:W3CDTF">2021-11-29T02:10:06Z</dcterms:created>
  <dcterms:modified xsi:type="dcterms:W3CDTF">2021-12-07T08:29:02Z</dcterms:modified>
</cp:coreProperties>
</file>