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8" d="100"/>
          <a:sy n="128" d="100"/>
        </p:scale>
        <p:origin x="-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0832"/>
              </p:ext>
            </p:extLst>
          </p:nvPr>
        </p:nvGraphicFramePr>
        <p:xfrm>
          <a:off x="4639622" y="2117612"/>
          <a:ext cx="2912755" cy="2622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00" y="4247075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41" y="21491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278326" y="2669990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2" y="2142779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737E18-C3E2-44B8-A714-8E0CD8B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08" y="1199431"/>
            <a:ext cx="5023224" cy="4486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4238C-1300-49A7-8613-14722485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1686085"/>
            <a:ext cx="4250722" cy="3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969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942607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7210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316181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1116116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1616584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Golden Star PNG Image File | PNG All">
            <a:extLst>
              <a:ext uri="{FF2B5EF4-FFF2-40B4-BE49-F238E27FC236}">
                <a16:creationId xmlns:a16="http://schemas.microsoft.com/office/drawing/2014/main" id="{A4B42AE1-E794-584F-A86C-511B650C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42" y="2670232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Golden Star PNG Image File | PNG All">
            <a:extLst>
              <a:ext uri="{FF2B5EF4-FFF2-40B4-BE49-F238E27FC236}">
                <a16:creationId xmlns:a16="http://schemas.microsoft.com/office/drawing/2014/main" id="{513003A5-C3A3-DC42-AC72-8C78E54A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27" y="5816275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C90AA-BC5E-A64C-BB9A-361CF41D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3" y="944036"/>
            <a:ext cx="5278864" cy="4720523"/>
          </a:xfrm>
          <a:prstGeom prst="rect">
            <a:avLst/>
          </a:prstGeom>
        </p:spPr>
      </p:pic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19DC86EE-2A51-DD45-AB0C-E2DEF73C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9" y="1365778"/>
            <a:ext cx="4598267" cy="41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47725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>
            <a:cxnSpLocks/>
          </p:cNvCxnSpPr>
          <p:nvPr/>
        </p:nvCxnSpPr>
        <p:spPr>
          <a:xfrm>
            <a:off x="6597566" y="3423501"/>
            <a:ext cx="252328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16" y="32019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3090441" y="765190"/>
            <a:ext cx="3646025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4688427" y="565125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13" y="1088743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Golden Star PNG Image File | PNG All">
            <a:extLst>
              <a:ext uri="{FF2B5EF4-FFF2-40B4-BE49-F238E27FC236}">
                <a16:creationId xmlns:a16="http://schemas.microsoft.com/office/drawing/2014/main" id="{513003A5-C3A3-DC42-AC72-8C78E54A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426049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Golden Star PNG Image File | PNG All">
            <a:extLst>
              <a:ext uri="{FF2B5EF4-FFF2-40B4-BE49-F238E27FC236}">
                <a16:creationId xmlns:a16="http://schemas.microsoft.com/office/drawing/2014/main" id="{FF9927E1-F8A4-1745-9715-C5498B8A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7" y="2142483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olden Star PNG Image File | PNG All">
            <a:extLst>
              <a:ext uri="{FF2B5EF4-FFF2-40B4-BE49-F238E27FC236}">
                <a16:creationId xmlns:a16="http://schemas.microsoft.com/office/drawing/2014/main" id="{420BE6F2-B5B9-574E-A3A2-C6ABB6C4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6" y="426049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Golden Star PNG Image File | PNG All">
            <a:extLst>
              <a:ext uri="{FF2B5EF4-FFF2-40B4-BE49-F238E27FC236}">
                <a16:creationId xmlns:a16="http://schemas.microsoft.com/office/drawing/2014/main" id="{7FD21011-4EDB-A24F-926A-C04EE730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73" y="2154058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9DE80-CB50-0C46-869B-F02887D2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85" y="959347"/>
            <a:ext cx="5142147" cy="4573082"/>
          </a:xfrm>
          <a:prstGeom prst="rect">
            <a:avLst/>
          </a:prstGeom>
        </p:spPr>
      </p:pic>
      <p:pic>
        <p:nvPicPr>
          <p:cNvPr id="5" name="그림 4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0CF961BA-A8B6-3944-B90B-C214D970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1" y="1357322"/>
            <a:ext cx="4580912" cy="41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44C212-1194-1246-BA13-62C2477C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913"/>
            <a:ext cx="4192172" cy="4192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CFCB5C-F8DD-784D-BCEC-993E3BE5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28" y="1332913"/>
            <a:ext cx="4192172" cy="4192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835F4A-35E7-E140-A0FD-B916083FD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14" y="1332913"/>
            <a:ext cx="4192172" cy="41921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4488AA-F515-5E4E-9C3F-DA2BA3383DEB}"/>
              </a:ext>
            </a:extLst>
          </p:cNvPr>
          <p:cNvSpPr/>
          <p:nvPr/>
        </p:nvSpPr>
        <p:spPr>
          <a:xfrm>
            <a:off x="5831221" y="1841327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0ACB21-5DD2-BC43-BDF4-958A67E79273}"/>
              </a:ext>
            </a:extLst>
          </p:cNvPr>
          <p:cNvSpPr/>
          <p:nvPr/>
        </p:nvSpPr>
        <p:spPr>
          <a:xfrm>
            <a:off x="5179089" y="2486153"/>
            <a:ext cx="638826" cy="6320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42B3A-58F3-274A-BED7-C8E7385E0F05}"/>
              </a:ext>
            </a:extLst>
          </p:cNvPr>
          <p:cNvSpPr/>
          <p:nvPr/>
        </p:nvSpPr>
        <p:spPr>
          <a:xfrm>
            <a:off x="7128612" y="1841327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8BEC21-5BCF-5249-915E-ACD0C1F53A62}"/>
              </a:ext>
            </a:extLst>
          </p:cNvPr>
          <p:cNvSpPr/>
          <p:nvPr/>
        </p:nvSpPr>
        <p:spPr>
          <a:xfrm>
            <a:off x="9177466" y="2486152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47846-ABA5-9C43-BDBA-85C3ACF807BA}"/>
              </a:ext>
            </a:extLst>
          </p:cNvPr>
          <p:cNvSpPr/>
          <p:nvPr/>
        </p:nvSpPr>
        <p:spPr>
          <a:xfrm>
            <a:off x="9829598" y="1841325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8E44AA-9D8B-E543-880F-C40448E1FA9E}"/>
              </a:ext>
            </a:extLst>
          </p:cNvPr>
          <p:cNvSpPr/>
          <p:nvPr/>
        </p:nvSpPr>
        <p:spPr>
          <a:xfrm>
            <a:off x="11126989" y="1841325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Picture 12" descr="Golden Star PNG Image File | PNG All">
            <a:extLst>
              <a:ext uri="{FF2B5EF4-FFF2-40B4-BE49-F238E27FC236}">
                <a16:creationId xmlns:a16="http://schemas.microsoft.com/office/drawing/2014/main" id="{1EA97EF0-70AB-6A46-81BB-E9A2D645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89" y="1936775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olden Star PNG Image File | PNG All">
            <a:extLst>
              <a:ext uri="{FF2B5EF4-FFF2-40B4-BE49-F238E27FC236}">
                <a16:creationId xmlns:a16="http://schemas.microsoft.com/office/drawing/2014/main" id="{0BE3E7A4-582B-3648-B790-24B84703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366" y="1936774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DE5A40A4-E5CD-C143-B80F-13BF5F95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17" y="19347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F9959CB0-1B0B-1344-A130-685B16125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252045" y="2575070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A16B298D-5581-654F-957D-CCB5C7F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594" y="1934721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88AFC45D-BAB6-7B47-8C14-0D3B2F763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9250422" y="2575069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BE5937-374A-524A-BA76-34638111044B}"/>
              </a:ext>
            </a:extLst>
          </p:cNvPr>
          <p:cNvSpPr/>
          <p:nvPr/>
        </p:nvSpPr>
        <p:spPr>
          <a:xfrm>
            <a:off x="1832843" y="1841326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3D2F91-79D4-9D45-9852-EE4BF1111D1E}"/>
              </a:ext>
            </a:extLst>
          </p:cNvPr>
          <p:cNvSpPr/>
          <p:nvPr/>
        </p:nvSpPr>
        <p:spPr>
          <a:xfrm>
            <a:off x="1180711" y="2486152"/>
            <a:ext cx="638826" cy="6320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031DD8-7635-AE4C-B94B-1E06A271F990}"/>
              </a:ext>
            </a:extLst>
          </p:cNvPr>
          <p:cNvSpPr/>
          <p:nvPr/>
        </p:nvSpPr>
        <p:spPr>
          <a:xfrm>
            <a:off x="3130234" y="1841326"/>
            <a:ext cx="638826" cy="634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9" name="Picture 12" descr="Golden Star PNG Image File | PNG All">
            <a:extLst>
              <a:ext uri="{FF2B5EF4-FFF2-40B4-BE49-F238E27FC236}">
                <a16:creationId xmlns:a16="http://schemas.microsoft.com/office/drawing/2014/main" id="{3D731144-74CF-0743-9CEF-98813B86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11" y="1936774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5FFC0B55-6409-BE41-880A-73A39DF7D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39" y="1934721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0E272F05-1DDA-F740-A0ED-609D2E74E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1253667" y="2575069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Macintosh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14</cp:revision>
  <dcterms:created xsi:type="dcterms:W3CDTF">2021-11-29T02:10:06Z</dcterms:created>
  <dcterms:modified xsi:type="dcterms:W3CDTF">2021-12-12T06:25:36Z</dcterms:modified>
</cp:coreProperties>
</file>