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9"/>
  </p:notesMasterIdLst>
  <p:sldIdLst>
    <p:sldId id="309" r:id="rId8"/>
    <p:sldId id="303" r:id="rId10"/>
    <p:sldId id="304" r:id="rId11"/>
    <p:sldId id="290" r:id="rId12"/>
    <p:sldId id="279" r:id="rId13"/>
    <p:sldId id="305" r:id="rId14"/>
    <p:sldId id="295" r:id="rId15"/>
    <p:sldId id="269" r:id="rId16"/>
    <p:sldId id="262" r:id="rId17"/>
    <p:sldId id="306" r:id="rId18"/>
    <p:sldId id="281" r:id="rId19"/>
    <p:sldId id="278" r:id="rId20"/>
    <p:sldId id="307" r:id="rId21"/>
    <p:sldId id="289" r:id="rId22"/>
    <p:sldId id="308" r:id="rId23"/>
    <p:sldId id="294" r:id="rId24"/>
    <p:sldId id="298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325"/>
    <a:srgbClr val="2A9995"/>
    <a:srgbClr val="8EE0DC"/>
    <a:srgbClr val="01E2BC"/>
    <a:srgbClr val="54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28" y="84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CDDB4-6553-4F69-92A5-864D75288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9D0A-ED8E-4A87-BA33-B024370FB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/>
          <a:srcRect l="30226" t="54124"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/>
          <a:srcRect t="62945"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/>
          <a:srcRect l="30226" t="54124"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/>
          <a:srcRect t="62945"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/>
          <a:srcRect l="30226" t="54124"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/>
          <a:srcRect t="62945"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/>
          <a:srcRect l="30226" t="54124"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/>
          <a:srcRect t="62945"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/>
          <a:srcRect l="30226" t="54124"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/>
          <a:srcRect t="62945"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/>
          <a:srcRect l="30226" t="54124"/>
          <a:stretch>
            <a:fillRect/>
          </a:stretch>
        </p:blipFill>
        <p:spPr>
          <a:xfrm>
            <a:off x="0" y="0"/>
            <a:ext cx="1305921" cy="858638"/>
          </a:xfrm>
          <a:custGeom>
            <a:avLst/>
            <a:gdLst>
              <a:gd name="connsiteX0" fmla="*/ 0 w 1305921"/>
              <a:gd name="connsiteY0" fmla="*/ 0 h 858638"/>
              <a:gd name="connsiteX1" fmla="*/ 1305921 w 1305921"/>
              <a:gd name="connsiteY1" fmla="*/ 0 h 858638"/>
              <a:gd name="connsiteX2" fmla="*/ 1305921 w 1305921"/>
              <a:gd name="connsiteY2" fmla="*/ 858638 h 858638"/>
              <a:gd name="connsiteX3" fmla="*/ 0 w 1305921"/>
              <a:gd name="connsiteY3" fmla="*/ 858638 h 8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921" h="858638">
                <a:moveTo>
                  <a:pt x="0" y="0"/>
                </a:moveTo>
                <a:lnTo>
                  <a:pt x="1305921" y="0"/>
                </a:lnTo>
                <a:lnTo>
                  <a:pt x="1305921" y="858638"/>
                </a:lnTo>
                <a:lnTo>
                  <a:pt x="0" y="85863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/>
          <a:srcRect t="62945"/>
          <a:stretch>
            <a:fillRect/>
          </a:stretch>
        </p:blipFill>
        <p:spPr>
          <a:xfrm>
            <a:off x="5120000" y="0"/>
            <a:ext cx="2322777" cy="862954"/>
          </a:xfrm>
          <a:custGeom>
            <a:avLst/>
            <a:gdLst>
              <a:gd name="connsiteX0" fmla="*/ 0 w 2322777"/>
              <a:gd name="connsiteY0" fmla="*/ 0 h 862954"/>
              <a:gd name="connsiteX1" fmla="*/ 2322777 w 2322777"/>
              <a:gd name="connsiteY1" fmla="*/ 0 h 862954"/>
              <a:gd name="connsiteX2" fmla="*/ 2322777 w 2322777"/>
              <a:gd name="connsiteY2" fmla="*/ 862954 h 862954"/>
              <a:gd name="connsiteX3" fmla="*/ 0 w 2322777"/>
              <a:gd name="connsiteY3" fmla="*/ 862954 h 86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777" h="862954">
                <a:moveTo>
                  <a:pt x="0" y="0"/>
                </a:moveTo>
                <a:lnTo>
                  <a:pt x="2322777" y="0"/>
                </a:lnTo>
                <a:lnTo>
                  <a:pt x="2322777" y="862954"/>
                </a:lnTo>
                <a:lnTo>
                  <a:pt x="0" y="862954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D4C7-00E1-484E-ADC6-80BED9BCD7E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093F-DDD8-4FA1-B0B2-6BD78FD0BB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1682340" y="888339"/>
            <a:ext cx="207026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990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defRPr>
            </a:lvl1pPr>
          </a:lstStyle>
          <a:p>
            <a:pPr algn="dist"/>
            <a:r>
              <a:rPr lang="en-US" altLang="zh-CN" sz="7200" dirty="0" smtClean="0"/>
              <a:t>2019</a:t>
            </a:r>
            <a:endParaRPr lang="zh-CN" altLang="en-US" sz="7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1572485" y="1898476"/>
            <a:ext cx="880357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marL="0" indent="0" algn="dist">
              <a:buNone/>
            </a:pPr>
            <a:r>
              <a:rPr lang="en-US" altLang="zh-CN" sz="6000" dirty="0">
                <a:latin typeface="迷你简菱心" panose="02010609000101010101" pitchFamily="49" charset="-122"/>
                <a:ea typeface="迷你简菱心" panose="02010609000101010101" pitchFamily="49" charset="-122"/>
              </a:rPr>
              <a:t>QG</a:t>
            </a:r>
            <a:r>
              <a:rPr lang="zh-CN" altLang="en-US" sz="6000" dirty="0">
                <a:latin typeface="迷你简菱心" panose="02010609000101010101" pitchFamily="49" charset="-122"/>
                <a:ea typeface="迷你简菱心" panose="02010609000101010101" pitchFamily="49" charset="-122"/>
              </a:rPr>
              <a:t>中期考核作业</a:t>
            </a:r>
            <a:endParaRPr lang="zh-CN" altLang="en-US" sz="6000" dirty="0"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5180" y="3494405"/>
            <a:ext cx="2961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图书管理系统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02915" y="45396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嵌入式组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32320" y="453961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邓宇宏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  <p:bldP spid="55" grpId="0"/>
          <p:bldP spid="4" grpId="1"/>
          <p:bldP spid="5" grpId="1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  <p:bldP spid="55" grpId="0"/>
          <p:bldP spid="4" grpId="1"/>
          <p:bldP spid="5" grpId="1"/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3139125" y="2419759"/>
            <a:ext cx="1709886" cy="1709885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71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03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5016740" y="2789121"/>
            <a:ext cx="36886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图书借阅者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>
            <a:off x="5092940" y="345792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图书管理系统</a:t>
            </a:r>
            <a:endParaRPr lang="zh-CN" altLang="en-US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9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30480" y="21291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图书管理系统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45" name="任意多边形 44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635" y="1147445"/>
            <a:ext cx="3931920" cy="192786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620770" y="3313430"/>
            <a:ext cx="5663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以借书和还书为例（借</a:t>
            </a:r>
            <a:r>
              <a:rPr lang="en-US" altLang="zh-CN" sz="2800">
                <a:solidFill>
                  <a:srgbClr val="FF0000"/>
                </a:solidFill>
              </a:rPr>
              <a:t>helloword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4217670"/>
            <a:ext cx="5173980" cy="219456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4164330"/>
            <a:ext cx="4046220" cy="22479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670" y="1992630"/>
            <a:ext cx="2994660" cy="287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" r="3649"/>
          <a:stretch>
            <a:fillRect/>
          </a:stretch>
        </p:blipFill>
        <p:spPr>
          <a:xfrm>
            <a:off x="1498600" y="2544789"/>
            <a:ext cx="4135126" cy="2317698"/>
          </a:xfrm>
          <a:prstGeom prst="rect">
            <a:avLst/>
          </a:prstGeom>
        </p:spPr>
      </p:pic>
      <p:sp>
        <p:nvSpPr>
          <p:cNvPr id="23" name="TextBox 62"/>
          <p:cNvSpPr txBox="1"/>
          <p:nvPr/>
        </p:nvSpPr>
        <p:spPr>
          <a:xfrm>
            <a:off x="6681470" y="1974850"/>
            <a:ext cx="4686300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35954"/>
              </a:buClr>
              <a:buSzPct val="120000"/>
            </a:pPr>
            <a:r>
              <a:rPr lang="zh-CN" altLang="en-US" b="1" dirty="0" smtClean="0">
                <a:solidFill>
                  <a:srgbClr val="54D0CA"/>
                </a:solidFill>
                <a:latin typeface="Calibri" panose="020F0502020204030204" pitchFamily="34" charset="0"/>
              </a:rPr>
              <a:t>查看图书</a:t>
            </a:r>
            <a:endParaRPr lang="zh-CN" altLang="en-US" b="1" dirty="0" smtClean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66"/>
          <p:cNvSpPr txBox="1"/>
          <p:nvPr/>
        </p:nvSpPr>
        <p:spPr>
          <a:xfrm>
            <a:off x="6681470" y="4687570"/>
            <a:ext cx="4686300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35954"/>
              </a:buClr>
              <a:buSzPct val="120000"/>
            </a:pPr>
            <a:r>
              <a:rPr lang="zh-CN" altLang="en-US" b="1" dirty="0" smtClean="0">
                <a:solidFill>
                  <a:srgbClr val="54D0CA"/>
                </a:solidFill>
                <a:latin typeface="Calibri" panose="020F0502020204030204" pitchFamily="34" charset="0"/>
              </a:rPr>
              <a:t>归还图书</a:t>
            </a:r>
            <a:endParaRPr lang="zh-CN" altLang="en-US" b="1" dirty="0" smtClean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Box 69"/>
          <p:cNvSpPr txBox="1"/>
          <p:nvPr/>
        </p:nvSpPr>
        <p:spPr>
          <a:xfrm>
            <a:off x="7160895" y="3295015"/>
            <a:ext cx="3727450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35954"/>
              </a:buClr>
              <a:buSzPct val="120000"/>
            </a:pPr>
            <a:r>
              <a:rPr lang="zh-CN" altLang="en-US" b="1" dirty="0">
                <a:solidFill>
                  <a:srgbClr val="54D0CA"/>
                </a:solidFill>
                <a:latin typeface="Calibri" panose="020F0502020204030204" pitchFamily="34" charset="0"/>
              </a:rPr>
              <a:t>借阅图书</a:t>
            </a:r>
            <a:endParaRPr lang="zh-CN" altLang="en-US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21170" y="1692518"/>
            <a:ext cx="4461293" cy="4022239"/>
            <a:chOff x="2521170" y="1692518"/>
            <a:chExt cx="4461293" cy="4022239"/>
          </a:xfrm>
        </p:grpSpPr>
        <p:grpSp>
          <p:nvGrpSpPr>
            <p:cNvPr id="7" name="组合 6"/>
            <p:cNvGrpSpPr/>
            <p:nvPr/>
          </p:nvGrpSpPr>
          <p:grpSpPr>
            <a:xfrm>
              <a:off x="2521170" y="1692518"/>
              <a:ext cx="4461293" cy="4022239"/>
              <a:chOff x="2521170" y="1692518"/>
              <a:chExt cx="4461293" cy="4022239"/>
            </a:xfrm>
          </p:grpSpPr>
          <p:sp>
            <p:nvSpPr>
              <p:cNvPr id="3" name="Arc 6"/>
              <p:cNvSpPr/>
              <p:nvPr/>
            </p:nvSpPr>
            <p:spPr>
              <a:xfrm rot="5400000" flipV="1">
                <a:off x="2521170" y="1692518"/>
                <a:ext cx="4022239" cy="4022239"/>
              </a:xfrm>
              <a:prstGeom prst="arc">
                <a:avLst>
                  <a:gd name="adj1" fmla="val 8626504"/>
                  <a:gd name="adj2" fmla="val 10381216"/>
                </a:avLst>
              </a:prstGeom>
              <a:noFill/>
              <a:ln w="12700">
                <a:gradFill flip="none" rotWithShape="1">
                  <a:gsLst>
                    <a:gs pos="0">
                      <a:srgbClr val="54D0CA"/>
                    </a:gs>
                    <a:gs pos="100000">
                      <a:srgbClr val="2A9995"/>
                    </a:gs>
                  </a:gsLst>
                  <a:lin ang="0" scaled="1"/>
                  <a:tileRect/>
                </a:gradFill>
                <a:headEnd type="oval"/>
                <a:tail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5618234" y="1938531"/>
                <a:ext cx="1364229" cy="3530214"/>
                <a:chOff x="5618234" y="1938531"/>
                <a:chExt cx="1364229" cy="3530214"/>
              </a:xfrm>
            </p:grpSpPr>
            <p:sp>
              <p:nvSpPr>
                <p:cNvPr id="5" name="Oval 22"/>
                <p:cNvSpPr/>
                <p:nvPr/>
              </p:nvSpPr>
              <p:spPr>
                <a:xfrm>
                  <a:off x="5618234" y="4651251"/>
                  <a:ext cx="817494" cy="817494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2A9995">
                        <a:alpha val="40000"/>
                      </a:srgbClr>
                    </a:gs>
                    <a:gs pos="0">
                      <a:srgbClr val="8EE0DC">
                        <a:alpha val="78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Freeform 47"/>
                <p:cNvSpPr>
                  <a:spLocks noEditPoints="1"/>
                </p:cNvSpPr>
                <p:nvPr/>
              </p:nvSpPr>
              <p:spPr bwMode="auto">
                <a:xfrm>
                  <a:off x="5805639" y="4827635"/>
                  <a:ext cx="442684" cy="464727"/>
                </a:xfrm>
                <a:custGeom>
                  <a:avLst/>
                  <a:gdLst>
                    <a:gd name="T0" fmla="*/ 449 w 482"/>
                    <a:gd name="T1" fmla="*/ 33 h 506"/>
                    <a:gd name="T2" fmla="*/ 353 w 482"/>
                    <a:gd name="T3" fmla="*/ 120 h 506"/>
                    <a:gd name="T4" fmla="*/ 197 w 482"/>
                    <a:gd name="T5" fmla="*/ 81 h 506"/>
                    <a:gd name="T6" fmla="*/ 58 w 482"/>
                    <a:gd name="T7" fmla="*/ 138 h 506"/>
                    <a:gd name="T8" fmla="*/ 4 w 482"/>
                    <a:gd name="T9" fmla="*/ 315 h 506"/>
                    <a:gd name="T10" fmla="*/ 54 w 482"/>
                    <a:gd name="T11" fmla="*/ 506 h 506"/>
                    <a:gd name="T12" fmla="*/ 197 w 482"/>
                    <a:gd name="T13" fmla="*/ 475 h 506"/>
                    <a:gd name="T14" fmla="*/ 336 w 482"/>
                    <a:gd name="T15" fmla="*/ 418 h 506"/>
                    <a:gd name="T16" fmla="*/ 395 w 482"/>
                    <a:gd name="T17" fmla="*/ 279 h 506"/>
                    <a:gd name="T18" fmla="*/ 404 w 482"/>
                    <a:gd name="T19" fmla="*/ 136 h 506"/>
                    <a:gd name="T20" fmla="*/ 398 w 482"/>
                    <a:gd name="T21" fmla="*/ 74 h 506"/>
                    <a:gd name="T22" fmla="*/ 289 w 482"/>
                    <a:gd name="T23" fmla="*/ 492 h 506"/>
                    <a:gd name="T24" fmla="*/ 373 w 482"/>
                    <a:gd name="T25" fmla="*/ 331 h 506"/>
                    <a:gd name="T26" fmla="*/ 267 w 482"/>
                    <a:gd name="T27" fmla="*/ 447 h 506"/>
                    <a:gd name="T28" fmla="*/ 144 w 482"/>
                    <a:gd name="T29" fmla="*/ 454 h 506"/>
                    <a:gd name="T30" fmla="*/ 27 w 482"/>
                    <a:gd name="T31" fmla="*/ 347 h 506"/>
                    <a:gd name="T32" fmla="*/ 45 w 482"/>
                    <a:gd name="T33" fmla="*/ 177 h 506"/>
                    <a:gd name="T34" fmla="*/ 179 w 482"/>
                    <a:gd name="T35" fmla="*/ 96 h 506"/>
                    <a:gd name="T36" fmla="*/ 325 w 482"/>
                    <a:gd name="T37" fmla="*/ 148 h 506"/>
                    <a:gd name="T38" fmla="*/ 197 w 482"/>
                    <a:gd name="T39" fmla="*/ 130 h 506"/>
                    <a:gd name="T40" fmla="*/ 92 w 482"/>
                    <a:gd name="T41" fmla="*/ 173 h 506"/>
                    <a:gd name="T42" fmla="*/ 51 w 482"/>
                    <a:gd name="T43" fmla="*/ 307 h 506"/>
                    <a:gd name="T44" fmla="*/ 127 w 482"/>
                    <a:gd name="T45" fmla="*/ 409 h 506"/>
                    <a:gd name="T46" fmla="*/ 254 w 482"/>
                    <a:gd name="T47" fmla="*/ 416 h 506"/>
                    <a:gd name="T48" fmla="*/ 339 w 482"/>
                    <a:gd name="T49" fmla="*/ 322 h 506"/>
                    <a:gd name="T50" fmla="*/ 325 w 482"/>
                    <a:gd name="T51" fmla="*/ 203 h 506"/>
                    <a:gd name="T52" fmla="*/ 377 w 482"/>
                    <a:gd name="T53" fmla="*/ 245 h 506"/>
                    <a:gd name="T54" fmla="*/ 222 w 482"/>
                    <a:gd name="T55" fmla="*/ 303 h 506"/>
                    <a:gd name="T56" fmla="*/ 172 w 482"/>
                    <a:gd name="T57" fmla="*/ 303 h 506"/>
                    <a:gd name="T58" fmla="*/ 177 w 482"/>
                    <a:gd name="T59" fmla="*/ 248 h 506"/>
                    <a:gd name="T60" fmla="*/ 211 w 482"/>
                    <a:gd name="T61" fmla="*/ 262 h 506"/>
                    <a:gd name="T62" fmla="*/ 221 w 482"/>
                    <a:gd name="T63" fmla="*/ 272 h 506"/>
                    <a:gd name="T64" fmla="*/ 207 w 482"/>
                    <a:gd name="T65" fmla="*/ 230 h 506"/>
                    <a:gd name="T66" fmla="*/ 148 w 482"/>
                    <a:gd name="T67" fmla="*/ 269 h 506"/>
                    <a:gd name="T68" fmla="*/ 197 w 482"/>
                    <a:gd name="T69" fmla="*/ 327 h 506"/>
                    <a:gd name="T70" fmla="*/ 247 w 482"/>
                    <a:gd name="T71" fmla="*/ 279 h 506"/>
                    <a:gd name="T72" fmla="*/ 285 w 482"/>
                    <a:gd name="T73" fmla="*/ 263 h 506"/>
                    <a:gd name="T74" fmla="*/ 261 w 482"/>
                    <a:gd name="T75" fmla="*/ 341 h 506"/>
                    <a:gd name="T76" fmla="*/ 197 w 482"/>
                    <a:gd name="T77" fmla="*/ 368 h 506"/>
                    <a:gd name="T78" fmla="*/ 133 w 482"/>
                    <a:gd name="T79" fmla="*/ 341 h 506"/>
                    <a:gd name="T80" fmla="*/ 107 w 482"/>
                    <a:gd name="T81" fmla="*/ 270 h 506"/>
                    <a:gd name="T82" fmla="*/ 147 w 482"/>
                    <a:gd name="T83" fmla="*/ 203 h 506"/>
                    <a:gd name="T84" fmla="*/ 223 w 482"/>
                    <a:gd name="T85" fmla="*/ 192 h 506"/>
                    <a:gd name="T86" fmla="*/ 254 w 482"/>
                    <a:gd name="T87" fmla="*/ 191 h 506"/>
                    <a:gd name="T88" fmla="*/ 167 w 482"/>
                    <a:gd name="T89" fmla="*/ 178 h 506"/>
                    <a:gd name="T90" fmla="*/ 101 w 482"/>
                    <a:gd name="T91" fmla="*/ 239 h 506"/>
                    <a:gd name="T92" fmla="*/ 110 w 482"/>
                    <a:gd name="T93" fmla="*/ 336 h 506"/>
                    <a:gd name="T94" fmla="*/ 187 w 482"/>
                    <a:gd name="T95" fmla="*/ 381 h 506"/>
                    <a:gd name="T96" fmla="*/ 255 w 482"/>
                    <a:gd name="T97" fmla="*/ 365 h 506"/>
                    <a:gd name="T98" fmla="*/ 301 w 482"/>
                    <a:gd name="T99" fmla="*/ 288 h 506"/>
                    <a:gd name="T100" fmla="*/ 279 w 482"/>
                    <a:gd name="T101" fmla="*/ 214 h 506"/>
                    <a:gd name="T102" fmla="*/ 332 w 482"/>
                    <a:gd name="T103" fmla="*/ 279 h 506"/>
                    <a:gd name="T104" fmla="*/ 292 w 482"/>
                    <a:gd name="T105" fmla="*/ 374 h 506"/>
                    <a:gd name="T106" fmla="*/ 184 w 482"/>
                    <a:gd name="T107" fmla="*/ 412 h 506"/>
                    <a:gd name="T108" fmla="*/ 85 w 482"/>
                    <a:gd name="T109" fmla="*/ 352 h 506"/>
                    <a:gd name="T110" fmla="*/ 73 w 482"/>
                    <a:gd name="T111" fmla="*/ 228 h 506"/>
                    <a:gd name="T112" fmla="*/ 158 w 482"/>
                    <a:gd name="T113" fmla="*/ 149 h 506"/>
                    <a:gd name="T114" fmla="*/ 270 w 482"/>
                    <a:gd name="T115" fmla="*/ 165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2" h="506">
                      <a:moveTo>
                        <a:pt x="404" y="136"/>
                      </a:moveTo>
                      <a:lnTo>
                        <a:pt x="482" y="57"/>
                      </a:lnTo>
                      <a:lnTo>
                        <a:pt x="447" y="45"/>
                      </a:lnTo>
                      <a:lnTo>
                        <a:pt x="449" y="44"/>
                      </a:lnTo>
                      <a:lnTo>
                        <a:pt x="449" y="44"/>
                      </a:lnTo>
                      <a:lnTo>
                        <a:pt x="451" y="42"/>
                      </a:lnTo>
                      <a:lnTo>
                        <a:pt x="451" y="39"/>
                      </a:lnTo>
                      <a:lnTo>
                        <a:pt x="451" y="37"/>
                      </a:lnTo>
                      <a:lnTo>
                        <a:pt x="449" y="33"/>
                      </a:lnTo>
                      <a:lnTo>
                        <a:pt x="449" y="33"/>
                      </a:lnTo>
                      <a:lnTo>
                        <a:pt x="446" y="32"/>
                      </a:lnTo>
                      <a:lnTo>
                        <a:pt x="444" y="32"/>
                      </a:lnTo>
                      <a:lnTo>
                        <a:pt x="441" y="32"/>
                      </a:lnTo>
                      <a:lnTo>
                        <a:pt x="439" y="33"/>
                      </a:lnTo>
                      <a:lnTo>
                        <a:pt x="437" y="36"/>
                      </a:lnTo>
                      <a:lnTo>
                        <a:pt x="425" y="0"/>
                      </a:lnTo>
                      <a:lnTo>
                        <a:pt x="346" y="79"/>
                      </a:lnTo>
                      <a:lnTo>
                        <a:pt x="358" y="114"/>
                      </a:lnTo>
                      <a:lnTo>
                        <a:pt x="353" y="119"/>
                      </a:lnTo>
                      <a:lnTo>
                        <a:pt x="353" y="120"/>
                      </a:lnTo>
                      <a:lnTo>
                        <a:pt x="335" y="137"/>
                      </a:lnTo>
                      <a:lnTo>
                        <a:pt x="335" y="137"/>
                      </a:lnTo>
                      <a:lnTo>
                        <a:pt x="321" y="124"/>
                      </a:lnTo>
                      <a:lnTo>
                        <a:pt x="305" y="113"/>
                      </a:lnTo>
                      <a:lnTo>
                        <a:pt x="289" y="104"/>
                      </a:lnTo>
                      <a:lnTo>
                        <a:pt x="271" y="95"/>
                      </a:lnTo>
                      <a:lnTo>
                        <a:pt x="254" y="90"/>
                      </a:lnTo>
                      <a:lnTo>
                        <a:pt x="236" y="84"/>
                      </a:lnTo>
                      <a:lnTo>
                        <a:pt x="216" y="82"/>
                      </a:lnTo>
                      <a:lnTo>
                        <a:pt x="197" y="81"/>
                      </a:lnTo>
                      <a:lnTo>
                        <a:pt x="197" y="81"/>
                      </a:lnTo>
                      <a:lnTo>
                        <a:pt x="177" y="82"/>
                      </a:lnTo>
                      <a:lnTo>
                        <a:pt x="158" y="84"/>
                      </a:lnTo>
                      <a:lnTo>
                        <a:pt x="140" y="90"/>
                      </a:lnTo>
                      <a:lnTo>
                        <a:pt x="121" y="96"/>
                      </a:lnTo>
                      <a:lnTo>
                        <a:pt x="104" y="104"/>
                      </a:lnTo>
                      <a:lnTo>
                        <a:pt x="88" y="114"/>
                      </a:lnTo>
                      <a:lnTo>
                        <a:pt x="72" y="125"/>
                      </a:lnTo>
                      <a:lnTo>
                        <a:pt x="58" y="138"/>
                      </a:lnTo>
                      <a:lnTo>
                        <a:pt x="58" y="138"/>
                      </a:lnTo>
                      <a:lnTo>
                        <a:pt x="44" y="153"/>
                      </a:lnTo>
                      <a:lnTo>
                        <a:pt x="33" y="169"/>
                      </a:lnTo>
                      <a:lnTo>
                        <a:pt x="22" y="187"/>
                      </a:lnTo>
                      <a:lnTo>
                        <a:pt x="14" y="204"/>
                      </a:lnTo>
                      <a:lnTo>
                        <a:pt x="8" y="221"/>
                      </a:lnTo>
                      <a:lnTo>
                        <a:pt x="4" y="241"/>
                      </a:lnTo>
                      <a:lnTo>
                        <a:pt x="0" y="259"/>
                      </a:lnTo>
                      <a:lnTo>
                        <a:pt x="0" y="279"/>
                      </a:lnTo>
                      <a:lnTo>
                        <a:pt x="0" y="297"/>
                      </a:lnTo>
                      <a:lnTo>
                        <a:pt x="4" y="315"/>
                      </a:lnTo>
                      <a:lnTo>
                        <a:pt x="8" y="335"/>
                      </a:lnTo>
                      <a:lnTo>
                        <a:pt x="14" y="352"/>
                      </a:lnTo>
                      <a:lnTo>
                        <a:pt x="22" y="369"/>
                      </a:lnTo>
                      <a:lnTo>
                        <a:pt x="33" y="387"/>
                      </a:lnTo>
                      <a:lnTo>
                        <a:pt x="44" y="403"/>
                      </a:lnTo>
                      <a:lnTo>
                        <a:pt x="58" y="418"/>
                      </a:lnTo>
                      <a:lnTo>
                        <a:pt x="58" y="418"/>
                      </a:lnTo>
                      <a:lnTo>
                        <a:pt x="66" y="425"/>
                      </a:lnTo>
                      <a:lnTo>
                        <a:pt x="76" y="433"/>
                      </a:lnTo>
                      <a:lnTo>
                        <a:pt x="54" y="506"/>
                      </a:lnTo>
                      <a:lnTo>
                        <a:pt x="115" y="506"/>
                      </a:lnTo>
                      <a:lnTo>
                        <a:pt x="128" y="462"/>
                      </a:lnTo>
                      <a:lnTo>
                        <a:pt x="128" y="462"/>
                      </a:lnTo>
                      <a:lnTo>
                        <a:pt x="144" y="469"/>
                      </a:lnTo>
                      <a:lnTo>
                        <a:pt x="161" y="472"/>
                      </a:lnTo>
                      <a:lnTo>
                        <a:pt x="180" y="474"/>
                      </a:lnTo>
                      <a:lnTo>
                        <a:pt x="197" y="475"/>
                      </a:lnTo>
                      <a:lnTo>
                        <a:pt x="197" y="475"/>
                      </a:lnTo>
                      <a:lnTo>
                        <a:pt x="197" y="475"/>
                      </a:lnTo>
                      <a:lnTo>
                        <a:pt x="197" y="475"/>
                      </a:lnTo>
                      <a:lnTo>
                        <a:pt x="215" y="474"/>
                      </a:lnTo>
                      <a:lnTo>
                        <a:pt x="233" y="472"/>
                      </a:lnTo>
                      <a:lnTo>
                        <a:pt x="249" y="469"/>
                      </a:lnTo>
                      <a:lnTo>
                        <a:pt x="266" y="463"/>
                      </a:lnTo>
                      <a:lnTo>
                        <a:pt x="278" y="506"/>
                      </a:lnTo>
                      <a:lnTo>
                        <a:pt x="338" y="506"/>
                      </a:lnTo>
                      <a:lnTo>
                        <a:pt x="318" y="434"/>
                      </a:lnTo>
                      <a:lnTo>
                        <a:pt x="318" y="434"/>
                      </a:lnTo>
                      <a:lnTo>
                        <a:pt x="328" y="427"/>
                      </a:lnTo>
                      <a:lnTo>
                        <a:pt x="336" y="418"/>
                      </a:lnTo>
                      <a:lnTo>
                        <a:pt x="336" y="418"/>
                      </a:lnTo>
                      <a:lnTo>
                        <a:pt x="350" y="403"/>
                      </a:lnTo>
                      <a:lnTo>
                        <a:pt x="361" y="388"/>
                      </a:lnTo>
                      <a:lnTo>
                        <a:pt x="371" y="371"/>
                      </a:lnTo>
                      <a:lnTo>
                        <a:pt x="379" y="354"/>
                      </a:lnTo>
                      <a:lnTo>
                        <a:pt x="386" y="336"/>
                      </a:lnTo>
                      <a:lnTo>
                        <a:pt x="390" y="316"/>
                      </a:lnTo>
                      <a:lnTo>
                        <a:pt x="393" y="298"/>
                      </a:lnTo>
                      <a:lnTo>
                        <a:pt x="395" y="279"/>
                      </a:lnTo>
                      <a:lnTo>
                        <a:pt x="395" y="279"/>
                      </a:lnTo>
                      <a:lnTo>
                        <a:pt x="393" y="260"/>
                      </a:lnTo>
                      <a:lnTo>
                        <a:pt x="391" y="242"/>
                      </a:lnTo>
                      <a:lnTo>
                        <a:pt x="387" y="225"/>
                      </a:lnTo>
                      <a:lnTo>
                        <a:pt x="382" y="208"/>
                      </a:lnTo>
                      <a:lnTo>
                        <a:pt x="375" y="192"/>
                      </a:lnTo>
                      <a:lnTo>
                        <a:pt x="366" y="176"/>
                      </a:lnTo>
                      <a:lnTo>
                        <a:pt x="357" y="162"/>
                      </a:lnTo>
                      <a:lnTo>
                        <a:pt x="345" y="148"/>
                      </a:lnTo>
                      <a:lnTo>
                        <a:pt x="369" y="124"/>
                      </a:lnTo>
                      <a:lnTo>
                        <a:pt x="404" y="136"/>
                      </a:lnTo>
                      <a:close/>
                      <a:moveTo>
                        <a:pt x="456" y="64"/>
                      </a:moveTo>
                      <a:lnTo>
                        <a:pt x="400" y="120"/>
                      </a:lnTo>
                      <a:lnTo>
                        <a:pt x="379" y="113"/>
                      </a:lnTo>
                      <a:lnTo>
                        <a:pt x="436" y="57"/>
                      </a:lnTo>
                      <a:lnTo>
                        <a:pt x="456" y="64"/>
                      </a:lnTo>
                      <a:close/>
                      <a:moveTo>
                        <a:pt x="370" y="103"/>
                      </a:moveTo>
                      <a:lnTo>
                        <a:pt x="362" y="82"/>
                      </a:lnTo>
                      <a:lnTo>
                        <a:pt x="418" y="26"/>
                      </a:lnTo>
                      <a:lnTo>
                        <a:pt x="426" y="46"/>
                      </a:lnTo>
                      <a:lnTo>
                        <a:pt x="398" y="74"/>
                      </a:lnTo>
                      <a:lnTo>
                        <a:pt x="370" y="103"/>
                      </a:lnTo>
                      <a:close/>
                      <a:moveTo>
                        <a:pt x="104" y="492"/>
                      </a:moveTo>
                      <a:lnTo>
                        <a:pt x="74" y="492"/>
                      </a:lnTo>
                      <a:lnTo>
                        <a:pt x="88" y="443"/>
                      </a:lnTo>
                      <a:lnTo>
                        <a:pt x="88" y="443"/>
                      </a:lnTo>
                      <a:lnTo>
                        <a:pt x="101" y="450"/>
                      </a:lnTo>
                      <a:lnTo>
                        <a:pt x="114" y="457"/>
                      </a:lnTo>
                      <a:lnTo>
                        <a:pt x="104" y="492"/>
                      </a:lnTo>
                      <a:close/>
                      <a:moveTo>
                        <a:pt x="319" y="492"/>
                      </a:moveTo>
                      <a:lnTo>
                        <a:pt x="289" y="492"/>
                      </a:lnTo>
                      <a:lnTo>
                        <a:pt x="279" y="458"/>
                      </a:lnTo>
                      <a:lnTo>
                        <a:pt x="279" y="458"/>
                      </a:lnTo>
                      <a:lnTo>
                        <a:pt x="292" y="451"/>
                      </a:lnTo>
                      <a:lnTo>
                        <a:pt x="305" y="443"/>
                      </a:lnTo>
                      <a:lnTo>
                        <a:pt x="319" y="492"/>
                      </a:lnTo>
                      <a:close/>
                      <a:moveTo>
                        <a:pt x="380" y="279"/>
                      </a:moveTo>
                      <a:lnTo>
                        <a:pt x="380" y="279"/>
                      </a:lnTo>
                      <a:lnTo>
                        <a:pt x="379" y="296"/>
                      </a:lnTo>
                      <a:lnTo>
                        <a:pt x="377" y="314"/>
                      </a:lnTo>
                      <a:lnTo>
                        <a:pt x="373" y="331"/>
                      </a:lnTo>
                      <a:lnTo>
                        <a:pt x="366" y="348"/>
                      </a:lnTo>
                      <a:lnTo>
                        <a:pt x="359" y="364"/>
                      </a:lnTo>
                      <a:lnTo>
                        <a:pt x="349" y="380"/>
                      </a:lnTo>
                      <a:lnTo>
                        <a:pt x="338" y="394"/>
                      </a:lnTo>
                      <a:lnTo>
                        <a:pt x="326" y="407"/>
                      </a:lnTo>
                      <a:lnTo>
                        <a:pt x="326" y="407"/>
                      </a:lnTo>
                      <a:lnTo>
                        <a:pt x="314" y="420"/>
                      </a:lnTo>
                      <a:lnTo>
                        <a:pt x="298" y="431"/>
                      </a:lnTo>
                      <a:lnTo>
                        <a:pt x="283" y="439"/>
                      </a:lnTo>
                      <a:lnTo>
                        <a:pt x="267" y="447"/>
                      </a:lnTo>
                      <a:lnTo>
                        <a:pt x="251" y="454"/>
                      </a:lnTo>
                      <a:lnTo>
                        <a:pt x="234" y="458"/>
                      </a:lnTo>
                      <a:lnTo>
                        <a:pt x="215" y="460"/>
                      </a:lnTo>
                      <a:lnTo>
                        <a:pt x="197" y="461"/>
                      </a:lnTo>
                      <a:lnTo>
                        <a:pt x="197" y="461"/>
                      </a:lnTo>
                      <a:lnTo>
                        <a:pt x="197" y="461"/>
                      </a:lnTo>
                      <a:lnTo>
                        <a:pt x="197" y="461"/>
                      </a:lnTo>
                      <a:lnTo>
                        <a:pt x="179" y="460"/>
                      </a:lnTo>
                      <a:lnTo>
                        <a:pt x="161" y="458"/>
                      </a:lnTo>
                      <a:lnTo>
                        <a:pt x="144" y="454"/>
                      </a:lnTo>
                      <a:lnTo>
                        <a:pt x="127" y="447"/>
                      </a:lnTo>
                      <a:lnTo>
                        <a:pt x="110" y="439"/>
                      </a:lnTo>
                      <a:lnTo>
                        <a:pt x="95" y="431"/>
                      </a:lnTo>
                      <a:lnTo>
                        <a:pt x="81" y="420"/>
                      </a:lnTo>
                      <a:lnTo>
                        <a:pt x="67" y="407"/>
                      </a:lnTo>
                      <a:lnTo>
                        <a:pt x="67" y="407"/>
                      </a:lnTo>
                      <a:lnTo>
                        <a:pt x="55" y="394"/>
                      </a:lnTo>
                      <a:lnTo>
                        <a:pt x="45" y="379"/>
                      </a:lnTo>
                      <a:lnTo>
                        <a:pt x="35" y="363"/>
                      </a:lnTo>
                      <a:lnTo>
                        <a:pt x="27" y="347"/>
                      </a:lnTo>
                      <a:lnTo>
                        <a:pt x="22" y="330"/>
                      </a:lnTo>
                      <a:lnTo>
                        <a:pt x="18" y="313"/>
                      </a:lnTo>
                      <a:lnTo>
                        <a:pt x="14" y="296"/>
                      </a:lnTo>
                      <a:lnTo>
                        <a:pt x="14" y="279"/>
                      </a:lnTo>
                      <a:lnTo>
                        <a:pt x="14" y="260"/>
                      </a:lnTo>
                      <a:lnTo>
                        <a:pt x="18" y="243"/>
                      </a:lnTo>
                      <a:lnTo>
                        <a:pt x="22" y="226"/>
                      </a:lnTo>
                      <a:lnTo>
                        <a:pt x="27" y="209"/>
                      </a:lnTo>
                      <a:lnTo>
                        <a:pt x="35" y="193"/>
                      </a:lnTo>
                      <a:lnTo>
                        <a:pt x="45" y="177"/>
                      </a:lnTo>
                      <a:lnTo>
                        <a:pt x="55" y="163"/>
                      </a:lnTo>
                      <a:lnTo>
                        <a:pt x="67" y="149"/>
                      </a:lnTo>
                      <a:lnTo>
                        <a:pt x="67" y="149"/>
                      </a:lnTo>
                      <a:lnTo>
                        <a:pt x="81" y="136"/>
                      </a:lnTo>
                      <a:lnTo>
                        <a:pt x="95" y="125"/>
                      </a:lnTo>
                      <a:lnTo>
                        <a:pt x="110" y="117"/>
                      </a:lnTo>
                      <a:lnTo>
                        <a:pt x="127" y="109"/>
                      </a:lnTo>
                      <a:lnTo>
                        <a:pt x="144" y="103"/>
                      </a:lnTo>
                      <a:lnTo>
                        <a:pt x="161" y="98"/>
                      </a:lnTo>
                      <a:lnTo>
                        <a:pt x="179" y="96"/>
                      </a:lnTo>
                      <a:lnTo>
                        <a:pt x="197" y="95"/>
                      </a:lnTo>
                      <a:lnTo>
                        <a:pt x="197" y="95"/>
                      </a:lnTo>
                      <a:lnTo>
                        <a:pt x="215" y="96"/>
                      </a:lnTo>
                      <a:lnTo>
                        <a:pt x="233" y="98"/>
                      </a:lnTo>
                      <a:lnTo>
                        <a:pt x="250" y="103"/>
                      </a:lnTo>
                      <a:lnTo>
                        <a:pt x="266" y="109"/>
                      </a:lnTo>
                      <a:lnTo>
                        <a:pt x="282" y="115"/>
                      </a:lnTo>
                      <a:lnTo>
                        <a:pt x="297" y="125"/>
                      </a:lnTo>
                      <a:lnTo>
                        <a:pt x="311" y="135"/>
                      </a:lnTo>
                      <a:lnTo>
                        <a:pt x="325" y="148"/>
                      </a:lnTo>
                      <a:lnTo>
                        <a:pt x="301" y="172"/>
                      </a:lnTo>
                      <a:lnTo>
                        <a:pt x="301" y="172"/>
                      </a:lnTo>
                      <a:lnTo>
                        <a:pt x="290" y="162"/>
                      </a:lnTo>
                      <a:lnTo>
                        <a:pt x="279" y="153"/>
                      </a:lnTo>
                      <a:lnTo>
                        <a:pt x="266" y="147"/>
                      </a:lnTo>
                      <a:lnTo>
                        <a:pt x="253" y="140"/>
                      </a:lnTo>
                      <a:lnTo>
                        <a:pt x="240" y="136"/>
                      </a:lnTo>
                      <a:lnTo>
                        <a:pt x="226" y="132"/>
                      </a:lnTo>
                      <a:lnTo>
                        <a:pt x="212" y="131"/>
                      </a:lnTo>
                      <a:lnTo>
                        <a:pt x="197" y="130"/>
                      </a:lnTo>
                      <a:lnTo>
                        <a:pt x="197" y="130"/>
                      </a:lnTo>
                      <a:lnTo>
                        <a:pt x="183" y="131"/>
                      </a:lnTo>
                      <a:lnTo>
                        <a:pt x="168" y="133"/>
                      </a:lnTo>
                      <a:lnTo>
                        <a:pt x="154" y="136"/>
                      </a:lnTo>
                      <a:lnTo>
                        <a:pt x="140" y="140"/>
                      </a:lnTo>
                      <a:lnTo>
                        <a:pt x="127" y="147"/>
                      </a:lnTo>
                      <a:lnTo>
                        <a:pt x="115" y="154"/>
                      </a:lnTo>
                      <a:lnTo>
                        <a:pt x="103" y="163"/>
                      </a:lnTo>
                      <a:lnTo>
                        <a:pt x="92" y="173"/>
                      </a:lnTo>
                      <a:lnTo>
                        <a:pt x="92" y="173"/>
                      </a:lnTo>
                      <a:lnTo>
                        <a:pt x="81" y="185"/>
                      </a:lnTo>
                      <a:lnTo>
                        <a:pt x="73" y="196"/>
                      </a:lnTo>
                      <a:lnTo>
                        <a:pt x="65" y="208"/>
                      </a:lnTo>
                      <a:lnTo>
                        <a:pt x="60" y="222"/>
                      </a:lnTo>
                      <a:lnTo>
                        <a:pt x="54" y="235"/>
                      </a:lnTo>
                      <a:lnTo>
                        <a:pt x="51" y="249"/>
                      </a:lnTo>
                      <a:lnTo>
                        <a:pt x="49" y="263"/>
                      </a:lnTo>
                      <a:lnTo>
                        <a:pt x="49" y="279"/>
                      </a:lnTo>
                      <a:lnTo>
                        <a:pt x="49" y="293"/>
                      </a:lnTo>
                      <a:lnTo>
                        <a:pt x="51" y="307"/>
                      </a:lnTo>
                      <a:lnTo>
                        <a:pt x="54" y="321"/>
                      </a:lnTo>
                      <a:lnTo>
                        <a:pt x="60" y="334"/>
                      </a:lnTo>
                      <a:lnTo>
                        <a:pt x="65" y="348"/>
                      </a:lnTo>
                      <a:lnTo>
                        <a:pt x="73" y="360"/>
                      </a:lnTo>
                      <a:lnTo>
                        <a:pt x="81" y="371"/>
                      </a:lnTo>
                      <a:lnTo>
                        <a:pt x="92" y="383"/>
                      </a:lnTo>
                      <a:lnTo>
                        <a:pt x="92" y="383"/>
                      </a:lnTo>
                      <a:lnTo>
                        <a:pt x="103" y="393"/>
                      </a:lnTo>
                      <a:lnTo>
                        <a:pt x="115" y="402"/>
                      </a:lnTo>
                      <a:lnTo>
                        <a:pt x="127" y="409"/>
                      </a:lnTo>
                      <a:lnTo>
                        <a:pt x="140" y="416"/>
                      </a:lnTo>
                      <a:lnTo>
                        <a:pt x="154" y="420"/>
                      </a:lnTo>
                      <a:lnTo>
                        <a:pt x="168" y="424"/>
                      </a:lnTo>
                      <a:lnTo>
                        <a:pt x="183" y="427"/>
                      </a:lnTo>
                      <a:lnTo>
                        <a:pt x="197" y="427"/>
                      </a:lnTo>
                      <a:lnTo>
                        <a:pt x="197" y="427"/>
                      </a:lnTo>
                      <a:lnTo>
                        <a:pt x="212" y="427"/>
                      </a:lnTo>
                      <a:lnTo>
                        <a:pt x="226" y="424"/>
                      </a:lnTo>
                      <a:lnTo>
                        <a:pt x="240" y="420"/>
                      </a:lnTo>
                      <a:lnTo>
                        <a:pt x="254" y="416"/>
                      </a:lnTo>
                      <a:lnTo>
                        <a:pt x="267" y="409"/>
                      </a:lnTo>
                      <a:lnTo>
                        <a:pt x="280" y="402"/>
                      </a:lnTo>
                      <a:lnTo>
                        <a:pt x="291" y="393"/>
                      </a:lnTo>
                      <a:lnTo>
                        <a:pt x="303" y="383"/>
                      </a:lnTo>
                      <a:lnTo>
                        <a:pt x="303" y="383"/>
                      </a:lnTo>
                      <a:lnTo>
                        <a:pt x="312" y="373"/>
                      </a:lnTo>
                      <a:lnTo>
                        <a:pt x="321" y="361"/>
                      </a:lnTo>
                      <a:lnTo>
                        <a:pt x="329" y="348"/>
                      </a:lnTo>
                      <a:lnTo>
                        <a:pt x="335" y="335"/>
                      </a:lnTo>
                      <a:lnTo>
                        <a:pt x="339" y="322"/>
                      </a:lnTo>
                      <a:lnTo>
                        <a:pt x="343" y="308"/>
                      </a:lnTo>
                      <a:lnTo>
                        <a:pt x="345" y="293"/>
                      </a:lnTo>
                      <a:lnTo>
                        <a:pt x="346" y="279"/>
                      </a:lnTo>
                      <a:lnTo>
                        <a:pt x="346" y="279"/>
                      </a:lnTo>
                      <a:lnTo>
                        <a:pt x="345" y="265"/>
                      </a:lnTo>
                      <a:lnTo>
                        <a:pt x="344" y="252"/>
                      </a:lnTo>
                      <a:lnTo>
                        <a:pt x="341" y="240"/>
                      </a:lnTo>
                      <a:lnTo>
                        <a:pt x="337" y="227"/>
                      </a:lnTo>
                      <a:lnTo>
                        <a:pt x="332" y="215"/>
                      </a:lnTo>
                      <a:lnTo>
                        <a:pt x="325" y="203"/>
                      </a:lnTo>
                      <a:lnTo>
                        <a:pt x="319" y="192"/>
                      </a:lnTo>
                      <a:lnTo>
                        <a:pt x="310" y="182"/>
                      </a:lnTo>
                      <a:lnTo>
                        <a:pt x="335" y="158"/>
                      </a:lnTo>
                      <a:lnTo>
                        <a:pt x="335" y="158"/>
                      </a:lnTo>
                      <a:lnTo>
                        <a:pt x="345" y="171"/>
                      </a:lnTo>
                      <a:lnTo>
                        <a:pt x="355" y="185"/>
                      </a:lnTo>
                      <a:lnTo>
                        <a:pt x="362" y="199"/>
                      </a:lnTo>
                      <a:lnTo>
                        <a:pt x="369" y="214"/>
                      </a:lnTo>
                      <a:lnTo>
                        <a:pt x="374" y="229"/>
                      </a:lnTo>
                      <a:lnTo>
                        <a:pt x="377" y="245"/>
                      </a:lnTo>
                      <a:lnTo>
                        <a:pt x="379" y="261"/>
                      </a:lnTo>
                      <a:lnTo>
                        <a:pt x="380" y="279"/>
                      </a:lnTo>
                      <a:lnTo>
                        <a:pt x="380" y="279"/>
                      </a:lnTo>
                      <a:close/>
                      <a:moveTo>
                        <a:pt x="233" y="279"/>
                      </a:moveTo>
                      <a:lnTo>
                        <a:pt x="233" y="279"/>
                      </a:lnTo>
                      <a:lnTo>
                        <a:pt x="231" y="285"/>
                      </a:lnTo>
                      <a:lnTo>
                        <a:pt x="230" y="292"/>
                      </a:lnTo>
                      <a:lnTo>
                        <a:pt x="226" y="298"/>
                      </a:lnTo>
                      <a:lnTo>
                        <a:pt x="222" y="303"/>
                      </a:lnTo>
                      <a:lnTo>
                        <a:pt x="222" y="303"/>
                      </a:lnTo>
                      <a:lnTo>
                        <a:pt x="216" y="308"/>
                      </a:lnTo>
                      <a:lnTo>
                        <a:pt x="211" y="311"/>
                      </a:lnTo>
                      <a:lnTo>
                        <a:pt x="204" y="313"/>
                      </a:lnTo>
                      <a:lnTo>
                        <a:pt x="197" y="313"/>
                      </a:lnTo>
                      <a:lnTo>
                        <a:pt x="197" y="313"/>
                      </a:lnTo>
                      <a:lnTo>
                        <a:pt x="190" y="313"/>
                      </a:lnTo>
                      <a:lnTo>
                        <a:pt x="184" y="311"/>
                      </a:lnTo>
                      <a:lnTo>
                        <a:pt x="177" y="308"/>
                      </a:lnTo>
                      <a:lnTo>
                        <a:pt x="172" y="303"/>
                      </a:lnTo>
                      <a:lnTo>
                        <a:pt x="172" y="303"/>
                      </a:lnTo>
                      <a:lnTo>
                        <a:pt x="168" y="298"/>
                      </a:lnTo>
                      <a:lnTo>
                        <a:pt x="164" y="292"/>
                      </a:lnTo>
                      <a:lnTo>
                        <a:pt x="162" y="285"/>
                      </a:lnTo>
                      <a:lnTo>
                        <a:pt x="161" y="279"/>
                      </a:lnTo>
                      <a:lnTo>
                        <a:pt x="162" y="271"/>
                      </a:lnTo>
                      <a:lnTo>
                        <a:pt x="164" y="265"/>
                      </a:lnTo>
                      <a:lnTo>
                        <a:pt x="168" y="259"/>
                      </a:lnTo>
                      <a:lnTo>
                        <a:pt x="172" y="253"/>
                      </a:lnTo>
                      <a:lnTo>
                        <a:pt x="172" y="253"/>
                      </a:lnTo>
                      <a:lnTo>
                        <a:pt x="177" y="248"/>
                      </a:lnTo>
                      <a:lnTo>
                        <a:pt x="184" y="245"/>
                      </a:lnTo>
                      <a:lnTo>
                        <a:pt x="190" y="243"/>
                      </a:lnTo>
                      <a:lnTo>
                        <a:pt x="197" y="243"/>
                      </a:lnTo>
                      <a:lnTo>
                        <a:pt x="197" y="243"/>
                      </a:lnTo>
                      <a:lnTo>
                        <a:pt x="203" y="243"/>
                      </a:lnTo>
                      <a:lnTo>
                        <a:pt x="210" y="245"/>
                      </a:lnTo>
                      <a:lnTo>
                        <a:pt x="215" y="248"/>
                      </a:lnTo>
                      <a:lnTo>
                        <a:pt x="221" y="252"/>
                      </a:lnTo>
                      <a:lnTo>
                        <a:pt x="211" y="262"/>
                      </a:lnTo>
                      <a:lnTo>
                        <a:pt x="211" y="262"/>
                      </a:lnTo>
                      <a:lnTo>
                        <a:pt x="209" y="265"/>
                      </a:lnTo>
                      <a:lnTo>
                        <a:pt x="209" y="267"/>
                      </a:lnTo>
                      <a:lnTo>
                        <a:pt x="209" y="270"/>
                      </a:lnTo>
                      <a:lnTo>
                        <a:pt x="211" y="272"/>
                      </a:lnTo>
                      <a:lnTo>
                        <a:pt x="211" y="272"/>
                      </a:lnTo>
                      <a:lnTo>
                        <a:pt x="213" y="273"/>
                      </a:lnTo>
                      <a:lnTo>
                        <a:pt x="215" y="274"/>
                      </a:lnTo>
                      <a:lnTo>
                        <a:pt x="215" y="274"/>
                      </a:lnTo>
                      <a:lnTo>
                        <a:pt x="218" y="273"/>
                      </a:lnTo>
                      <a:lnTo>
                        <a:pt x="221" y="272"/>
                      </a:lnTo>
                      <a:lnTo>
                        <a:pt x="229" y="263"/>
                      </a:lnTo>
                      <a:lnTo>
                        <a:pt x="229" y="263"/>
                      </a:lnTo>
                      <a:lnTo>
                        <a:pt x="231" y="271"/>
                      </a:lnTo>
                      <a:lnTo>
                        <a:pt x="233" y="279"/>
                      </a:lnTo>
                      <a:lnTo>
                        <a:pt x="233" y="279"/>
                      </a:lnTo>
                      <a:close/>
                      <a:moveTo>
                        <a:pt x="230" y="242"/>
                      </a:moveTo>
                      <a:lnTo>
                        <a:pt x="230" y="242"/>
                      </a:lnTo>
                      <a:lnTo>
                        <a:pt x="224" y="236"/>
                      </a:lnTo>
                      <a:lnTo>
                        <a:pt x="215" y="232"/>
                      </a:lnTo>
                      <a:lnTo>
                        <a:pt x="207" y="230"/>
                      </a:lnTo>
                      <a:lnTo>
                        <a:pt x="197" y="229"/>
                      </a:lnTo>
                      <a:lnTo>
                        <a:pt x="197" y="229"/>
                      </a:lnTo>
                      <a:lnTo>
                        <a:pt x="187" y="230"/>
                      </a:lnTo>
                      <a:lnTo>
                        <a:pt x="179" y="232"/>
                      </a:lnTo>
                      <a:lnTo>
                        <a:pt x="170" y="236"/>
                      </a:lnTo>
                      <a:lnTo>
                        <a:pt x="162" y="243"/>
                      </a:lnTo>
                      <a:lnTo>
                        <a:pt x="162" y="243"/>
                      </a:lnTo>
                      <a:lnTo>
                        <a:pt x="156" y="250"/>
                      </a:lnTo>
                      <a:lnTo>
                        <a:pt x="152" y="259"/>
                      </a:lnTo>
                      <a:lnTo>
                        <a:pt x="148" y="269"/>
                      </a:lnTo>
                      <a:lnTo>
                        <a:pt x="147" y="279"/>
                      </a:lnTo>
                      <a:lnTo>
                        <a:pt x="148" y="287"/>
                      </a:lnTo>
                      <a:lnTo>
                        <a:pt x="152" y="297"/>
                      </a:lnTo>
                      <a:lnTo>
                        <a:pt x="156" y="306"/>
                      </a:lnTo>
                      <a:lnTo>
                        <a:pt x="162" y="313"/>
                      </a:lnTo>
                      <a:lnTo>
                        <a:pt x="162" y="313"/>
                      </a:lnTo>
                      <a:lnTo>
                        <a:pt x="170" y="320"/>
                      </a:lnTo>
                      <a:lnTo>
                        <a:pt x="179" y="324"/>
                      </a:lnTo>
                      <a:lnTo>
                        <a:pt x="187" y="327"/>
                      </a:lnTo>
                      <a:lnTo>
                        <a:pt x="197" y="327"/>
                      </a:lnTo>
                      <a:lnTo>
                        <a:pt x="197" y="327"/>
                      </a:lnTo>
                      <a:lnTo>
                        <a:pt x="207" y="327"/>
                      </a:lnTo>
                      <a:lnTo>
                        <a:pt x="216" y="324"/>
                      </a:lnTo>
                      <a:lnTo>
                        <a:pt x="225" y="320"/>
                      </a:lnTo>
                      <a:lnTo>
                        <a:pt x="233" y="313"/>
                      </a:lnTo>
                      <a:lnTo>
                        <a:pt x="233" y="313"/>
                      </a:lnTo>
                      <a:lnTo>
                        <a:pt x="238" y="306"/>
                      </a:lnTo>
                      <a:lnTo>
                        <a:pt x="243" y="297"/>
                      </a:lnTo>
                      <a:lnTo>
                        <a:pt x="245" y="288"/>
                      </a:lnTo>
                      <a:lnTo>
                        <a:pt x="247" y="279"/>
                      </a:lnTo>
                      <a:lnTo>
                        <a:pt x="247" y="279"/>
                      </a:lnTo>
                      <a:lnTo>
                        <a:pt x="247" y="271"/>
                      </a:lnTo>
                      <a:lnTo>
                        <a:pt x="244" y="265"/>
                      </a:lnTo>
                      <a:lnTo>
                        <a:pt x="242" y="259"/>
                      </a:lnTo>
                      <a:lnTo>
                        <a:pt x="240" y="253"/>
                      </a:lnTo>
                      <a:lnTo>
                        <a:pt x="268" y="223"/>
                      </a:lnTo>
                      <a:lnTo>
                        <a:pt x="268" y="223"/>
                      </a:lnTo>
                      <a:lnTo>
                        <a:pt x="277" y="236"/>
                      </a:lnTo>
                      <a:lnTo>
                        <a:pt x="282" y="249"/>
                      </a:lnTo>
                      <a:lnTo>
                        <a:pt x="285" y="263"/>
                      </a:lnTo>
                      <a:lnTo>
                        <a:pt x="287" y="279"/>
                      </a:lnTo>
                      <a:lnTo>
                        <a:pt x="287" y="279"/>
                      </a:lnTo>
                      <a:lnTo>
                        <a:pt x="287" y="287"/>
                      </a:lnTo>
                      <a:lnTo>
                        <a:pt x="285" y="296"/>
                      </a:lnTo>
                      <a:lnTo>
                        <a:pt x="283" y="304"/>
                      </a:lnTo>
                      <a:lnTo>
                        <a:pt x="280" y="312"/>
                      </a:lnTo>
                      <a:lnTo>
                        <a:pt x="277" y="321"/>
                      </a:lnTo>
                      <a:lnTo>
                        <a:pt x="271" y="328"/>
                      </a:lnTo>
                      <a:lnTo>
                        <a:pt x="267" y="335"/>
                      </a:lnTo>
                      <a:lnTo>
                        <a:pt x="261" y="341"/>
                      </a:lnTo>
                      <a:lnTo>
                        <a:pt x="261" y="341"/>
                      </a:lnTo>
                      <a:lnTo>
                        <a:pt x="254" y="348"/>
                      </a:lnTo>
                      <a:lnTo>
                        <a:pt x="247" y="353"/>
                      </a:lnTo>
                      <a:lnTo>
                        <a:pt x="239" y="357"/>
                      </a:lnTo>
                      <a:lnTo>
                        <a:pt x="231" y="361"/>
                      </a:lnTo>
                      <a:lnTo>
                        <a:pt x="223" y="364"/>
                      </a:lnTo>
                      <a:lnTo>
                        <a:pt x="215" y="366"/>
                      </a:lnTo>
                      <a:lnTo>
                        <a:pt x="206" y="367"/>
                      </a:lnTo>
                      <a:lnTo>
                        <a:pt x="197" y="368"/>
                      </a:lnTo>
                      <a:lnTo>
                        <a:pt x="197" y="368"/>
                      </a:lnTo>
                      <a:lnTo>
                        <a:pt x="197" y="368"/>
                      </a:lnTo>
                      <a:lnTo>
                        <a:pt x="197" y="368"/>
                      </a:lnTo>
                      <a:lnTo>
                        <a:pt x="188" y="367"/>
                      </a:lnTo>
                      <a:lnTo>
                        <a:pt x="180" y="366"/>
                      </a:lnTo>
                      <a:lnTo>
                        <a:pt x="171" y="364"/>
                      </a:lnTo>
                      <a:lnTo>
                        <a:pt x="162" y="361"/>
                      </a:lnTo>
                      <a:lnTo>
                        <a:pt x="155" y="357"/>
                      </a:lnTo>
                      <a:lnTo>
                        <a:pt x="147" y="353"/>
                      </a:lnTo>
                      <a:lnTo>
                        <a:pt x="140" y="348"/>
                      </a:lnTo>
                      <a:lnTo>
                        <a:pt x="133" y="341"/>
                      </a:lnTo>
                      <a:lnTo>
                        <a:pt x="133" y="341"/>
                      </a:lnTo>
                      <a:lnTo>
                        <a:pt x="128" y="335"/>
                      </a:lnTo>
                      <a:lnTo>
                        <a:pt x="122" y="327"/>
                      </a:lnTo>
                      <a:lnTo>
                        <a:pt x="118" y="320"/>
                      </a:lnTo>
                      <a:lnTo>
                        <a:pt x="114" y="312"/>
                      </a:lnTo>
                      <a:lnTo>
                        <a:pt x="110" y="303"/>
                      </a:lnTo>
                      <a:lnTo>
                        <a:pt x="109" y="295"/>
                      </a:lnTo>
                      <a:lnTo>
                        <a:pt x="107" y="287"/>
                      </a:lnTo>
                      <a:lnTo>
                        <a:pt x="107" y="279"/>
                      </a:lnTo>
                      <a:lnTo>
                        <a:pt x="107" y="270"/>
                      </a:lnTo>
                      <a:lnTo>
                        <a:pt x="109" y="261"/>
                      </a:lnTo>
                      <a:lnTo>
                        <a:pt x="110" y="253"/>
                      </a:lnTo>
                      <a:lnTo>
                        <a:pt x="114" y="244"/>
                      </a:lnTo>
                      <a:lnTo>
                        <a:pt x="118" y="236"/>
                      </a:lnTo>
                      <a:lnTo>
                        <a:pt x="122" y="229"/>
                      </a:lnTo>
                      <a:lnTo>
                        <a:pt x="128" y="221"/>
                      </a:lnTo>
                      <a:lnTo>
                        <a:pt x="133" y="215"/>
                      </a:lnTo>
                      <a:lnTo>
                        <a:pt x="133" y="215"/>
                      </a:lnTo>
                      <a:lnTo>
                        <a:pt x="141" y="208"/>
                      </a:lnTo>
                      <a:lnTo>
                        <a:pt x="147" y="203"/>
                      </a:lnTo>
                      <a:lnTo>
                        <a:pt x="155" y="199"/>
                      </a:lnTo>
                      <a:lnTo>
                        <a:pt x="162" y="195"/>
                      </a:lnTo>
                      <a:lnTo>
                        <a:pt x="171" y="192"/>
                      </a:lnTo>
                      <a:lnTo>
                        <a:pt x="180" y="190"/>
                      </a:lnTo>
                      <a:lnTo>
                        <a:pt x="188" y="189"/>
                      </a:lnTo>
                      <a:lnTo>
                        <a:pt x="197" y="188"/>
                      </a:lnTo>
                      <a:lnTo>
                        <a:pt x="197" y="188"/>
                      </a:lnTo>
                      <a:lnTo>
                        <a:pt x="206" y="189"/>
                      </a:lnTo>
                      <a:lnTo>
                        <a:pt x="214" y="190"/>
                      </a:lnTo>
                      <a:lnTo>
                        <a:pt x="223" y="192"/>
                      </a:lnTo>
                      <a:lnTo>
                        <a:pt x="230" y="194"/>
                      </a:lnTo>
                      <a:lnTo>
                        <a:pt x="238" y="199"/>
                      </a:lnTo>
                      <a:lnTo>
                        <a:pt x="245" y="203"/>
                      </a:lnTo>
                      <a:lnTo>
                        <a:pt x="253" y="207"/>
                      </a:lnTo>
                      <a:lnTo>
                        <a:pt x="260" y="214"/>
                      </a:lnTo>
                      <a:lnTo>
                        <a:pt x="230" y="242"/>
                      </a:lnTo>
                      <a:close/>
                      <a:moveTo>
                        <a:pt x="269" y="203"/>
                      </a:moveTo>
                      <a:lnTo>
                        <a:pt x="269" y="203"/>
                      </a:lnTo>
                      <a:lnTo>
                        <a:pt x="262" y="196"/>
                      </a:lnTo>
                      <a:lnTo>
                        <a:pt x="254" y="191"/>
                      </a:lnTo>
                      <a:lnTo>
                        <a:pt x="245" y="186"/>
                      </a:lnTo>
                      <a:lnTo>
                        <a:pt x="236" y="181"/>
                      </a:lnTo>
                      <a:lnTo>
                        <a:pt x="227" y="178"/>
                      </a:lnTo>
                      <a:lnTo>
                        <a:pt x="217" y="176"/>
                      </a:lnTo>
                      <a:lnTo>
                        <a:pt x="208" y="175"/>
                      </a:lnTo>
                      <a:lnTo>
                        <a:pt x="197" y="174"/>
                      </a:lnTo>
                      <a:lnTo>
                        <a:pt x="197" y="174"/>
                      </a:lnTo>
                      <a:lnTo>
                        <a:pt x="187" y="175"/>
                      </a:lnTo>
                      <a:lnTo>
                        <a:pt x="176" y="176"/>
                      </a:lnTo>
                      <a:lnTo>
                        <a:pt x="167" y="178"/>
                      </a:lnTo>
                      <a:lnTo>
                        <a:pt x="157" y="182"/>
                      </a:lnTo>
                      <a:lnTo>
                        <a:pt x="148" y="187"/>
                      </a:lnTo>
                      <a:lnTo>
                        <a:pt x="140" y="191"/>
                      </a:lnTo>
                      <a:lnTo>
                        <a:pt x="131" y="198"/>
                      </a:lnTo>
                      <a:lnTo>
                        <a:pt x="123" y="205"/>
                      </a:lnTo>
                      <a:lnTo>
                        <a:pt x="123" y="205"/>
                      </a:lnTo>
                      <a:lnTo>
                        <a:pt x="117" y="213"/>
                      </a:lnTo>
                      <a:lnTo>
                        <a:pt x="110" y="221"/>
                      </a:lnTo>
                      <a:lnTo>
                        <a:pt x="105" y="230"/>
                      </a:lnTo>
                      <a:lnTo>
                        <a:pt x="101" y="239"/>
                      </a:lnTo>
                      <a:lnTo>
                        <a:pt x="98" y="248"/>
                      </a:lnTo>
                      <a:lnTo>
                        <a:pt x="95" y="258"/>
                      </a:lnTo>
                      <a:lnTo>
                        <a:pt x="93" y="268"/>
                      </a:lnTo>
                      <a:lnTo>
                        <a:pt x="93" y="279"/>
                      </a:lnTo>
                      <a:lnTo>
                        <a:pt x="93" y="288"/>
                      </a:lnTo>
                      <a:lnTo>
                        <a:pt x="95" y="298"/>
                      </a:lnTo>
                      <a:lnTo>
                        <a:pt x="98" y="308"/>
                      </a:lnTo>
                      <a:lnTo>
                        <a:pt x="101" y="317"/>
                      </a:lnTo>
                      <a:lnTo>
                        <a:pt x="105" y="326"/>
                      </a:lnTo>
                      <a:lnTo>
                        <a:pt x="110" y="336"/>
                      </a:lnTo>
                      <a:lnTo>
                        <a:pt x="117" y="343"/>
                      </a:lnTo>
                      <a:lnTo>
                        <a:pt x="123" y="352"/>
                      </a:lnTo>
                      <a:lnTo>
                        <a:pt x="123" y="352"/>
                      </a:lnTo>
                      <a:lnTo>
                        <a:pt x="131" y="358"/>
                      </a:lnTo>
                      <a:lnTo>
                        <a:pt x="140" y="365"/>
                      </a:lnTo>
                      <a:lnTo>
                        <a:pt x="148" y="370"/>
                      </a:lnTo>
                      <a:lnTo>
                        <a:pt x="157" y="375"/>
                      </a:lnTo>
                      <a:lnTo>
                        <a:pt x="167" y="378"/>
                      </a:lnTo>
                      <a:lnTo>
                        <a:pt x="176" y="380"/>
                      </a:lnTo>
                      <a:lnTo>
                        <a:pt x="187" y="381"/>
                      </a:lnTo>
                      <a:lnTo>
                        <a:pt x="197" y="382"/>
                      </a:lnTo>
                      <a:lnTo>
                        <a:pt x="197" y="382"/>
                      </a:lnTo>
                      <a:lnTo>
                        <a:pt x="197" y="382"/>
                      </a:lnTo>
                      <a:lnTo>
                        <a:pt x="197" y="382"/>
                      </a:lnTo>
                      <a:lnTo>
                        <a:pt x="208" y="381"/>
                      </a:lnTo>
                      <a:lnTo>
                        <a:pt x="217" y="380"/>
                      </a:lnTo>
                      <a:lnTo>
                        <a:pt x="227" y="378"/>
                      </a:lnTo>
                      <a:lnTo>
                        <a:pt x="237" y="375"/>
                      </a:lnTo>
                      <a:lnTo>
                        <a:pt x="247" y="370"/>
                      </a:lnTo>
                      <a:lnTo>
                        <a:pt x="255" y="365"/>
                      </a:lnTo>
                      <a:lnTo>
                        <a:pt x="263" y="358"/>
                      </a:lnTo>
                      <a:lnTo>
                        <a:pt x="270" y="352"/>
                      </a:lnTo>
                      <a:lnTo>
                        <a:pt x="270" y="352"/>
                      </a:lnTo>
                      <a:lnTo>
                        <a:pt x="278" y="344"/>
                      </a:lnTo>
                      <a:lnTo>
                        <a:pt x="283" y="336"/>
                      </a:lnTo>
                      <a:lnTo>
                        <a:pt x="289" y="327"/>
                      </a:lnTo>
                      <a:lnTo>
                        <a:pt x="293" y="317"/>
                      </a:lnTo>
                      <a:lnTo>
                        <a:pt x="296" y="309"/>
                      </a:lnTo>
                      <a:lnTo>
                        <a:pt x="299" y="299"/>
                      </a:lnTo>
                      <a:lnTo>
                        <a:pt x="301" y="288"/>
                      </a:lnTo>
                      <a:lnTo>
                        <a:pt x="301" y="279"/>
                      </a:lnTo>
                      <a:lnTo>
                        <a:pt x="301" y="279"/>
                      </a:lnTo>
                      <a:lnTo>
                        <a:pt x="301" y="269"/>
                      </a:lnTo>
                      <a:lnTo>
                        <a:pt x="299" y="260"/>
                      </a:lnTo>
                      <a:lnTo>
                        <a:pt x="297" y="253"/>
                      </a:lnTo>
                      <a:lnTo>
                        <a:pt x="295" y="244"/>
                      </a:lnTo>
                      <a:lnTo>
                        <a:pt x="292" y="236"/>
                      </a:lnTo>
                      <a:lnTo>
                        <a:pt x="289" y="228"/>
                      </a:lnTo>
                      <a:lnTo>
                        <a:pt x="284" y="221"/>
                      </a:lnTo>
                      <a:lnTo>
                        <a:pt x="279" y="214"/>
                      </a:lnTo>
                      <a:lnTo>
                        <a:pt x="301" y="192"/>
                      </a:lnTo>
                      <a:lnTo>
                        <a:pt x="301" y="192"/>
                      </a:lnTo>
                      <a:lnTo>
                        <a:pt x="308" y="202"/>
                      </a:lnTo>
                      <a:lnTo>
                        <a:pt x="314" y="212"/>
                      </a:lnTo>
                      <a:lnTo>
                        <a:pt x="319" y="221"/>
                      </a:lnTo>
                      <a:lnTo>
                        <a:pt x="323" y="232"/>
                      </a:lnTo>
                      <a:lnTo>
                        <a:pt x="328" y="243"/>
                      </a:lnTo>
                      <a:lnTo>
                        <a:pt x="330" y="255"/>
                      </a:lnTo>
                      <a:lnTo>
                        <a:pt x="331" y="267"/>
                      </a:lnTo>
                      <a:lnTo>
                        <a:pt x="332" y="279"/>
                      </a:lnTo>
                      <a:lnTo>
                        <a:pt x="332" y="279"/>
                      </a:lnTo>
                      <a:lnTo>
                        <a:pt x="331" y="292"/>
                      </a:lnTo>
                      <a:lnTo>
                        <a:pt x="329" y="304"/>
                      </a:lnTo>
                      <a:lnTo>
                        <a:pt x="326" y="317"/>
                      </a:lnTo>
                      <a:lnTo>
                        <a:pt x="321" y="329"/>
                      </a:lnTo>
                      <a:lnTo>
                        <a:pt x="316" y="341"/>
                      </a:lnTo>
                      <a:lnTo>
                        <a:pt x="309" y="353"/>
                      </a:lnTo>
                      <a:lnTo>
                        <a:pt x="302" y="364"/>
                      </a:lnTo>
                      <a:lnTo>
                        <a:pt x="292" y="374"/>
                      </a:lnTo>
                      <a:lnTo>
                        <a:pt x="292" y="374"/>
                      </a:lnTo>
                      <a:lnTo>
                        <a:pt x="282" y="382"/>
                      </a:lnTo>
                      <a:lnTo>
                        <a:pt x="271" y="390"/>
                      </a:lnTo>
                      <a:lnTo>
                        <a:pt x="261" y="397"/>
                      </a:lnTo>
                      <a:lnTo>
                        <a:pt x="249" y="403"/>
                      </a:lnTo>
                      <a:lnTo>
                        <a:pt x="237" y="407"/>
                      </a:lnTo>
                      <a:lnTo>
                        <a:pt x="224" y="410"/>
                      </a:lnTo>
                      <a:lnTo>
                        <a:pt x="211" y="412"/>
                      </a:lnTo>
                      <a:lnTo>
                        <a:pt x="197" y="412"/>
                      </a:lnTo>
                      <a:lnTo>
                        <a:pt x="197" y="412"/>
                      </a:lnTo>
                      <a:lnTo>
                        <a:pt x="184" y="412"/>
                      </a:lnTo>
                      <a:lnTo>
                        <a:pt x="171" y="410"/>
                      </a:lnTo>
                      <a:lnTo>
                        <a:pt x="158" y="407"/>
                      </a:lnTo>
                      <a:lnTo>
                        <a:pt x="146" y="403"/>
                      </a:lnTo>
                      <a:lnTo>
                        <a:pt x="134" y="397"/>
                      </a:lnTo>
                      <a:lnTo>
                        <a:pt x="122" y="390"/>
                      </a:lnTo>
                      <a:lnTo>
                        <a:pt x="112" y="382"/>
                      </a:lnTo>
                      <a:lnTo>
                        <a:pt x="102" y="374"/>
                      </a:lnTo>
                      <a:lnTo>
                        <a:pt x="102" y="374"/>
                      </a:lnTo>
                      <a:lnTo>
                        <a:pt x="93" y="363"/>
                      </a:lnTo>
                      <a:lnTo>
                        <a:pt x="85" y="352"/>
                      </a:lnTo>
                      <a:lnTo>
                        <a:pt x="78" y="341"/>
                      </a:lnTo>
                      <a:lnTo>
                        <a:pt x="73" y="328"/>
                      </a:lnTo>
                      <a:lnTo>
                        <a:pt x="68" y="316"/>
                      </a:lnTo>
                      <a:lnTo>
                        <a:pt x="65" y="303"/>
                      </a:lnTo>
                      <a:lnTo>
                        <a:pt x="63" y="290"/>
                      </a:lnTo>
                      <a:lnTo>
                        <a:pt x="63" y="279"/>
                      </a:lnTo>
                      <a:lnTo>
                        <a:pt x="63" y="266"/>
                      </a:lnTo>
                      <a:lnTo>
                        <a:pt x="65" y="253"/>
                      </a:lnTo>
                      <a:lnTo>
                        <a:pt x="68" y="240"/>
                      </a:lnTo>
                      <a:lnTo>
                        <a:pt x="73" y="228"/>
                      </a:lnTo>
                      <a:lnTo>
                        <a:pt x="78" y="216"/>
                      </a:lnTo>
                      <a:lnTo>
                        <a:pt x="85" y="204"/>
                      </a:lnTo>
                      <a:lnTo>
                        <a:pt x="93" y="193"/>
                      </a:lnTo>
                      <a:lnTo>
                        <a:pt x="102" y="182"/>
                      </a:lnTo>
                      <a:lnTo>
                        <a:pt x="102" y="182"/>
                      </a:lnTo>
                      <a:lnTo>
                        <a:pt x="112" y="174"/>
                      </a:lnTo>
                      <a:lnTo>
                        <a:pt x="122" y="166"/>
                      </a:lnTo>
                      <a:lnTo>
                        <a:pt x="134" y="160"/>
                      </a:lnTo>
                      <a:lnTo>
                        <a:pt x="145" y="153"/>
                      </a:lnTo>
                      <a:lnTo>
                        <a:pt x="158" y="149"/>
                      </a:lnTo>
                      <a:lnTo>
                        <a:pt x="171" y="146"/>
                      </a:lnTo>
                      <a:lnTo>
                        <a:pt x="184" y="145"/>
                      </a:lnTo>
                      <a:lnTo>
                        <a:pt x="197" y="144"/>
                      </a:lnTo>
                      <a:lnTo>
                        <a:pt x="197" y="144"/>
                      </a:lnTo>
                      <a:lnTo>
                        <a:pt x="210" y="145"/>
                      </a:lnTo>
                      <a:lnTo>
                        <a:pt x="223" y="146"/>
                      </a:lnTo>
                      <a:lnTo>
                        <a:pt x="236" y="149"/>
                      </a:lnTo>
                      <a:lnTo>
                        <a:pt x="248" y="153"/>
                      </a:lnTo>
                      <a:lnTo>
                        <a:pt x="260" y="159"/>
                      </a:lnTo>
                      <a:lnTo>
                        <a:pt x="270" y="165"/>
                      </a:lnTo>
                      <a:lnTo>
                        <a:pt x="281" y="173"/>
                      </a:lnTo>
                      <a:lnTo>
                        <a:pt x="291" y="181"/>
                      </a:lnTo>
                      <a:lnTo>
                        <a:pt x="269" y="20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" name="Oval 35"/>
                <p:cNvSpPr/>
                <p:nvPr/>
              </p:nvSpPr>
              <p:spPr>
                <a:xfrm>
                  <a:off x="6164969" y="3294891"/>
                  <a:ext cx="817494" cy="817494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2A9995">
                        <a:alpha val="40000"/>
                      </a:srgbClr>
                    </a:gs>
                    <a:gs pos="0">
                      <a:srgbClr val="8EE0DC">
                        <a:alpha val="78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" name="Group 48"/>
                <p:cNvGrpSpPr/>
                <p:nvPr/>
              </p:nvGrpSpPr>
              <p:grpSpPr>
                <a:xfrm>
                  <a:off x="6391867" y="3485511"/>
                  <a:ext cx="363699" cy="436255"/>
                  <a:chOff x="4051300" y="3109913"/>
                  <a:chExt cx="628650" cy="754063"/>
                </a:xfrm>
                <a:solidFill>
                  <a:schemeClr val="bg1"/>
                </a:solidFill>
              </p:grpSpPr>
              <p:sp>
                <p:nvSpPr>
                  <p:cNvPr id="10" name="Freeform 49"/>
                  <p:cNvSpPr>
                    <a:spLocks noEditPoints="1"/>
                  </p:cNvSpPr>
                  <p:nvPr/>
                </p:nvSpPr>
                <p:spPr bwMode="auto">
                  <a:xfrm>
                    <a:off x="4051300" y="3109913"/>
                    <a:ext cx="628650" cy="754063"/>
                  </a:xfrm>
                  <a:custGeom>
                    <a:avLst/>
                    <a:gdLst>
                      <a:gd name="T0" fmla="*/ 376 w 396"/>
                      <a:gd name="T1" fmla="*/ 361 h 475"/>
                      <a:gd name="T2" fmla="*/ 287 w 396"/>
                      <a:gd name="T3" fmla="*/ 265 h 475"/>
                      <a:gd name="T4" fmla="*/ 258 w 396"/>
                      <a:gd name="T5" fmla="*/ 133 h 475"/>
                      <a:gd name="T6" fmla="*/ 244 w 396"/>
                      <a:gd name="T7" fmla="*/ 70 h 475"/>
                      <a:gd name="T8" fmla="*/ 237 w 396"/>
                      <a:gd name="T9" fmla="*/ 52 h 475"/>
                      <a:gd name="T10" fmla="*/ 233 w 396"/>
                      <a:gd name="T11" fmla="*/ 39 h 475"/>
                      <a:gd name="T12" fmla="*/ 226 w 396"/>
                      <a:gd name="T13" fmla="*/ 27 h 475"/>
                      <a:gd name="T14" fmla="*/ 220 w 396"/>
                      <a:gd name="T15" fmla="*/ 17 h 475"/>
                      <a:gd name="T16" fmla="*/ 213 w 396"/>
                      <a:gd name="T17" fmla="*/ 10 h 475"/>
                      <a:gd name="T18" fmla="*/ 189 w 396"/>
                      <a:gd name="T19" fmla="*/ 6 h 475"/>
                      <a:gd name="T20" fmla="*/ 182 w 396"/>
                      <a:gd name="T21" fmla="*/ 11 h 475"/>
                      <a:gd name="T22" fmla="*/ 176 w 396"/>
                      <a:gd name="T23" fmla="*/ 18 h 475"/>
                      <a:gd name="T24" fmla="*/ 169 w 396"/>
                      <a:gd name="T25" fmla="*/ 28 h 475"/>
                      <a:gd name="T26" fmla="*/ 164 w 396"/>
                      <a:gd name="T27" fmla="*/ 41 h 475"/>
                      <a:gd name="T28" fmla="*/ 157 w 396"/>
                      <a:gd name="T29" fmla="*/ 55 h 475"/>
                      <a:gd name="T30" fmla="*/ 152 w 396"/>
                      <a:gd name="T31" fmla="*/ 70 h 475"/>
                      <a:gd name="T32" fmla="*/ 139 w 396"/>
                      <a:gd name="T33" fmla="*/ 144 h 475"/>
                      <a:gd name="T34" fmla="*/ 102 w 396"/>
                      <a:gd name="T35" fmla="*/ 278 h 475"/>
                      <a:gd name="T36" fmla="*/ 19 w 396"/>
                      <a:gd name="T37" fmla="*/ 362 h 475"/>
                      <a:gd name="T38" fmla="*/ 1 w 396"/>
                      <a:gd name="T39" fmla="*/ 438 h 475"/>
                      <a:gd name="T40" fmla="*/ 124 w 396"/>
                      <a:gd name="T41" fmla="*/ 474 h 475"/>
                      <a:gd name="T42" fmla="*/ 258 w 396"/>
                      <a:gd name="T43" fmla="*/ 469 h 475"/>
                      <a:gd name="T44" fmla="*/ 339 w 396"/>
                      <a:gd name="T45" fmla="*/ 461 h 475"/>
                      <a:gd name="T46" fmla="*/ 374 w 396"/>
                      <a:gd name="T47" fmla="*/ 378 h 475"/>
                      <a:gd name="T48" fmla="*/ 328 w 396"/>
                      <a:gd name="T49" fmla="*/ 355 h 475"/>
                      <a:gd name="T50" fmla="*/ 262 w 396"/>
                      <a:gd name="T51" fmla="*/ 259 h 475"/>
                      <a:gd name="T52" fmla="*/ 351 w 396"/>
                      <a:gd name="T53" fmla="*/ 360 h 475"/>
                      <a:gd name="T54" fmla="*/ 168 w 396"/>
                      <a:gd name="T55" fmla="*/ 68 h 475"/>
                      <a:gd name="T56" fmla="*/ 172 w 396"/>
                      <a:gd name="T57" fmla="*/ 55 h 475"/>
                      <a:gd name="T58" fmla="*/ 178 w 396"/>
                      <a:gd name="T59" fmla="*/ 43 h 475"/>
                      <a:gd name="T60" fmla="*/ 182 w 396"/>
                      <a:gd name="T61" fmla="*/ 35 h 475"/>
                      <a:gd name="T62" fmla="*/ 187 w 396"/>
                      <a:gd name="T63" fmla="*/ 26 h 475"/>
                      <a:gd name="T64" fmla="*/ 194 w 396"/>
                      <a:gd name="T65" fmla="*/ 20 h 475"/>
                      <a:gd name="T66" fmla="*/ 203 w 396"/>
                      <a:gd name="T67" fmla="*/ 20 h 475"/>
                      <a:gd name="T68" fmla="*/ 208 w 396"/>
                      <a:gd name="T69" fmla="*/ 25 h 475"/>
                      <a:gd name="T70" fmla="*/ 213 w 396"/>
                      <a:gd name="T71" fmla="*/ 34 h 475"/>
                      <a:gd name="T72" fmla="*/ 218 w 396"/>
                      <a:gd name="T73" fmla="*/ 42 h 475"/>
                      <a:gd name="T74" fmla="*/ 223 w 396"/>
                      <a:gd name="T75" fmla="*/ 55 h 475"/>
                      <a:gd name="T76" fmla="*/ 166 w 396"/>
                      <a:gd name="T77" fmla="*/ 75 h 475"/>
                      <a:gd name="T78" fmla="*/ 243 w 396"/>
                      <a:gd name="T79" fmla="*/ 142 h 475"/>
                      <a:gd name="T80" fmla="*/ 154 w 396"/>
                      <a:gd name="T81" fmla="*/ 132 h 475"/>
                      <a:gd name="T82" fmla="*/ 62 w 396"/>
                      <a:gd name="T83" fmla="*/ 347 h 475"/>
                      <a:gd name="T84" fmla="*/ 129 w 396"/>
                      <a:gd name="T85" fmla="*/ 273 h 475"/>
                      <a:gd name="T86" fmla="*/ 56 w 396"/>
                      <a:gd name="T87" fmla="*/ 364 h 475"/>
                      <a:gd name="T88" fmla="*/ 22 w 396"/>
                      <a:gd name="T89" fmla="*/ 378 h 475"/>
                      <a:gd name="T90" fmla="*/ 27 w 396"/>
                      <a:gd name="T91" fmla="*/ 395 h 475"/>
                      <a:gd name="T92" fmla="*/ 139 w 396"/>
                      <a:gd name="T93" fmla="*/ 436 h 475"/>
                      <a:gd name="T94" fmla="*/ 99 w 396"/>
                      <a:gd name="T95" fmla="*/ 371 h 475"/>
                      <a:gd name="T96" fmla="*/ 62 w 396"/>
                      <a:gd name="T97" fmla="*/ 401 h 475"/>
                      <a:gd name="T98" fmla="*/ 72 w 396"/>
                      <a:gd name="T99" fmla="*/ 436 h 475"/>
                      <a:gd name="T100" fmla="*/ 95 w 396"/>
                      <a:gd name="T101" fmla="*/ 385 h 475"/>
                      <a:gd name="T102" fmla="*/ 72 w 396"/>
                      <a:gd name="T103" fmla="*/ 460 h 475"/>
                      <a:gd name="T104" fmla="*/ 153 w 396"/>
                      <a:gd name="T105" fmla="*/ 448 h 475"/>
                      <a:gd name="T106" fmla="*/ 325 w 396"/>
                      <a:gd name="T107" fmla="*/ 450 h 475"/>
                      <a:gd name="T108" fmla="*/ 294 w 396"/>
                      <a:gd name="T109" fmla="*/ 392 h 475"/>
                      <a:gd name="T110" fmla="*/ 322 w 396"/>
                      <a:gd name="T111" fmla="*/ 416 h 475"/>
                      <a:gd name="T112" fmla="*/ 326 w 396"/>
                      <a:gd name="T113" fmla="*/ 382 h 475"/>
                      <a:gd name="T114" fmla="*/ 290 w 396"/>
                      <a:gd name="T115" fmla="*/ 375 h 475"/>
                      <a:gd name="T116" fmla="*/ 258 w 396"/>
                      <a:gd name="T117" fmla="*/ 292 h 475"/>
                      <a:gd name="T118" fmla="*/ 375 w 396"/>
                      <a:gd name="T119" fmla="*/ 400 h 4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96" h="475">
                        <a:moveTo>
                          <a:pt x="396" y="427"/>
                        </a:moveTo>
                        <a:lnTo>
                          <a:pt x="396" y="427"/>
                        </a:lnTo>
                        <a:lnTo>
                          <a:pt x="396" y="411"/>
                        </a:lnTo>
                        <a:lnTo>
                          <a:pt x="395" y="393"/>
                        </a:lnTo>
                        <a:lnTo>
                          <a:pt x="393" y="386"/>
                        </a:lnTo>
                        <a:lnTo>
                          <a:pt x="391" y="378"/>
                        </a:lnTo>
                        <a:lnTo>
                          <a:pt x="387" y="373"/>
                        </a:lnTo>
                        <a:lnTo>
                          <a:pt x="384" y="367"/>
                        </a:lnTo>
                        <a:lnTo>
                          <a:pt x="378" y="362"/>
                        </a:lnTo>
                        <a:lnTo>
                          <a:pt x="376" y="361"/>
                        </a:lnTo>
                        <a:lnTo>
                          <a:pt x="376" y="361"/>
                        </a:lnTo>
                        <a:lnTo>
                          <a:pt x="364" y="353"/>
                        </a:lnTo>
                        <a:lnTo>
                          <a:pt x="352" y="344"/>
                        </a:lnTo>
                        <a:lnTo>
                          <a:pt x="341" y="335"/>
                        </a:lnTo>
                        <a:lnTo>
                          <a:pt x="330" y="324"/>
                        </a:lnTo>
                        <a:lnTo>
                          <a:pt x="320" y="313"/>
                        </a:lnTo>
                        <a:lnTo>
                          <a:pt x="311" y="303"/>
                        </a:lnTo>
                        <a:lnTo>
                          <a:pt x="302" y="290"/>
                        </a:lnTo>
                        <a:lnTo>
                          <a:pt x="294" y="278"/>
                        </a:lnTo>
                        <a:lnTo>
                          <a:pt x="287" y="265"/>
                        </a:lnTo>
                        <a:lnTo>
                          <a:pt x="280" y="251"/>
                        </a:lnTo>
                        <a:lnTo>
                          <a:pt x="274" y="237"/>
                        </a:lnTo>
                        <a:lnTo>
                          <a:pt x="270" y="223"/>
                        </a:lnTo>
                        <a:lnTo>
                          <a:pt x="265" y="207"/>
                        </a:lnTo>
                        <a:lnTo>
                          <a:pt x="262" y="193"/>
                        </a:lnTo>
                        <a:lnTo>
                          <a:pt x="260" y="178"/>
                        </a:lnTo>
                        <a:lnTo>
                          <a:pt x="258" y="162"/>
                        </a:lnTo>
                        <a:lnTo>
                          <a:pt x="258" y="144"/>
                        </a:lnTo>
                        <a:lnTo>
                          <a:pt x="258" y="144"/>
                        </a:lnTo>
                        <a:lnTo>
                          <a:pt x="258" y="133"/>
                        </a:lnTo>
                        <a:lnTo>
                          <a:pt x="256" y="120"/>
                        </a:lnTo>
                        <a:lnTo>
                          <a:pt x="249" y="90"/>
                        </a:lnTo>
                        <a:lnTo>
                          <a:pt x="250" y="90"/>
                        </a:lnTo>
                        <a:lnTo>
                          <a:pt x="245" y="71"/>
                        </a:lnTo>
                        <a:lnTo>
                          <a:pt x="245" y="71"/>
                        </a:lnTo>
                        <a:lnTo>
                          <a:pt x="244" y="70"/>
                        </a:lnTo>
                        <a:lnTo>
                          <a:pt x="244" y="70"/>
                        </a:lnTo>
                        <a:lnTo>
                          <a:pt x="244" y="70"/>
                        </a:lnTo>
                        <a:lnTo>
                          <a:pt x="244" y="70"/>
                        </a:lnTo>
                        <a:lnTo>
                          <a:pt x="244" y="70"/>
                        </a:lnTo>
                        <a:lnTo>
                          <a:pt x="244" y="70"/>
                        </a:lnTo>
                        <a:lnTo>
                          <a:pt x="241" y="64"/>
                        </a:lnTo>
                        <a:lnTo>
                          <a:pt x="241" y="64"/>
                        </a:lnTo>
                        <a:lnTo>
                          <a:pt x="241" y="64"/>
                        </a:lnTo>
                        <a:lnTo>
                          <a:pt x="241" y="64"/>
                        </a:lnTo>
                        <a:lnTo>
                          <a:pt x="239" y="57"/>
                        </a:lnTo>
                        <a:lnTo>
                          <a:pt x="239" y="57"/>
                        </a:lnTo>
                        <a:lnTo>
                          <a:pt x="239" y="57"/>
                        </a:lnTo>
                        <a:lnTo>
                          <a:pt x="239" y="57"/>
                        </a:lnTo>
                        <a:lnTo>
                          <a:pt x="237" y="52"/>
                        </a:lnTo>
                        <a:lnTo>
                          <a:pt x="237" y="52"/>
                        </a:lnTo>
                        <a:lnTo>
                          <a:pt x="237" y="51"/>
                        </a:lnTo>
                        <a:lnTo>
                          <a:pt x="237" y="51"/>
                        </a:lnTo>
                        <a:lnTo>
                          <a:pt x="235" y="47"/>
                        </a:lnTo>
                        <a:lnTo>
                          <a:pt x="235" y="47"/>
                        </a:lnTo>
                        <a:lnTo>
                          <a:pt x="235" y="44"/>
                        </a:lnTo>
                        <a:lnTo>
                          <a:pt x="235" y="44"/>
                        </a:lnTo>
                        <a:lnTo>
                          <a:pt x="233" y="41"/>
                        </a:lnTo>
                        <a:lnTo>
                          <a:pt x="233" y="41"/>
                        </a:lnTo>
                        <a:lnTo>
                          <a:pt x="233" y="39"/>
                        </a:lnTo>
                        <a:lnTo>
                          <a:pt x="233" y="39"/>
                        </a:lnTo>
                        <a:lnTo>
                          <a:pt x="231" y="36"/>
                        </a:lnTo>
                        <a:lnTo>
                          <a:pt x="231" y="36"/>
                        </a:lnTo>
                        <a:lnTo>
                          <a:pt x="230" y="34"/>
                        </a:lnTo>
                        <a:lnTo>
                          <a:pt x="230" y="34"/>
                        </a:lnTo>
                        <a:lnTo>
                          <a:pt x="229" y="31"/>
                        </a:lnTo>
                        <a:lnTo>
                          <a:pt x="229" y="31"/>
                        </a:lnTo>
                        <a:lnTo>
                          <a:pt x="227" y="29"/>
                        </a:lnTo>
                        <a:lnTo>
                          <a:pt x="227" y="29"/>
                        </a:lnTo>
                        <a:lnTo>
                          <a:pt x="226" y="27"/>
                        </a:lnTo>
                        <a:lnTo>
                          <a:pt x="226" y="27"/>
                        </a:lnTo>
                        <a:lnTo>
                          <a:pt x="225" y="25"/>
                        </a:lnTo>
                        <a:lnTo>
                          <a:pt x="225" y="25"/>
                        </a:lnTo>
                        <a:lnTo>
                          <a:pt x="223" y="23"/>
                        </a:lnTo>
                        <a:lnTo>
                          <a:pt x="223" y="23"/>
                        </a:lnTo>
                        <a:lnTo>
                          <a:pt x="222" y="21"/>
                        </a:lnTo>
                        <a:lnTo>
                          <a:pt x="222" y="21"/>
                        </a:lnTo>
                        <a:lnTo>
                          <a:pt x="221" y="18"/>
                        </a:lnTo>
                        <a:lnTo>
                          <a:pt x="221" y="18"/>
                        </a:lnTo>
                        <a:lnTo>
                          <a:pt x="220" y="17"/>
                        </a:lnTo>
                        <a:lnTo>
                          <a:pt x="220" y="17"/>
                        </a:lnTo>
                        <a:lnTo>
                          <a:pt x="219" y="15"/>
                        </a:lnTo>
                        <a:lnTo>
                          <a:pt x="219" y="15"/>
                        </a:lnTo>
                        <a:lnTo>
                          <a:pt x="217" y="14"/>
                        </a:lnTo>
                        <a:lnTo>
                          <a:pt x="217" y="14"/>
                        </a:lnTo>
                        <a:lnTo>
                          <a:pt x="216" y="12"/>
                        </a:lnTo>
                        <a:lnTo>
                          <a:pt x="216" y="12"/>
                        </a:lnTo>
                        <a:lnTo>
                          <a:pt x="214" y="11"/>
                        </a:lnTo>
                        <a:lnTo>
                          <a:pt x="214" y="11"/>
                        </a:lnTo>
                        <a:lnTo>
                          <a:pt x="213" y="10"/>
                        </a:lnTo>
                        <a:lnTo>
                          <a:pt x="213" y="10"/>
                        </a:lnTo>
                        <a:lnTo>
                          <a:pt x="211" y="8"/>
                        </a:lnTo>
                        <a:lnTo>
                          <a:pt x="211" y="8"/>
                        </a:lnTo>
                        <a:lnTo>
                          <a:pt x="210" y="8"/>
                        </a:lnTo>
                        <a:lnTo>
                          <a:pt x="210" y="8"/>
                        </a:lnTo>
                        <a:lnTo>
                          <a:pt x="205" y="3"/>
                        </a:lnTo>
                        <a:lnTo>
                          <a:pt x="198" y="0"/>
                        </a:lnTo>
                        <a:lnTo>
                          <a:pt x="192" y="3"/>
                        </a:lnTo>
                        <a:lnTo>
                          <a:pt x="192" y="3"/>
                        </a:lnTo>
                        <a:lnTo>
                          <a:pt x="189" y="6"/>
                        </a:lnTo>
                        <a:lnTo>
                          <a:pt x="189" y="6"/>
                        </a:lnTo>
                        <a:lnTo>
                          <a:pt x="187" y="7"/>
                        </a:lnTo>
                        <a:lnTo>
                          <a:pt x="187" y="7"/>
                        </a:lnTo>
                        <a:lnTo>
                          <a:pt x="185" y="8"/>
                        </a:lnTo>
                        <a:lnTo>
                          <a:pt x="185" y="8"/>
                        </a:lnTo>
                        <a:lnTo>
                          <a:pt x="184" y="9"/>
                        </a:lnTo>
                        <a:lnTo>
                          <a:pt x="184" y="9"/>
                        </a:lnTo>
                        <a:lnTo>
                          <a:pt x="183" y="10"/>
                        </a:lnTo>
                        <a:lnTo>
                          <a:pt x="183" y="10"/>
                        </a:lnTo>
                        <a:lnTo>
                          <a:pt x="182" y="11"/>
                        </a:lnTo>
                        <a:lnTo>
                          <a:pt x="182" y="11"/>
                        </a:lnTo>
                        <a:lnTo>
                          <a:pt x="181" y="12"/>
                        </a:lnTo>
                        <a:lnTo>
                          <a:pt x="181" y="12"/>
                        </a:lnTo>
                        <a:lnTo>
                          <a:pt x="179" y="14"/>
                        </a:lnTo>
                        <a:lnTo>
                          <a:pt x="179" y="14"/>
                        </a:lnTo>
                        <a:lnTo>
                          <a:pt x="178" y="15"/>
                        </a:lnTo>
                        <a:lnTo>
                          <a:pt x="178" y="15"/>
                        </a:lnTo>
                        <a:lnTo>
                          <a:pt x="177" y="17"/>
                        </a:lnTo>
                        <a:lnTo>
                          <a:pt x="177" y="17"/>
                        </a:lnTo>
                        <a:lnTo>
                          <a:pt x="176" y="18"/>
                        </a:lnTo>
                        <a:lnTo>
                          <a:pt x="176" y="18"/>
                        </a:lnTo>
                        <a:lnTo>
                          <a:pt x="175" y="21"/>
                        </a:lnTo>
                        <a:lnTo>
                          <a:pt x="175" y="21"/>
                        </a:lnTo>
                        <a:lnTo>
                          <a:pt x="172" y="23"/>
                        </a:lnTo>
                        <a:lnTo>
                          <a:pt x="172" y="23"/>
                        </a:lnTo>
                        <a:lnTo>
                          <a:pt x="171" y="25"/>
                        </a:lnTo>
                        <a:lnTo>
                          <a:pt x="171" y="25"/>
                        </a:lnTo>
                        <a:lnTo>
                          <a:pt x="170" y="27"/>
                        </a:lnTo>
                        <a:lnTo>
                          <a:pt x="170" y="27"/>
                        </a:lnTo>
                        <a:lnTo>
                          <a:pt x="169" y="28"/>
                        </a:lnTo>
                        <a:lnTo>
                          <a:pt x="169" y="28"/>
                        </a:lnTo>
                        <a:lnTo>
                          <a:pt x="168" y="31"/>
                        </a:lnTo>
                        <a:lnTo>
                          <a:pt x="168" y="31"/>
                        </a:lnTo>
                        <a:lnTo>
                          <a:pt x="167" y="34"/>
                        </a:lnTo>
                        <a:lnTo>
                          <a:pt x="167" y="34"/>
                        </a:lnTo>
                        <a:lnTo>
                          <a:pt x="166" y="36"/>
                        </a:lnTo>
                        <a:lnTo>
                          <a:pt x="166" y="36"/>
                        </a:lnTo>
                        <a:lnTo>
                          <a:pt x="165" y="38"/>
                        </a:lnTo>
                        <a:lnTo>
                          <a:pt x="165" y="38"/>
                        </a:lnTo>
                        <a:lnTo>
                          <a:pt x="164" y="41"/>
                        </a:lnTo>
                        <a:lnTo>
                          <a:pt x="164" y="41"/>
                        </a:lnTo>
                        <a:lnTo>
                          <a:pt x="163" y="43"/>
                        </a:lnTo>
                        <a:lnTo>
                          <a:pt x="163" y="43"/>
                        </a:lnTo>
                        <a:lnTo>
                          <a:pt x="160" y="47"/>
                        </a:lnTo>
                        <a:lnTo>
                          <a:pt x="160" y="47"/>
                        </a:lnTo>
                        <a:lnTo>
                          <a:pt x="159" y="49"/>
                        </a:lnTo>
                        <a:lnTo>
                          <a:pt x="159" y="49"/>
                        </a:lnTo>
                        <a:lnTo>
                          <a:pt x="158" y="52"/>
                        </a:lnTo>
                        <a:lnTo>
                          <a:pt x="158" y="52"/>
                        </a:lnTo>
                        <a:lnTo>
                          <a:pt x="157" y="55"/>
                        </a:lnTo>
                        <a:lnTo>
                          <a:pt x="157" y="55"/>
                        </a:lnTo>
                        <a:lnTo>
                          <a:pt x="156" y="58"/>
                        </a:lnTo>
                        <a:lnTo>
                          <a:pt x="156" y="58"/>
                        </a:lnTo>
                        <a:lnTo>
                          <a:pt x="155" y="62"/>
                        </a:lnTo>
                        <a:lnTo>
                          <a:pt x="155" y="62"/>
                        </a:lnTo>
                        <a:lnTo>
                          <a:pt x="154" y="64"/>
                        </a:lnTo>
                        <a:lnTo>
                          <a:pt x="154" y="64"/>
                        </a:lnTo>
                        <a:lnTo>
                          <a:pt x="153" y="69"/>
                        </a:lnTo>
                        <a:lnTo>
                          <a:pt x="153" y="69"/>
                        </a:lnTo>
                        <a:lnTo>
                          <a:pt x="152" y="70"/>
                        </a:lnTo>
                        <a:lnTo>
                          <a:pt x="152" y="70"/>
                        </a:lnTo>
                        <a:lnTo>
                          <a:pt x="152" y="71"/>
                        </a:lnTo>
                        <a:lnTo>
                          <a:pt x="152" y="71"/>
                        </a:lnTo>
                        <a:lnTo>
                          <a:pt x="152" y="71"/>
                        </a:lnTo>
                        <a:lnTo>
                          <a:pt x="146" y="90"/>
                        </a:lnTo>
                        <a:lnTo>
                          <a:pt x="148" y="90"/>
                        </a:lnTo>
                        <a:lnTo>
                          <a:pt x="148" y="90"/>
                        </a:lnTo>
                        <a:lnTo>
                          <a:pt x="141" y="120"/>
                        </a:lnTo>
                        <a:lnTo>
                          <a:pt x="139" y="133"/>
                        </a:lnTo>
                        <a:lnTo>
                          <a:pt x="139" y="144"/>
                        </a:lnTo>
                        <a:lnTo>
                          <a:pt x="139" y="162"/>
                        </a:lnTo>
                        <a:lnTo>
                          <a:pt x="139" y="162"/>
                        </a:lnTo>
                        <a:lnTo>
                          <a:pt x="137" y="178"/>
                        </a:lnTo>
                        <a:lnTo>
                          <a:pt x="135" y="193"/>
                        </a:lnTo>
                        <a:lnTo>
                          <a:pt x="131" y="209"/>
                        </a:lnTo>
                        <a:lnTo>
                          <a:pt x="127" y="223"/>
                        </a:lnTo>
                        <a:lnTo>
                          <a:pt x="122" y="237"/>
                        </a:lnTo>
                        <a:lnTo>
                          <a:pt x="116" y="251"/>
                        </a:lnTo>
                        <a:lnTo>
                          <a:pt x="110" y="265"/>
                        </a:lnTo>
                        <a:lnTo>
                          <a:pt x="102" y="278"/>
                        </a:lnTo>
                        <a:lnTo>
                          <a:pt x="95" y="290"/>
                        </a:lnTo>
                        <a:lnTo>
                          <a:pt x="86" y="303"/>
                        </a:lnTo>
                        <a:lnTo>
                          <a:pt x="76" y="313"/>
                        </a:lnTo>
                        <a:lnTo>
                          <a:pt x="67" y="324"/>
                        </a:lnTo>
                        <a:lnTo>
                          <a:pt x="56" y="335"/>
                        </a:lnTo>
                        <a:lnTo>
                          <a:pt x="44" y="344"/>
                        </a:lnTo>
                        <a:lnTo>
                          <a:pt x="32" y="353"/>
                        </a:lnTo>
                        <a:lnTo>
                          <a:pt x="20" y="361"/>
                        </a:lnTo>
                        <a:lnTo>
                          <a:pt x="19" y="362"/>
                        </a:lnTo>
                        <a:lnTo>
                          <a:pt x="19" y="362"/>
                        </a:lnTo>
                        <a:lnTo>
                          <a:pt x="13" y="367"/>
                        </a:lnTo>
                        <a:lnTo>
                          <a:pt x="13" y="367"/>
                        </a:lnTo>
                        <a:lnTo>
                          <a:pt x="8" y="372"/>
                        </a:lnTo>
                        <a:lnTo>
                          <a:pt x="6" y="378"/>
                        </a:lnTo>
                        <a:lnTo>
                          <a:pt x="4" y="386"/>
                        </a:lnTo>
                        <a:lnTo>
                          <a:pt x="2" y="393"/>
                        </a:lnTo>
                        <a:lnTo>
                          <a:pt x="1" y="411"/>
                        </a:lnTo>
                        <a:lnTo>
                          <a:pt x="0" y="426"/>
                        </a:lnTo>
                        <a:lnTo>
                          <a:pt x="0" y="426"/>
                        </a:lnTo>
                        <a:lnTo>
                          <a:pt x="1" y="438"/>
                        </a:lnTo>
                        <a:lnTo>
                          <a:pt x="1" y="444"/>
                        </a:lnTo>
                        <a:lnTo>
                          <a:pt x="2" y="450"/>
                        </a:lnTo>
                        <a:lnTo>
                          <a:pt x="2" y="450"/>
                        </a:lnTo>
                        <a:lnTo>
                          <a:pt x="57" y="450"/>
                        </a:lnTo>
                        <a:lnTo>
                          <a:pt x="57" y="450"/>
                        </a:lnTo>
                        <a:lnTo>
                          <a:pt x="58" y="461"/>
                        </a:lnTo>
                        <a:lnTo>
                          <a:pt x="59" y="474"/>
                        </a:lnTo>
                        <a:lnTo>
                          <a:pt x="72" y="474"/>
                        </a:lnTo>
                        <a:lnTo>
                          <a:pt x="111" y="474"/>
                        </a:lnTo>
                        <a:lnTo>
                          <a:pt x="124" y="474"/>
                        </a:lnTo>
                        <a:lnTo>
                          <a:pt x="125" y="461"/>
                        </a:lnTo>
                        <a:lnTo>
                          <a:pt x="125" y="461"/>
                        </a:lnTo>
                        <a:lnTo>
                          <a:pt x="125" y="450"/>
                        </a:lnTo>
                        <a:lnTo>
                          <a:pt x="138" y="450"/>
                        </a:lnTo>
                        <a:lnTo>
                          <a:pt x="138" y="450"/>
                        </a:lnTo>
                        <a:lnTo>
                          <a:pt x="139" y="469"/>
                        </a:lnTo>
                        <a:lnTo>
                          <a:pt x="140" y="475"/>
                        </a:lnTo>
                        <a:lnTo>
                          <a:pt x="257" y="475"/>
                        </a:lnTo>
                        <a:lnTo>
                          <a:pt x="258" y="469"/>
                        </a:lnTo>
                        <a:lnTo>
                          <a:pt x="258" y="469"/>
                        </a:lnTo>
                        <a:lnTo>
                          <a:pt x="259" y="450"/>
                        </a:lnTo>
                        <a:lnTo>
                          <a:pt x="271" y="450"/>
                        </a:lnTo>
                        <a:lnTo>
                          <a:pt x="271" y="450"/>
                        </a:lnTo>
                        <a:lnTo>
                          <a:pt x="272" y="461"/>
                        </a:lnTo>
                        <a:lnTo>
                          <a:pt x="273" y="474"/>
                        </a:lnTo>
                        <a:lnTo>
                          <a:pt x="286" y="474"/>
                        </a:lnTo>
                        <a:lnTo>
                          <a:pt x="325" y="474"/>
                        </a:lnTo>
                        <a:lnTo>
                          <a:pt x="338" y="474"/>
                        </a:lnTo>
                        <a:lnTo>
                          <a:pt x="339" y="461"/>
                        </a:lnTo>
                        <a:lnTo>
                          <a:pt x="339" y="461"/>
                        </a:lnTo>
                        <a:lnTo>
                          <a:pt x="339" y="450"/>
                        </a:lnTo>
                        <a:lnTo>
                          <a:pt x="395" y="450"/>
                        </a:lnTo>
                        <a:lnTo>
                          <a:pt x="395" y="450"/>
                        </a:lnTo>
                        <a:lnTo>
                          <a:pt x="396" y="444"/>
                        </a:lnTo>
                        <a:lnTo>
                          <a:pt x="396" y="444"/>
                        </a:lnTo>
                        <a:lnTo>
                          <a:pt x="396" y="438"/>
                        </a:lnTo>
                        <a:lnTo>
                          <a:pt x="396" y="427"/>
                        </a:lnTo>
                        <a:lnTo>
                          <a:pt x="396" y="427"/>
                        </a:lnTo>
                        <a:close/>
                        <a:moveTo>
                          <a:pt x="369" y="373"/>
                        </a:moveTo>
                        <a:lnTo>
                          <a:pt x="374" y="378"/>
                        </a:lnTo>
                        <a:lnTo>
                          <a:pt x="374" y="378"/>
                        </a:lnTo>
                        <a:lnTo>
                          <a:pt x="376" y="380"/>
                        </a:lnTo>
                        <a:lnTo>
                          <a:pt x="378" y="384"/>
                        </a:lnTo>
                        <a:lnTo>
                          <a:pt x="376" y="384"/>
                        </a:lnTo>
                        <a:lnTo>
                          <a:pt x="375" y="382"/>
                        </a:lnTo>
                        <a:lnTo>
                          <a:pt x="375" y="382"/>
                        </a:lnTo>
                        <a:lnTo>
                          <a:pt x="362" y="377"/>
                        </a:lnTo>
                        <a:lnTo>
                          <a:pt x="351" y="371"/>
                        </a:lnTo>
                        <a:lnTo>
                          <a:pt x="339" y="363"/>
                        </a:lnTo>
                        <a:lnTo>
                          <a:pt x="328" y="355"/>
                        </a:lnTo>
                        <a:lnTo>
                          <a:pt x="318" y="348"/>
                        </a:lnTo>
                        <a:lnTo>
                          <a:pt x="308" y="339"/>
                        </a:lnTo>
                        <a:lnTo>
                          <a:pt x="300" y="331"/>
                        </a:lnTo>
                        <a:lnTo>
                          <a:pt x="292" y="322"/>
                        </a:lnTo>
                        <a:lnTo>
                          <a:pt x="285" y="312"/>
                        </a:lnTo>
                        <a:lnTo>
                          <a:pt x="279" y="303"/>
                        </a:lnTo>
                        <a:lnTo>
                          <a:pt x="274" y="292"/>
                        </a:lnTo>
                        <a:lnTo>
                          <a:pt x="268" y="281"/>
                        </a:lnTo>
                        <a:lnTo>
                          <a:pt x="265" y="270"/>
                        </a:lnTo>
                        <a:lnTo>
                          <a:pt x="262" y="259"/>
                        </a:lnTo>
                        <a:lnTo>
                          <a:pt x="260" y="249"/>
                        </a:lnTo>
                        <a:lnTo>
                          <a:pt x="259" y="237"/>
                        </a:lnTo>
                        <a:lnTo>
                          <a:pt x="259" y="237"/>
                        </a:lnTo>
                        <a:lnTo>
                          <a:pt x="267" y="257"/>
                        </a:lnTo>
                        <a:lnTo>
                          <a:pt x="278" y="278"/>
                        </a:lnTo>
                        <a:lnTo>
                          <a:pt x="289" y="296"/>
                        </a:lnTo>
                        <a:lnTo>
                          <a:pt x="302" y="314"/>
                        </a:lnTo>
                        <a:lnTo>
                          <a:pt x="317" y="331"/>
                        </a:lnTo>
                        <a:lnTo>
                          <a:pt x="333" y="347"/>
                        </a:lnTo>
                        <a:lnTo>
                          <a:pt x="351" y="360"/>
                        </a:lnTo>
                        <a:lnTo>
                          <a:pt x="369" y="373"/>
                        </a:lnTo>
                        <a:lnTo>
                          <a:pt x="369" y="373"/>
                        </a:lnTo>
                        <a:close/>
                        <a:moveTo>
                          <a:pt x="166" y="75"/>
                        </a:moveTo>
                        <a:lnTo>
                          <a:pt x="166" y="75"/>
                        </a:lnTo>
                        <a:lnTo>
                          <a:pt x="166" y="74"/>
                        </a:lnTo>
                        <a:lnTo>
                          <a:pt x="166" y="74"/>
                        </a:lnTo>
                        <a:lnTo>
                          <a:pt x="167" y="70"/>
                        </a:lnTo>
                        <a:lnTo>
                          <a:pt x="167" y="70"/>
                        </a:lnTo>
                        <a:lnTo>
                          <a:pt x="168" y="68"/>
                        </a:lnTo>
                        <a:lnTo>
                          <a:pt x="168" y="68"/>
                        </a:lnTo>
                        <a:lnTo>
                          <a:pt x="169" y="65"/>
                        </a:lnTo>
                        <a:lnTo>
                          <a:pt x="169" y="65"/>
                        </a:lnTo>
                        <a:lnTo>
                          <a:pt x="170" y="63"/>
                        </a:lnTo>
                        <a:lnTo>
                          <a:pt x="170" y="63"/>
                        </a:lnTo>
                        <a:lnTo>
                          <a:pt x="170" y="61"/>
                        </a:lnTo>
                        <a:lnTo>
                          <a:pt x="170" y="61"/>
                        </a:lnTo>
                        <a:lnTo>
                          <a:pt x="171" y="57"/>
                        </a:lnTo>
                        <a:lnTo>
                          <a:pt x="171" y="57"/>
                        </a:lnTo>
                        <a:lnTo>
                          <a:pt x="172" y="55"/>
                        </a:lnTo>
                        <a:lnTo>
                          <a:pt x="172" y="55"/>
                        </a:lnTo>
                        <a:lnTo>
                          <a:pt x="173" y="53"/>
                        </a:lnTo>
                        <a:lnTo>
                          <a:pt x="173" y="53"/>
                        </a:lnTo>
                        <a:lnTo>
                          <a:pt x="175" y="51"/>
                        </a:lnTo>
                        <a:lnTo>
                          <a:pt x="175" y="51"/>
                        </a:lnTo>
                        <a:lnTo>
                          <a:pt x="176" y="48"/>
                        </a:lnTo>
                        <a:lnTo>
                          <a:pt x="176" y="48"/>
                        </a:lnTo>
                        <a:lnTo>
                          <a:pt x="177" y="47"/>
                        </a:lnTo>
                        <a:lnTo>
                          <a:pt x="177" y="47"/>
                        </a:lnTo>
                        <a:lnTo>
                          <a:pt x="178" y="43"/>
                        </a:lnTo>
                        <a:lnTo>
                          <a:pt x="178" y="43"/>
                        </a:lnTo>
                        <a:lnTo>
                          <a:pt x="178" y="42"/>
                        </a:lnTo>
                        <a:lnTo>
                          <a:pt x="178" y="42"/>
                        </a:lnTo>
                        <a:lnTo>
                          <a:pt x="180" y="39"/>
                        </a:lnTo>
                        <a:lnTo>
                          <a:pt x="180" y="39"/>
                        </a:lnTo>
                        <a:lnTo>
                          <a:pt x="180" y="38"/>
                        </a:lnTo>
                        <a:lnTo>
                          <a:pt x="180" y="38"/>
                        </a:lnTo>
                        <a:lnTo>
                          <a:pt x="182" y="36"/>
                        </a:lnTo>
                        <a:lnTo>
                          <a:pt x="182" y="36"/>
                        </a:lnTo>
                        <a:lnTo>
                          <a:pt x="182" y="35"/>
                        </a:lnTo>
                        <a:lnTo>
                          <a:pt x="182" y="35"/>
                        </a:lnTo>
                        <a:lnTo>
                          <a:pt x="183" y="31"/>
                        </a:lnTo>
                        <a:lnTo>
                          <a:pt x="183" y="31"/>
                        </a:lnTo>
                        <a:lnTo>
                          <a:pt x="184" y="30"/>
                        </a:lnTo>
                        <a:lnTo>
                          <a:pt x="184" y="30"/>
                        </a:lnTo>
                        <a:lnTo>
                          <a:pt x="185" y="28"/>
                        </a:lnTo>
                        <a:lnTo>
                          <a:pt x="185" y="28"/>
                        </a:lnTo>
                        <a:lnTo>
                          <a:pt x="186" y="27"/>
                        </a:lnTo>
                        <a:lnTo>
                          <a:pt x="186" y="27"/>
                        </a:lnTo>
                        <a:lnTo>
                          <a:pt x="187" y="26"/>
                        </a:lnTo>
                        <a:lnTo>
                          <a:pt x="187" y="26"/>
                        </a:lnTo>
                        <a:lnTo>
                          <a:pt x="189" y="25"/>
                        </a:lnTo>
                        <a:lnTo>
                          <a:pt x="189" y="25"/>
                        </a:lnTo>
                        <a:lnTo>
                          <a:pt x="191" y="23"/>
                        </a:lnTo>
                        <a:lnTo>
                          <a:pt x="191" y="23"/>
                        </a:lnTo>
                        <a:lnTo>
                          <a:pt x="191" y="22"/>
                        </a:lnTo>
                        <a:lnTo>
                          <a:pt x="191" y="22"/>
                        </a:lnTo>
                        <a:lnTo>
                          <a:pt x="193" y="21"/>
                        </a:lnTo>
                        <a:lnTo>
                          <a:pt x="193" y="21"/>
                        </a:lnTo>
                        <a:lnTo>
                          <a:pt x="194" y="20"/>
                        </a:lnTo>
                        <a:lnTo>
                          <a:pt x="194" y="20"/>
                        </a:lnTo>
                        <a:lnTo>
                          <a:pt x="195" y="18"/>
                        </a:lnTo>
                        <a:lnTo>
                          <a:pt x="195" y="18"/>
                        </a:lnTo>
                        <a:lnTo>
                          <a:pt x="196" y="17"/>
                        </a:lnTo>
                        <a:lnTo>
                          <a:pt x="196" y="17"/>
                        </a:lnTo>
                        <a:lnTo>
                          <a:pt x="198" y="16"/>
                        </a:lnTo>
                        <a:lnTo>
                          <a:pt x="198" y="16"/>
                        </a:lnTo>
                        <a:lnTo>
                          <a:pt x="200" y="17"/>
                        </a:lnTo>
                        <a:lnTo>
                          <a:pt x="200" y="17"/>
                        </a:lnTo>
                        <a:lnTo>
                          <a:pt x="203" y="20"/>
                        </a:lnTo>
                        <a:lnTo>
                          <a:pt x="203" y="20"/>
                        </a:lnTo>
                        <a:lnTo>
                          <a:pt x="203" y="20"/>
                        </a:lnTo>
                        <a:lnTo>
                          <a:pt x="203" y="20"/>
                        </a:lnTo>
                        <a:lnTo>
                          <a:pt x="205" y="22"/>
                        </a:lnTo>
                        <a:lnTo>
                          <a:pt x="205" y="22"/>
                        </a:lnTo>
                        <a:lnTo>
                          <a:pt x="205" y="22"/>
                        </a:lnTo>
                        <a:lnTo>
                          <a:pt x="205" y="22"/>
                        </a:lnTo>
                        <a:lnTo>
                          <a:pt x="207" y="24"/>
                        </a:lnTo>
                        <a:lnTo>
                          <a:pt x="207" y="24"/>
                        </a:lnTo>
                        <a:lnTo>
                          <a:pt x="208" y="25"/>
                        </a:lnTo>
                        <a:lnTo>
                          <a:pt x="208" y="25"/>
                        </a:lnTo>
                        <a:lnTo>
                          <a:pt x="209" y="27"/>
                        </a:lnTo>
                        <a:lnTo>
                          <a:pt x="209" y="27"/>
                        </a:lnTo>
                        <a:lnTo>
                          <a:pt x="210" y="27"/>
                        </a:lnTo>
                        <a:lnTo>
                          <a:pt x="210" y="27"/>
                        </a:lnTo>
                        <a:lnTo>
                          <a:pt x="211" y="30"/>
                        </a:lnTo>
                        <a:lnTo>
                          <a:pt x="211" y="30"/>
                        </a:lnTo>
                        <a:lnTo>
                          <a:pt x="212" y="30"/>
                        </a:lnTo>
                        <a:lnTo>
                          <a:pt x="212" y="30"/>
                        </a:lnTo>
                        <a:lnTo>
                          <a:pt x="213" y="34"/>
                        </a:lnTo>
                        <a:lnTo>
                          <a:pt x="213" y="34"/>
                        </a:lnTo>
                        <a:lnTo>
                          <a:pt x="214" y="35"/>
                        </a:lnTo>
                        <a:lnTo>
                          <a:pt x="214" y="35"/>
                        </a:lnTo>
                        <a:lnTo>
                          <a:pt x="216" y="37"/>
                        </a:lnTo>
                        <a:lnTo>
                          <a:pt x="216" y="37"/>
                        </a:lnTo>
                        <a:lnTo>
                          <a:pt x="217" y="38"/>
                        </a:lnTo>
                        <a:lnTo>
                          <a:pt x="217" y="38"/>
                        </a:lnTo>
                        <a:lnTo>
                          <a:pt x="218" y="41"/>
                        </a:lnTo>
                        <a:lnTo>
                          <a:pt x="218" y="41"/>
                        </a:lnTo>
                        <a:lnTo>
                          <a:pt x="218" y="42"/>
                        </a:lnTo>
                        <a:lnTo>
                          <a:pt x="218" y="42"/>
                        </a:lnTo>
                        <a:lnTo>
                          <a:pt x="220" y="45"/>
                        </a:lnTo>
                        <a:lnTo>
                          <a:pt x="220" y="45"/>
                        </a:lnTo>
                        <a:lnTo>
                          <a:pt x="220" y="47"/>
                        </a:lnTo>
                        <a:lnTo>
                          <a:pt x="220" y="47"/>
                        </a:lnTo>
                        <a:lnTo>
                          <a:pt x="222" y="50"/>
                        </a:lnTo>
                        <a:lnTo>
                          <a:pt x="222" y="50"/>
                        </a:lnTo>
                        <a:lnTo>
                          <a:pt x="222" y="51"/>
                        </a:lnTo>
                        <a:lnTo>
                          <a:pt x="222" y="51"/>
                        </a:lnTo>
                        <a:lnTo>
                          <a:pt x="223" y="55"/>
                        </a:lnTo>
                        <a:lnTo>
                          <a:pt x="223" y="55"/>
                        </a:lnTo>
                        <a:lnTo>
                          <a:pt x="224" y="55"/>
                        </a:lnTo>
                        <a:lnTo>
                          <a:pt x="224" y="55"/>
                        </a:lnTo>
                        <a:lnTo>
                          <a:pt x="225" y="60"/>
                        </a:lnTo>
                        <a:lnTo>
                          <a:pt x="225" y="60"/>
                        </a:lnTo>
                        <a:lnTo>
                          <a:pt x="225" y="61"/>
                        </a:lnTo>
                        <a:lnTo>
                          <a:pt x="225" y="61"/>
                        </a:lnTo>
                        <a:lnTo>
                          <a:pt x="231" y="76"/>
                        </a:lnTo>
                        <a:lnTo>
                          <a:pt x="166" y="76"/>
                        </a:lnTo>
                        <a:lnTo>
                          <a:pt x="166" y="76"/>
                        </a:lnTo>
                        <a:lnTo>
                          <a:pt x="166" y="75"/>
                        </a:lnTo>
                        <a:lnTo>
                          <a:pt x="166" y="75"/>
                        </a:lnTo>
                        <a:close/>
                        <a:moveTo>
                          <a:pt x="166" y="90"/>
                        </a:moveTo>
                        <a:lnTo>
                          <a:pt x="231" y="90"/>
                        </a:lnTo>
                        <a:lnTo>
                          <a:pt x="235" y="90"/>
                        </a:lnTo>
                        <a:lnTo>
                          <a:pt x="235" y="90"/>
                        </a:lnTo>
                        <a:lnTo>
                          <a:pt x="238" y="105"/>
                        </a:lnTo>
                        <a:lnTo>
                          <a:pt x="241" y="119"/>
                        </a:lnTo>
                        <a:lnTo>
                          <a:pt x="243" y="132"/>
                        </a:lnTo>
                        <a:lnTo>
                          <a:pt x="244" y="142"/>
                        </a:lnTo>
                        <a:lnTo>
                          <a:pt x="243" y="142"/>
                        </a:lnTo>
                        <a:lnTo>
                          <a:pt x="243" y="142"/>
                        </a:lnTo>
                        <a:lnTo>
                          <a:pt x="244" y="163"/>
                        </a:lnTo>
                        <a:lnTo>
                          <a:pt x="244" y="434"/>
                        </a:lnTo>
                        <a:lnTo>
                          <a:pt x="153" y="434"/>
                        </a:lnTo>
                        <a:lnTo>
                          <a:pt x="153" y="163"/>
                        </a:lnTo>
                        <a:lnTo>
                          <a:pt x="153" y="163"/>
                        </a:lnTo>
                        <a:lnTo>
                          <a:pt x="154" y="142"/>
                        </a:lnTo>
                        <a:lnTo>
                          <a:pt x="153" y="142"/>
                        </a:lnTo>
                        <a:lnTo>
                          <a:pt x="153" y="142"/>
                        </a:lnTo>
                        <a:lnTo>
                          <a:pt x="154" y="132"/>
                        </a:lnTo>
                        <a:lnTo>
                          <a:pt x="155" y="119"/>
                        </a:lnTo>
                        <a:lnTo>
                          <a:pt x="158" y="105"/>
                        </a:lnTo>
                        <a:lnTo>
                          <a:pt x="162" y="90"/>
                        </a:lnTo>
                        <a:lnTo>
                          <a:pt x="166" y="90"/>
                        </a:lnTo>
                        <a:close/>
                        <a:moveTo>
                          <a:pt x="22" y="378"/>
                        </a:moveTo>
                        <a:lnTo>
                          <a:pt x="22" y="378"/>
                        </a:lnTo>
                        <a:lnTo>
                          <a:pt x="28" y="373"/>
                        </a:lnTo>
                        <a:lnTo>
                          <a:pt x="28" y="373"/>
                        </a:lnTo>
                        <a:lnTo>
                          <a:pt x="46" y="361"/>
                        </a:lnTo>
                        <a:lnTo>
                          <a:pt x="62" y="347"/>
                        </a:lnTo>
                        <a:lnTo>
                          <a:pt x="78" y="333"/>
                        </a:lnTo>
                        <a:lnTo>
                          <a:pt x="92" y="317"/>
                        </a:lnTo>
                        <a:lnTo>
                          <a:pt x="105" y="298"/>
                        </a:lnTo>
                        <a:lnTo>
                          <a:pt x="117" y="280"/>
                        </a:lnTo>
                        <a:lnTo>
                          <a:pt x="127" y="260"/>
                        </a:lnTo>
                        <a:lnTo>
                          <a:pt x="136" y="241"/>
                        </a:lnTo>
                        <a:lnTo>
                          <a:pt x="136" y="241"/>
                        </a:lnTo>
                        <a:lnTo>
                          <a:pt x="135" y="252"/>
                        </a:lnTo>
                        <a:lnTo>
                          <a:pt x="132" y="263"/>
                        </a:lnTo>
                        <a:lnTo>
                          <a:pt x="129" y="273"/>
                        </a:lnTo>
                        <a:lnTo>
                          <a:pt x="125" y="284"/>
                        </a:lnTo>
                        <a:lnTo>
                          <a:pt x="121" y="295"/>
                        </a:lnTo>
                        <a:lnTo>
                          <a:pt x="115" y="305"/>
                        </a:lnTo>
                        <a:lnTo>
                          <a:pt x="109" y="314"/>
                        </a:lnTo>
                        <a:lnTo>
                          <a:pt x="102" y="323"/>
                        </a:lnTo>
                        <a:lnTo>
                          <a:pt x="95" y="333"/>
                        </a:lnTo>
                        <a:lnTo>
                          <a:pt x="86" y="341"/>
                        </a:lnTo>
                        <a:lnTo>
                          <a:pt x="76" y="349"/>
                        </a:lnTo>
                        <a:lnTo>
                          <a:pt x="67" y="357"/>
                        </a:lnTo>
                        <a:lnTo>
                          <a:pt x="56" y="364"/>
                        </a:lnTo>
                        <a:lnTo>
                          <a:pt x="45" y="371"/>
                        </a:lnTo>
                        <a:lnTo>
                          <a:pt x="33" y="377"/>
                        </a:lnTo>
                        <a:lnTo>
                          <a:pt x="21" y="382"/>
                        </a:lnTo>
                        <a:lnTo>
                          <a:pt x="20" y="384"/>
                        </a:lnTo>
                        <a:lnTo>
                          <a:pt x="20" y="384"/>
                        </a:lnTo>
                        <a:lnTo>
                          <a:pt x="19" y="384"/>
                        </a:lnTo>
                        <a:lnTo>
                          <a:pt x="19" y="384"/>
                        </a:lnTo>
                        <a:lnTo>
                          <a:pt x="20" y="380"/>
                        </a:lnTo>
                        <a:lnTo>
                          <a:pt x="22" y="378"/>
                        </a:lnTo>
                        <a:lnTo>
                          <a:pt x="22" y="378"/>
                        </a:lnTo>
                        <a:close/>
                        <a:moveTo>
                          <a:pt x="15" y="428"/>
                        </a:moveTo>
                        <a:lnTo>
                          <a:pt x="15" y="428"/>
                        </a:lnTo>
                        <a:lnTo>
                          <a:pt x="15" y="418"/>
                        </a:lnTo>
                        <a:lnTo>
                          <a:pt x="16" y="409"/>
                        </a:lnTo>
                        <a:lnTo>
                          <a:pt x="18" y="403"/>
                        </a:lnTo>
                        <a:lnTo>
                          <a:pt x="19" y="401"/>
                        </a:lnTo>
                        <a:lnTo>
                          <a:pt x="21" y="400"/>
                        </a:lnTo>
                        <a:lnTo>
                          <a:pt x="21" y="400"/>
                        </a:lnTo>
                        <a:lnTo>
                          <a:pt x="27" y="395"/>
                        </a:lnTo>
                        <a:lnTo>
                          <a:pt x="27" y="395"/>
                        </a:lnTo>
                        <a:lnTo>
                          <a:pt x="46" y="386"/>
                        </a:lnTo>
                        <a:lnTo>
                          <a:pt x="64" y="375"/>
                        </a:lnTo>
                        <a:lnTo>
                          <a:pt x="82" y="364"/>
                        </a:lnTo>
                        <a:lnTo>
                          <a:pt x="97" y="351"/>
                        </a:lnTo>
                        <a:lnTo>
                          <a:pt x="110" y="337"/>
                        </a:lnTo>
                        <a:lnTo>
                          <a:pt x="121" y="322"/>
                        </a:lnTo>
                        <a:lnTo>
                          <a:pt x="130" y="306"/>
                        </a:lnTo>
                        <a:lnTo>
                          <a:pt x="139" y="290"/>
                        </a:lnTo>
                        <a:lnTo>
                          <a:pt x="139" y="434"/>
                        </a:lnTo>
                        <a:lnTo>
                          <a:pt x="139" y="436"/>
                        </a:lnTo>
                        <a:lnTo>
                          <a:pt x="125" y="436"/>
                        </a:lnTo>
                        <a:lnTo>
                          <a:pt x="125" y="436"/>
                        </a:lnTo>
                        <a:lnTo>
                          <a:pt x="125" y="425"/>
                        </a:lnTo>
                        <a:lnTo>
                          <a:pt x="123" y="413"/>
                        </a:lnTo>
                        <a:lnTo>
                          <a:pt x="121" y="401"/>
                        </a:lnTo>
                        <a:lnTo>
                          <a:pt x="116" y="391"/>
                        </a:lnTo>
                        <a:lnTo>
                          <a:pt x="112" y="382"/>
                        </a:lnTo>
                        <a:lnTo>
                          <a:pt x="106" y="375"/>
                        </a:lnTo>
                        <a:lnTo>
                          <a:pt x="103" y="373"/>
                        </a:lnTo>
                        <a:lnTo>
                          <a:pt x="99" y="371"/>
                        </a:lnTo>
                        <a:lnTo>
                          <a:pt x="96" y="369"/>
                        </a:lnTo>
                        <a:lnTo>
                          <a:pt x="91" y="369"/>
                        </a:lnTo>
                        <a:lnTo>
                          <a:pt x="91" y="369"/>
                        </a:lnTo>
                        <a:lnTo>
                          <a:pt x="87" y="369"/>
                        </a:lnTo>
                        <a:lnTo>
                          <a:pt x="83" y="371"/>
                        </a:lnTo>
                        <a:lnTo>
                          <a:pt x="79" y="373"/>
                        </a:lnTo>
                        <a:lnTo>
                          <a:pt x="76" y="375"/>
                        </a:lnTo>
                        <a:lnTo>
                          <a:pt x="71" y="382"/>
                        </a:lnTo>
                        <a:lnTo>
                          <a:pt x="65" y="391"/>
                        </a:lnTo>
                        <a:lnTo>
                          <a:pt x="62" y="401"/>
                        </a:lnTo>
                        <a:lnTo>
                          <a:pt x="60" y="413"/>
                        </a:lnTo>
                        <a:lnTo>
                          <a:pt x="58" y="425"/>
                        </a:lnTo>
                        <a:lnTo>
                          <a:pt x="57" y="436"/>
                        </a:lnTo>
                        <a:lnTo>
                          <a:pt x="15" y="436"/>
                        </a:lnTo>
                        <a:lnTo>
                          <a:pt x="15" y="436"/>
                        </a:lnTo>
                        <a:lnTo>
                          <a:pt x="15" y="428"/>
                        </a:lnTo>
                        <a:lnTo>
                          <a:pt x="15" y="428"/>
                        </a:lnTo>
                        <a:close/>
                        <a:moveTo>
                          <a:pt x="111" y="436"/>
                        </a:moveTo>
                        <a:lnTo>
                          <a:pt x="72" y="436"/>
                        </a:lnTo>
                        <a:lnTo>
                          <a:pt x="72" y="436"/>
                        </a:lnTo>
                        <a:lnTo>
                          <a:pt x="72" y="426"/>
                        </a:lnTo>
                        <a:lnTo>
                          <a:pt x="74" y="416"/>
                        </a:lnTo>
                        <a:lnTo>
                          <a:pt x="75" y="406"/>
                        </a:lnTo>
                        <a:lnTo>
                          <a:pt x="78" y="399"/>
                        </a:lnTo>
                        <a:lnTo>
                          <a:pt x="81" y="392"/>
                        </a:lnTo>
                        <a:lnTo>
                          <a:pt x="84" y="388"/>
                        </a:lnTo>
                        <a:lnTo>
                          <a:pt x="87" y="385"/>
                        </a:lnTo>
                        <a:lnTo>
                          <a:pt x="91" y="384"/>
                        </a:lnTo>
                        <a:lnTo>
                          <a:pt x="91" y="384"/>
                        </a:lnTo>
                        <a:lnTo>
                          <a:pt x="95" y="385"/>
                        </a:lnTo>
                        <a:lnTo>
                          <a:pt x="99" y="388"/>
                        </a:lnTo>
                        <a:lnTo>
                          <a:pt x="102" y="392"/>
                        </a:lnTo>
                        <a:lnTo>
                          <a:pt x="104" y="399"/>
                        </a:lnTo>
                        <a:lnTo>
                          <a:pt x="108" y="406"/>
                        </a:lnTo>
                        <a:lnTo>
                          <a:pt x="109" y="416"/>
                        </a:lnTo>
                        <a:lnTo>
                          <a:pt x="111" y="426"/>
                        </a:lnTo>
                        <a:lnTo>
                          <a:pt x="111" y="436"/>
                        </a:lnTo>
                        <a:lnTo>
                          <a:pt x="111" y="436"/>
                        </a:lnTo>
                        <a:close/>
                        <a:moveTo>
                          <a:pt x="111" y="460"/>
                        </a:moveTo>
                        <a:lnTo>
                          <a:pt x="72" y="460"/>
                        </a:lnTo>
                        <a:lnTo>
                          <a:pt x="72" y="460"/>
                        </a:lnTo>
                        <a:lnTo>
                          <a:pt x="72" y="450"/>
                        </a:lnTo>
                        <a:lnTo>
                          <a:pt x="111" y="450"/>
                        </a:lnTo>
                        <a:lnTo>
                          <a:pt x="111" y="450"/>
                        </a:lnTo>
                        <a:lnTo>
                          <a:pt x="111" y="460"/>
                        </a:lnTo>
                        <a:lnTo>
                          <a:pt x="111" y="460"/>
                        </a:lnTo>
                        <a:close/>
                        <a:moveTo>
                          <a:pt x="153" y="461"/>
                        </a:moveTo>
                        <a:lnTo>
                          <a:pt x="153" y="461"/>
                        </a:lnTo>
                        <a:lnTo>
                          <a:pt x="152" y="448"/>
                        </a:lnTo>
                        <a:lnTo>
                          <a:pt x="153" y="448"/>
                        </a:lnTo>
                        <a:lnTo>
                          <a:pt x="244" y="448"/>
                        </a:lnTo>
                        <a:lnTo>
                          <a:pt x="245" y="448"/>
                        </a:lnTo>
                        <a:lnTo>
                          <a:pt x="245" y="448"/>
                        </a:lnTo>
                        <a:lnTo>
                          <a:pt x="244" y="461"/>
                        </a:lnTo>
                        <a:lnTo>
                          <a:pt x="153" y="461"/>
                        </a:lnTo>
                        <a:close/>
                        <a:moveTo>
                          <a:pt x="325" y="460"/>
                        </a:moveTo>
                        <a:lnTo>
                          <a:pt x="286" y="460"/>
                        </a:lnTo>
                        <a:lnTo>
                          <a:pt x="286" y="460"/>
                        </a:lnTo>
                        <a:lnTo>
                          <a:pt x="285" y="450"/>
                        </a:lnTo>
                        <a:lnTo>
                          <a:pt x="325" y="450"/>
                        </a:lnTo>
                        <a:lnTo>
                          <a:pt x="325" y="450"/>
                        </a:lnTo>
                        <a:lnTo>
                          <a:pt x="325" y="460"/>
                        </a:lnTo>
                        <a:lnTo>
                          <a:pt x="325" y="460"/>
                        </a:lnTo>
                        <a:close/>
                        <a:moveTo>
                          <a:pt x="286" y="436"/>
                        </a:moveTo>
                        <a:lnTo>
                          <a:pt x="286" y="436"/>
                        </a:lnTo>
                        <a:lnTo>
                          <a:pt x="286" y="426"/>
                        </a:lnTo>
                        <a:lnTo>
                          <a:pt x="288" y="416"/>
                        </a:lnTo>
                        <a:lnTo>
                          <a:pt x="289" y="406"/>
                        </a:lnTo>
                        <a:lnTo>
                          <a:pt x="292" y="399"/>
                        </a:lnTo>
                        <a:lnTo>
                          <a:pt x="294" y="392"/>
                        </a:lnTo>
                        <a:lnTo>
                          <a:pt x="298" y="388"/>
                        </a:lnTo>
                        <a:lnTo>
                          <a:pt x="301" y="385"/>
                        </a:lnTo>
                        <a:lnTo>
                          <a:pt x="305" y="384"/>
                        </a:lnTo>
                        <a:lnTo>
                          <a:pt x="305" y="384"/>
                        </a:lnTo>
                        <a:lnTo>
                          <a:pt x="308" y="385"/>
                        </a:lnTo>
                        <a:lnTo>
                          <a:pt x="313" y="388"/>
                        </a:lnTo>
                        <a:lnTo>
                          <a:pt x="316" y="392"/>
                        </a:lnTo>
                        <a:lnTo>
                          <a:pt x="318" y="399"/>
                        </a:lnTo>
                        <a:lnTo>
                          <a:pt x="320" y="406"/>
                        </a:lnTo>
                        <a:lnTo>
                          <a:pt x="322" y="416"/>
                        </a:lnTo>
                        <a:lnTo>
                          <a:pt x="325" y="426"/>
                        </a:lnTo>
                        <a:lnTo>
                          <a:pt x="325" y="436"/>
                        </a:lnTo>
                        <a:lnTo>
                          <a:pt x="286" y="436"/>
                        </a:lnTo>
                        <a:close/>
                        <a:moveTo>
                          <a:pt x="339" y="436"/>
                        </a:moveTo>
                        <a:lnTo>
                          <a:pt x="339" y="436"/>
                        </a:lnTo>
                        <a:lnTo>
                          <a:pt x="339" y="425"/>
                        </a:lnTo>
                        <a:lnTo>
                          <a:pt x="337" y="413"/>
                        </a:lnTo>
                        <a:lnTo>
                          <a:pt x="334" y="401"/>
                        </a:lnTo>
                        <a:lnTo>
                          <a:pt x="330" y="391"/>
                        </a:lnTo>
                        <a:lnTo>
                          <a:pt x="326" y="382"/>
                        </a:lnTo>
                        <a:lnTo>
                          <a:pt x="320" y="375"/>
                        </a:lnTo>
                        <a:lnTo>
                          <a:pt x="317" y="373"/>
                        </a:lnTo>
                        <a:lnTo>
                          <a:pt x="313" y="371"/>
                        </a:lnTo>
                        <a:lnTo>
                          <a:pt x="310" y="369"/>
                        </a:lnTo>
                        <a:lnTo>
                          <a:pt x="305" y="369"/>
                        </a:lnTo>
                        <a:lnTo>
                          <a:pt x="305" y="369"/>
                        </a:lnTo>
                        <a:lnTo>
                          <a:pt x="301" y="369"/>
                        </a:lnTo>
                        <a:lnTo>
                          <a:pt x="297" y="371"/>
                        </a:lnTo>
                        <a:lnTo>
                          <a:pt x="293" y="373"/>
                        </a:lnTo>
                        <a:lnTo>
                          <a:pt x="290" y="375"/>
                        </a:lnTo>
                        <a:lnTo>
                          <a:pt x="285" y="382"/>
                        </a:lnTo>
                        <a:lnTo>
                          <a:pt x="279" y="391"/>
                        </a:lnTo>
                        <a:lnTo>
                          <a:pt x="276" y="401"/>
                        </a:lnTo>
                        <a:lnTo>
                          <a:pt x="274" y="413"/>
                        </a:lnTo>
                        <a:lnTo>
                          <a:pt x="272" y="425"/>
                        </a:lnTo>
                        <a:lnTo>
                          <a:pt x="271" y="436"/>
                        </a:lnTo>
                        <a:lnTo>
                          <a:pt x="258" y="436"/>
                        </a:lnTo>
                        <a:lnTo>
                          <a:pt x="258" y="434"/>
                        </a:lnTo>
                        <a:lnTo>
                          <a:pt x="258" y="292"/>
                        </a:lnTo>
                        <a:lnTo>
                          <a:pt x="258" y="292"/>
                        </a:lnTo>
                        <a:lnTo>
                          <a:pt x="266" y="308"/>
                        </a:lnTo>
                        <a:lnTo>
                          <a:pt x="276" y="323"/>
                        </a:lnTo>
                        <a:lnTo>
                          <a:pt x="288" y="337"/>
                        </a:lnTo>
                        <a:lnTo>
                          <a:pt x="301" y="351"/>
                        </a:lnTo>
                        <a:lnTo>
                          <a:pt x="316" y="364"/>
                        </a:lnTo>
                        <a:lnTo>
                          <a:pt x="332" y="376"/>
                        </a:lnTo>
                        <a:lnTo>
                          <a:pt x="351" y="386"/>
                        </a:lnTo>
                        <a:lnTo>
                          <a:pt x="370" y="395"/>
                        </a:lnTo>
                        <a:lnTo>
                          <a:pt x="375" y="400"/>
                        </a:lnTo>
                        <a:lnTo>
                          <a:pt x="375" y="400"/>
                        </a:lnTo>
                        <a:lnTo>
                          <a:pt x="379" y="403"/>
                        </a:lnTo>
                        <a:lnTo>
                          <a:pt x="381" y="409"/>
                        </a:lnTo>
                        <a:lnTo>
                          <a:pt x="382" y="418"/>
                        </a:lnTo>
                        <a:lnTo>
                          <a:pt x="382" y="427"/>
                        </a:lnTo>
                        <a:lnTo>
                          <a:pt x="382" y="427"/>
                        </a:lnTo>
                        <a:lnTo>
                          <a:pt x="382" y="436"/>
                        </a:lnTo>
                        <a:lnTo>
                          <a:pt x="339" y="4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ko-KR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" name="Freeform 50"/>
                  <p:cNvSpPr/>
                  <p:nvPr/>
                </p:nvSpPr>
                <p:spPr bwMode="auto">
                  <a:xfrm>
                    <a:off x="4313238" y="3270250"/>
                    <a:ext cx="106363" cy="34925"/>
                  </a:xfrm>
                  <a:custGeom>
                    <a:avLst/>
                    <a:gdLst>
                      <a:gd name="T0" fmla="*/ 13 w 67"/>
                      <a:gd name="T1" fmla="*/ 20 h 22"/>
                      <a:gd name="T2" fmla="*/ 13 w 67"/>
                      <a:gd name="T3" fmla="*/ 20 h 22"/>
                      <a:gd name="T4" fmla="*/ 15 w 67"/>
                      <a:gd name="T5" fmla="*/ 18 h 22"/>
                      <a:gd name="T6" fmla="*/ 20 w 67"/>
                      <a:gd name="T7" fmla="*/ 16 h 22"/>
                      <a:gd name="T8" fmla="*/ 26 w 67"/>
                      <a:gd name="T9" fmla="*/ 15 h 22"/>
                      <a:gd name="T10" fmla="*/ 33 w 67"/>
                      <a:gd name="T11" fmla="*/ 14 h 22"/>
                      <a:gd name="T12" fmla="*/ 33 w 67"/>
                      <a:gd name="T13" fmla="*/ 14 h 22"/>
                      <a:gd name="T14" fmla="*/ 41 w 67"/>
                      <a:gd name="T15" fmla="*/ 15 h 22"/>
                      <a:gd name="T16" fmla="*/ 46 w 67"/>
                      <a:gd name="T17" fmla="*/ 16 h 22"/>
                      <a:gd name="T18" fmla="*/ 52 w 67"/>
                      <a:gd name="T19" fmla="*/ 18 h 22"/>
                      <a:gd name="T20" fmla="*/ 54 w 67"/>
                      <a:gd name="T21" fmla="*/ 20 h 22"/>
                      <a:gd name="T22" fmla="*/ 54 w 67"/>
                      <a:gd name="T23" fmla="*/ 20 h 22"/>
                      <a:gd name="T24" fmla="*/ 57 w 67"/>
                      <a:gd name="T25" fmla="*/ 22 h 22"/>
                      <a:gd name="T26" fmla="*/ 59 w 67"/>
                      <a:gd name="T27" fmla="*/ 22 h 22"/>
                      <a:gd name="T28" fmla="*/ 59 w 67"/>
                      <a:gd name="T29" fmla="*/ 22 h 22"/>
                      <a:gd name="T30" fmla="*/ 62 w 67"/>
                      <a:gd name="T31" fmla="*/ 22 h 22"/>
                      <a:gd name="T32" fmla="*/ 65 w 67"/>
                      <a:gd name="T33" fmla="*/ 20 h 22"/>
                      <a:gd name="T34" fmla="*/ 65 w 67"/>
                      <a:gd name="T35" fmla="*/ 20 h 22"/>
                      <a:gd name="T36" fmla="*/ 66 w 67"/>
                      <a:gd name="T37" fmla="*/ 18 h 22"/>
                      <a:gd name="T38" fmla="*/ 67 w 67"/>
                      <a:gd name="T39" fmla="*/ 16 h 22"/>
                      <a:gd name="T40" fmla="*/ 66 w 67"/>
                      <a:gd name="T41" fmla="*/ 13 h 22"/>
                      <a:gd name="T42" fmla="*/ 65 w 67"/>
                      <a:gd name="T43" fmla="*/ 10 h 22"/>
                      <a:gd name="T44" fmla="*/ 65 w 67"/>
                      <a:gd name="T45" fmla="*/ 10 h 22"/>
                      <a:gd name="T46" fmla="*/ 59 w 67"/>
                      <a:gd name="T47" fmla="*/ 6 h 22"/>
                      <a:gd name="T48" fmla="*/ 52 w 67"/>
                      <a:gd name="T49" fmla="*/ 3 h 22"/>
                      <a:gd name="T50" fmla="*/ 43 w 67"/>
                      <a:gd name="T51" fmla="*/ 1 h 22"/>
                      <a:gd name="T52" fmla="*/ 33 w 67"/>
                      <a:gd name="T53" fmla="*/ 0 h 22"/>
                      <a:gd name="T54" fmla="*/ 33 w 67"/>
                      <a:gd name="T55" fmla="*/ 0 h 22"/>
                      <a:gd name="T56" fmla="*/ 24 w 67"/>
                      <a:gd name="T57" fmla="*/ 1 h 22"/>
                      <a:gd name="T58" fmla="*/ 15 w 67"/>
                      <a:gd name="T59" fmla="*/ 3 h 22"/>
                      <a:gd name="T60" fmla="*/ 7 w 67"/>
                      <a:gd name="T61" fmla="*/ 6 h 22"/>
                      <a:gd name="T62" fmla="*/ 2 w 67"/>
                      <a:gd name="T63" fmla="*/ 10 h 22"/>
                      <a:gd name="T64" fmla="*/ 2 w 67"/>
                      <a:gd name="T65" fmla="*/ 10 h 22"/>
                      <a:gd name="T66" fmla="*/ 1 w 67"/>
                      <a:gd name="T67" fmla="*/ 13 h 22"/>
                      <a:gd name="T68" fmla="*/ 0 w 67"/>
                      <a:gd name="T69" fmla="*/ 16 h 22"/>
                      <a:gd name="T70" fmla="*/ 1 w 67"/>
                      <a:gd name="T71" fmla="*/ 18 h 22"/>
                      <a:gd name="T72" fmla="*/ 2 w 67"/>
                      <a:gd name="T73" fmla="*/ 20 h 22"/>
                      <a:gd name="T74" fmla="*/ 2 w 67"/>
                      <a:gd name="T75" fmla="*/ 20 h 22"/>
                      <a:gd name="T76" fmla="*/ 5 w 67"/>
                      <a:gd name="T77" fmla="*/ 22 h 22"/>
                      <a:gd name="T78" fmla="*/ 7 w 67"/>
                      <a:gd name="T79" fmla="*/ 22 h 22"/>
                      <a:gd name="T80" fmla="*/ 10 w 67"/>
                      <a:gd name="T81" fmla="*/ 21 h 22"/>
                      <a:gd name="T82" fmla="*/ 13 w 67"/>
                      <a:gd name="T83" fmla="*/ 20 h 22"/>
                      <a:gd name="T84" fmla="*/ 13 w 67"/>
                      <a:gd name="T85" fmla="*/ 20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7" h="22">
                        <a:moveTo>
                          <a:pt x="13" y="20"/>
                        </a:moveTo>
                        <a:lnTo>
                          <a:pt x="13" y="20"/>
                        </a:lnTo>
                        <a:lnTo>
                          <a:pt x="15" y="18"/>
                        </a:lnTo>
                        <a:lnTo>
                          <a:pt x="20" y="16"/>
                        </a:lnTo>
                        <a:lnTo>
                          <a:pt x="26" y="15"/>
                        </a:lnTo>
                        <a:lnTo>
                          <a:pt x="33" y="14"/>
                        </a:lnTo>
                        <a:lnTo>
                          <a:pt x="33" y="14"/>
                        </a:lnTo>
                        <a:lnTo>
                          <a:pt x="41" y="15"/>
                        </a:lnTo>
                        <a:lnTo>
                          <a:pt x="46" y="16"/>
                        </a:lnTo>
                        <a:lnTo>
                          <a:pt x="52" y="18"/>
                        </a:lnTo>
                        <a:lnTo>
                          <a:pt x="54" y="20"/>
                        </a:lnTo>
                        <a:lnTo>
                          <a:pt x="54" y="20"/>
                        </a:lnTo>
                        <a:lnTo>
                          <a:pt x="57" y="22"/>
                        </a:lnTo>
                        <a:lnTo>
                          <a:pt x="59" y="22"/>
                        </a:lnTo>
                        <a:lnTo>
                          <a:pt x="59" y="22"/>
                        </a:lnTo>
                        <a:lnTo>
                          <a:pt x="62" y="22"/>
                        </a:lnTo>
                        <a:lnTo>
                          <a:pt x="65" y="20"/>
                        </a:lnTo>
                        <a:lnTo>
                          <a:pt x="65" y="20"/>
                        </a:lnTo>
                        <a:lnTo>
                          <a:pt x="66" y="18"/>
                        </a:lnTo>
                        <a:lnTo>
                          <a:pt x="67" y="16"/>
                        </a:lnTo>
                        <a:lnTo>
                          <a:pt x="66" y="13"/>
                        </a:lnTo>
                        <a:lnTo>
                          <a:pt x="65" y="10"/>
                        </a:lnTo>
                        <a:lnTo>
                          <a:pt x="65" y="10"/>
                        </a:lnTo>
                        <a:lnTo>
                          <a:pt x="59" y="6"/>
                        </a:lnTo>
                        <a:lnTo>
                          <a:pt x="52" y="3"/>
                        </a:lnTo>
                        <a:lnTo>
                          <a:pt x="43" y="1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24" y="1"/>
                        </a:lnTo>
                        <a:lnTo>
                          <a:pt x="15" y="3"/>
                        </a:lnTo>
                        <a:lnTo>
                          <a:pt x="7" y="6"/>
                        </a:lnTo>
                        <a:lnTo>
                          <a:pt x="2" y="10"/>
                        </a:lnTo>
                        <a:lnTo>
                          <a:pt x="2" y="10"/>
                        </a:lnTo>
                        <a:lnTo>
                          <a:pt x="1" y="13"/>
                        </a:lnTo>
                        <a:lnTo>
                          <a:pt x="0" y="16"/>
                        </a:lnTo>
                        <a:lnTo>
                          <a:pt x="1" y="18"/>
                        </a:lnTo>
                        <a:lnTo>
                          <a:pt x="2" y="20"/>
                        </a:lnTo>
                        <a:lnTo>
                          <a:pt x="2" y="20"/>
                        </a:lnTo>
                        <a:lnTo>
                          <a:pt x="5" y="22"/>
                        </a:lnTo>
                        <a:lnTo>
                          <a:pt x="7" y="22"/>
                        </a:lnTo>
                        <a:lnTo>
                          <a:pt x="10" y="21"/>
                        </a:lnTo>
                        <a:lnTo>
                          <a:pt x="13" y="20"/>
                        </a:lnTo>
                        <a:lnTo>
                          <a:pt x="1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ko-KR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13" name="Oval 8"/>
                <p:cNvSpPr/>
                <p:nvPr/>
              </p:nvSpPr>
              <p:spPr>
                <a:xfrm>
                  <a:off x="5618234" y="1938531"/>
                  <a:ext cx="817494" cy="817494"/>
                </a:xfrm>
                <a:prstGeom prst="ellipse">
                  <a:avLst/>
                </a:prstGeom>
                <a:gradFill flip="none" rotWithShape="1">
                  <a:gsLst>
                    <a:gs pos="87000">
                      <a:srgbClr val="2A9995">
                        <a:alpha val="40000"/>
                      </a:srgbClr>
                    </a:gs>
                    <a:gs pos="0">
                      <a:srgbClr val="8EE0DC">
                        <a:alpha val="78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" name="Group 51"/>
                <p:cNvGrpSpPr/>
                <p:nvPr/>
              </p:nvGrpSpPr>
              <p:grpSpPr>
                <a:xfrm>
                  <a:off x="5811609" y="2143387"/>
                  <a:ext cx="430744" cy="407783"/>
                  <a:chOff x="2835275" y="3127375"/>
                  <a:chExt cx="744538" cy="704850"/>
                </a:xfrm>
                <a:solidFill>
                  <a:schemeClr val="bg1"/>
                </a:solidFill>
              </p:grpSpPr>
              <p:sp>
                <p:nvSpPr>
                  <p:cNvPr id="15" name="Freeform 52"/>
                  <p:cNvSpPr>
                    <a:spLocks noEditPoints="1"/>
                  </p:cNvSpPr>
                  <p:nvPr/>
                </p:nvSpPr>
                <p:spPr bwMode="auto">
                  <a:xfrm>
                    <a:off x="2835275" y="3324225"/>
                    <a:ext cx="504825" cy="508000"/>
                  </a:xfrm>
                  <a:custGeom>
                    <a:avLst/>
                    <a:gdLst>
                      <a:gd name="T0" fmla="*/ 284 w 318"/>
                      <a:gd name="T1" fmla="*/ 55 h 320"/>
                      <a:gd name="T2" fmla="*/ 253 w 318"/>
                      <a:gd name="T3" fmla="*/ 61 h 320"/>
                      <a:gd name="T4" fmla="*/ 195 w 318"/>
                      <a:gd name="T5" fmla="*/ 28 h 320"/>
                      <a:gd name="T6" fmla="*/ 185 w 318"/>
                      <a:gd name="T7" fmla="*/ 0 h 320"/>
                      <a:gd name="T8" fmla="*/ 125 w 318"/>
                      <a:gd name="T9" fmla="*/ 27 h 320"/>
                      <a:gd name="T10" fmla="*/ 55 w 318"/>
                      <a:gd name="T11" fmla="*/ 36 h 320"/>
                      <a:gd name="T12" fmla="*/ 57 w 318"/>
                      <a:gd name="T13" fmla="*/ 66 h 320"/>
                      <a:gd name="T14" fmla="*/ 25 w 318"/>
                      <a:gd name="T15" fmla="*/ 120 h 320"/>
                      <a:gd name="T16" fmla="*/ 0 w 318"/>
                      <a:gd name="T17" fmla="*/ 135 h 320"/>
                      <a:gd name="T18" fmla="*/ 20 w 318"/>
                      <a:gd name="T19" fmla="*/ 192 h 320"/>
                      <a:gd name="T20" fmla="*/ 35 w 318"/>
                      <a:gd name="T21" fmla="*/ 264 h 320"/>
                      <a:gd name="T22" fmla="*/ 64 w 318"/>
                      <a:gd name="T23" fmla="*/ 268 h 320"/>
                      <a:gd name="T24" fmla="*/ 116 w 318"/>
                      <a:gd name="T25" fmla="*/ 298 h 320"/>
                      <a:gd name="T26" fmla="*/ 135 w 318"/>
                      <a:gd name="T27" fmla="*/ 320 h 320"/>
                      <a:gd name="T28" fmla="*/ 192 w 318"/>
                      <a:gd name="T29" fmla="*/ 300 h 320"/>
                      <a:gd name="T30" fmla="*/ 263 w 318"/>
                      <a:gd name="T31" fmla="*/ 284 h 320"/>
                      <a:gd name="T32" fmla="*/ 264 w 318"/>
                      <a:gd name="T33" fmla="*/ 255 h 320"/>
                      <a:gd name="T34" fmla="*/ 294 w 318"/>
                      <a:gd name="T35" fmla="*/ 199 h 320"/>
                      <a:gd name="T36" fmla="*/ 318 w 318"/>
                      <a:gd name="T37" fmla="*/ 185 h 320"/>
                      <a:gd name="T38" fmla="*/ 293 w 318"/>
                      <a:gd name="T39" fmla="*/ 126 h 320"/>
                      <a:gd name="T40" fmla="*/ 304 w 318"/>
                      <a:gd name="T41" fmla="*/ 173 h 320"/>
                      <a:gd name="T42" fmla="*/ 283 w 318"/>
                      <a:gd name="T43" fmla="*/ 183 h 320"/>
                      <a:gd name="T44" fmla="*/ 294 w 318"/>
                      <a:gd name="T45" fmla="*/ 218 h 320"/>
                      <a:gd name="T46" fmla="*/ 257 w 318"/>
                      <a:gd name="T47" fmla="*/ 242 h 320"/>
                      <a:gd name="T48" fmla="*/ 244 w 318"/>
                      <a:gd name="T49" fmla="*/ 256 h 320"/>
                      <a:gd name="T50" fmla="*/ 220 w 318"/>
                      <a:gd name="T51" fmla="*/ 293 h 320"/>
                      <a:gd name="T52" fmla="*/ 204 w 318"/>
                      <a:gd name="T53" fmla="*/ 281 h 320"/>
                      <a:gd name="T54" fmla="*/ 180 w 318"/>
                      <a:gd name="T55" fmla="*/ 288 h 320"/>
                      <a:gd name="T56" fmla="*/ 142 w 318"/>
                      <a:gd name="T57" fmla="*/ 290 h 320"/>
                      <a:gd name="T58" fmla="*/ 127 w 318"/>
                      <a:gd name="T59" fmla="*/ 286 h 320"/>
                      <a:gd name="T60" fmla="*/ 101 w 318"/>
                      <a:gd name="T61" fmla="*/ 294 h 320"/>
                      <a:gd name="T62" fmla="*/ 77 w 318"/>
                      <a:gd name="T63" fmla="*/ 260 h 320"/>
                      <a:gd name="T64" fmla="*/ 61 w 318"/>
                      <a:gd name="T65" fmla="*/ 245 h 320"/>
                      <a:gd name="T66" fmla="*/ 27 w 318"/>
                      <a:gd name="T67" fmla="*/ 220 h 320"/>
                      <a:gd name="T68" fmla="*/ 38 w 318"/>
                      <a:gd name="T69" fmla="*/ 204 h 320"/>
                      <a:gd name="T70" fmla="*/ 32 w 318"/>
                      <a:gd name="T71" fmla="*/ 180 h 320"/>
                      <a:gd name="T72" fmla="*/ 33 w 318"/>
                      <a:gd name="T73" fmla="*/ 143 h 320"/>
                      <a:gd name="T74" fmla="*/ 37 w 318"/>
                      <a:gd name="T75" fmla="*/ 129 h 320"/>
                      <a:gd name="T76" fmla="*/ 25 w 318"/>
                      <a:gd name="T77" fmla="*/ 102 h 320"/>
                      <a:gd name="T78" fmla="*/ 65 w 318"/>
                      <a:gd name="T79" fmla="*/ 79 h 320"/>
                      <a:gd name="T80" fmla="*/ 80 w 318"/>
                      <a:gd name="T81" fmla="*/ 65 h 320"/>
                      <a:gd name="T82" fmla="*/ 114 w 318"/>
                      <a:gd name="T83" fmla="*/ 45 h 320"/>
                      <a:gd name="T84" fmla="*/ 133 w 318"/>
                      <a:gd name="T85" fmla="*/ 40 h 320"/>
                      <a:gd name="T86" fmla="*/ 173 w 318"/>
                      <a:gd name="T87" fmla="*/ 14 h 320"/>
                      <a:gd name="T88" fmla="*/ 182 w 318"/>
                      <a:gd name="T89" fmla="*/ 40 h 320"/>
                      <a:gd name="T90" fmla="*/ 218 w 318"/>
                      <a:gd name="T91" fmla="*/ 25 h 320"/>
                      <a:gd name="T92" fmla="*/ 240 w 318"/>
                      <a:gd name="T93" fmla="*/ 68 h 320"/>
                      <a:gd name="T94" fmla="*/ 253 w 318"/>
                      <a:gd name="T95" fmla="*/ 80 h 320"/>
                      <a:gd name="T96" fmla="*/ 274 w 318"/>
                      <a:gd name="T97" fmla="*/ 115 h 320"/>
                      <a:gd name="T98" fmla="*/ 281 w 318"/>
                      <a:gd name="T99" fmla="*/ 134 h 320"/>
                      <a:gd name="T100" fmla="*/ 304 w 318"/>
                      <a:gd name="T101" fmla="*/ 173 h 3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18" h="320">
                        <a:moveTo>
                          <a:pt x="290" y="119"/>
                        </a:moveTo>
                        <a:lnTo>
                          <a:pt x="310" y="102"/>
                        </a:lnTo>
                        <a:lnTo>
                          <a:pt x="284" y="55"/>
                        </a:lnTo>
                        <a:lnTo>
                          <a:pt x="257" y="64"/>
                        </a:lnTo>
                        <a:lnTo>
                          <a:pt x="257" y="64"/>
                        </a:lnTo>
                        <a:lnTo>
                          <a:pt x="253" y="61"/>
                        </a:lnTo>
                        <a:lnTo>
                          <a:pt x="260" y="34"/>
                        </a:lnTo>
                        <a:lnTo>
                          <a:pt x="215" y="8"/>
                        </a:lnTo>
                        <a:lnTo>
                          <a:pt x="195" y="28"/>
                        </a:lnTo>
                        <a:lnTo>
                          <a:pt x="195" y="28"/>
                        </a:lnTo>
                        <a:lnTo>
                          <a:pt x="190" y="27"/>
                        </a:lnTo>
                        <a:lnTo>
                          <a:pt x="185" y="0"/>
                        </a:lnTo>
                        <a:lnTo>
                          <a:pt x="131" y="0"/>
                        </a:lnTo>
                        <a:lnTo>
                          <a:pt x="125" y="27"/>
                        </a:lnTo>
                        <a:lnTo>
                          <a:pt x="125" y="27"/>
                        </a:lnTo>
                        <a:lnTo>
                          <a:pt x="119" y="29"/>
                        </a:lnTo>
                        <a:lnTo>
                          <a:pt x="101" y="9"/>
                        </a:lnTo>
                        <a:lnTo>
                          <a:pt x="55" y="36"/>
                        </a:lnTo>
                        <a:lnTo>
                          <a:pt x="62" y="61"/>
                        </a:lnTo>
                        <a:lnTo>
                          <a:pt x="62" y="61"/>
                        </a:lnTo>
                        <a:lnTo>
                          <a:pt x="57" y="66"/>
                        </a:lnTo>
                        <a:lnTo>
                          <a:pt x="33" y="58"/>
                        </a:lnTo>
                        <a:lnTo>
                          <a:pt x="7" y="105"/>
                        </a:lnTo>
                        <a:lnTo>
                          <a:pt x="25" y="120"/>
                        </a:lnTo>
                        <a:lnTo>
                          <a:pt x="25" y="120"/>
                        </a:lnTo>
                        <a:lnTo>
                          <a:pt x="21" y="131"/>
                        </a:lnTo>
                        <a:lnTo>
                          <a:pt x="0" y="135"/>
                        </a:lnTo>
                        <a:lnTo>
                          <a:pt x="0" y="188"/>
                        </a:lnTo>
                        <a:lnTo>
                          <a:pt x="20" y="192"/>
                        </a:lnTo>
                        <a:lnTo>
                          <a:pt x="20" y="192"/>
                        </a:lnTo>
                        <a:lnTo>
                          <a:pt x="24" y="205"/>
                        </a:lnTo>
                        <a:lnTo>
                          <a:pt x="8" y="218"/>
                        </a:lnTo>
                        <a:lnTo>
                          <a:pt x="35" y="264"/>
                        </a:lnTo>
                        <a:lnTo>
                          <a:pt x="54" y="258"/>
                        </a:lnTo>
                        <a:lnTo>
                          <a:pt x="54" y="258"/>
                        </a:lnTo>
                        <a:lnTo>
                          <a:pt x="64" y="268"/>
                        </a:lnTo>
                        <a:lnTo>
                          <a:pt x="58" y="285"/>
                        </a:lnTo>
                        <a:lnTo>
                          <a:pt x="104" y="312"/>
                        </a:lnTo>
                        <a:lnTo>
                          <a:pt x="116" y="298"/>
                        </a:lnTo>
                        <a:lnTo>
                          <a:pt x="116" y="298"/>
                        </a:lnTo>
                        <a:lnTo>
                          <a:pt x="131" y="301"/>
                        </a:lnTo>
                        <a:lnTo>
                          <a:pt x="135" y="320"/>
                        </a:lnTo>
                        <a:lnTo>
                          <a:pt x="188" y="320"/>
                        </a:lnTo>
                        <a:lnTo>
                          <a:pt x="192" y="300"/>
                        </a:lnTo>
                        <a:lnTo>
                          <a:pt x="192" y="300"/>
                        </a:lnTo>
                        <a:lnTo>
                          <a:pt x="205" y="296"/>
                        </a:lnTo>
                        <a:lnTo>
                          <a:pt x="218" y="310"/>
                        </a:lnTo>
                        <a:lnTo>
                          <a:pt x="263" y="284"/>
                        </a:lnTo>
                        <a:lnTo>
                          <a:pt x="257" y="264"/>
                        </a:lnTo>
                        <a:lnTo>
                          <a:pt x="257" y="264"/>
                        </a:lnTo>
                        <a:lnTo>
                          <a:pt x="264" y="255"/>
                        </a:lnTo>
                        <a:lnTo>
                          <a:pt x="285" y="261"/>
                        </a:lnTo>
                        <a:lnTo>
                          <a:pt x="312" y="215"/>
                        </a:lnTo>
                        <a:lnTo>
                          <a:pt x="294" y="199"/>
                        </a:lnTo>
                        <a:lnTo>
                          <a:pt x="294" y="199"/>
                        </a:lnTo>
                        <a:lnTo>
                          <a:pt x="296" y="190"/>
                        </a:lnTo>
                        <a:lnTo>
                          <a:pt x="318" y="185"/>
                        </a:lnTo>
                        <a:lnTo>
                          <a:pt x="318" y="132"/>
                        </a:lnTo>
                        <a:lnTo>
                          <a:pt x="293" y="126"/>
                        </a:lnTo>
                        <a:lnTo>
                          <a:pt x="293" y="126"/>
                        </a:lnTo>
                        <a:lnTo>
                          <a:pt x="290" y="119"/>
                        </a:lnTo>
                        <a:lnTo>
                          <a:pt x="290" y="119"/>
                        </a:lnTo>
                        <a:close/>
                        <a:moveTo>
                          <a:pt x="304" y="173"/>
                        </a:moveTo>
                        <a:lnTo>
                          <a:pt x="283" y="178"/>
                        </a:lnTo>
                        <a:lnTo>
                          <a:pt x="283" y="183"/>
                        </a:lnTo>
                        <a:lnTo>
                          <a:pt x="283" y="183"/>
                        </a:lnTo>
                        <a:lnTo>
                          <a:pt x="278" y="199"/>
                        </a:lnTo>
                        <a:lnTo>
                          <a:pt x="277" y="203"/>
                        </a:lnTo>
                        <a:lnTo>
                          <a:pt x="294" y="218"/>
                        </a:lnTo>
                        <a:lnTo>
                          <a:pt x="278" y="244"/>
                        </a:lnTo>
                        <a:lnTo>
                          <a:pt x="260" y="238"/>
                        </a:lnTo>
                        <a:lnTo>
                          <a:pt x="257" y="242"/>
                        </a:lnTo>
                        <a:lnTo>
                          <a:pt x="257" y="242"/>
                        </a:lnTo>
                        <a:lnTo>
                          <a:pt x="250" y="250"/>
                        </a:lnTo>
                        <a:lnTo>
                          <a:pt x="244" y="256"/>
                        </a:lnTo>
                        <a:lnTo>
                          <a:pt x="241" y="259"/>
                        </a:lnTo>
                        <a:lnTo>
                          <a:pt x="246" y="278"/>
                        </a:lnTo>
                        <a:lnTo>
                          <a:pt x="220" y="293"/>
                        </a:lnTo>
                        <a:lnTo>
                          <a:pt x="208" y="280"/>
                        </a:lnTo>
                        <a:lnTo>
                          <a:pt x="204" y="281"/>
                        </a:lnTo>
                        <a:lnTo>
                          <a:pt x="204" y="281"/>
                        </a:lnTo>
                        <a:lnTo>
                          <a:pt x="194" y="285"/>
                        </a:lnTo>
                        <a:lnTo>
                          <a:pt x="185" y="287"/>
                        </a:lnTo>
                        <a:lnTo>
                          <a:pt x="180" y="288"/>
                        </a:lnTo>
                        <a:lnTo>
                          <a:pt x="176" y="306"/>
                        </a:lnTo>
                        <a:lnTo>
                          <a:pt x="146" y="306"/>
                        </a:lnTo>
                        <a:lnTo>
                          <a:pt x="142" y="290"/>
                        </a:lnTo>
                        <a:lnTo>
                          <a:pt x="138" y="288"/>
                        </a:lnTo>
                        <a:lnTo>
                          <a:pt x="138" y="288"/>
                        </a:lnTo>
                        <a:lnTo>
                          <a:pt x="127" y="286"/>
                        </a:lnTo>
                        <a:lnTo>
                          <a:pt x="116" y="283"/>
                        </a:lnTo>
                        <a:lnTo>
                          <a:pt x="112" y="282"/>
                        </a:lnTo>
                        <a:lnTo>
                          <a:pt x="101" y="294"/>
                        </a:lnTo>
                        <a:lnTo>
                          <a:pt x="74" y="279"/>
                        </a:lnTo>
                        <a:lnTo>
                          <a:pt x="80" y="264"/>
                        </a:lnTo>
                        <a:lnTo>
                          <a:pt x="77" y="260"/>
                        </a:lnTo>
                        <a:lnTo>
                          <a:pt x="77" y="260"/>
                        </a:lnTo>
                        <a:lnTo>
                          <a:pt x="68" y="253"/>
                        </a:lnTo>
                        <a:lnTo>
                          <a:pt x="61" y="245"/>
                        </a:lnTo>
                        <a:lnTo>
                          <a:pt x="58" y="242"/>
                        </a:lnTo>
                        <a:lnTo>
                          <a:pt x="42" y="247"/>
                        </a:lnTo>
                        <a:lnTo>
                          <a:pt x="27" y="220"/>
                        </a:lnTo>
                        <a:lnTo>
                          <a:pt x="40" y="210"/>
                        </a:lnTo>
                        <a:lnTo>
                          <a:pt x="38" y="204"/>
                        </a:lnTo>
                        <a:lnTo>
                          <a:pt x="38" y="204"/>
                        </a:lnTo>
                        <a:lnTo>
                          <a:pt x="35" y="196"/>
                        </a:lnTo>
                        <a:lnTo>
                          <a:pt x="33" y="185"/>
                        </a:lnTo>
                        <a:lnTo>
                          <a:pt x="32" y="180"/>
                        </a:lnTo>
                        <a:lnTo>
                          <a:pt x="14" y="176"/>
                        </a:lnTo>
                        <a:lnTo>
                          <a:pt x="14" y="146"/>
                        </a:lnTo>
                        <a:lnTo>
                          <a:pt x="33" y="143"/>
                        </a:lnTo>
                        <a:lnTo>
                          <a:pt x="34" y="137"/>
                        </a:lnTo>
                        <a:lnTo>
                          <a:pt x="34" y="137"/>
                        </a:lnTo>
                        <a:lnTo>
                          <a:pt x="37" y="129"/>
                        </a:lnTo>
                        <a:lnTo>
                          <a:pt x="39" y="120"/>
                        </a:lnTo>
                        <a:lnTo>
                          <a:pt x="41" y="116"/>
                        </a:lnTo>
                        <a:lnTo>
                          <a:pt x="25" y="102"/>
                        </a:lnTo>
                        <a:lnTo>
                          <a:pt x="40" y="76"/>
                        </a:lnTo>
                        <a:lnTo>
                          <a:pt x="61" y="82"/>
                        </a:lnTo>
                        <a:lnTo>
                          <a:pt x="65" y="79"/>
                        </a:lnTo>
                        <a:lnTo>
                          <a:pt x="65" y="79"/>
                        </a:lnTo>
                        <a:lnTo>
                          <a:pt x="75" y="68"/>
                        </a:lnTo>
                        <a:lnTo>
                          <a:pt x="80" y="65"/>
                        </a:lnTo>
                        <a:lnTo>
                          <a:pt x="72" y="42"/>
                        </a:lnTo>
                        <a:lnTo>
                          <a:pt x="98" y="27"/>
                        </a:lnTo>
                        <a:lnTo>
                          <a:pt x="114" y="45"/>
                        </a:lnTo>
                        <a:lnTo>
                          <a:pt x="119" y="43"/>
                        </a:lnTo>
                        <a:lnTo>
                          <a:pt x="119" y="43"/>
                        </a:lnTo>
                        <a:lnTo>
                          <a:pt x="133" y="40"/>
                        </a:lnTo>
                        <a:lnTo>
                          <a:pt x="137" y="39"/>
                        </a:lnTo>
                        <a:lnTo>
                          <a:pt x="142" y="14"/>
                        </a:lnTo>
                        <a:lnTo>
                          <a:pt x="173" y="14"/>
                        </a:lnTo>
                        <a:lnTo>
                          <a:pt x="178" y="39"/>
                        </a:lnTo>
                        <a:lnTo>
                          <a:pt x="182" y="40"/>
                        </a:lnTo>
                        <a:lnTo>
                          <a:pt x="182" y="40"/>
                        </a:lnTo>
                        <a:lnTo>
                          <a:pt x="195" y="43"/>
                        </a:lnTo>
                        <a:lnTo>
                          <a:pt x="200" y="44"/>
                        </a:lnTo>
                        <a:lnTo>
                          <a:pt x="218" y="25"/>
                        </a:lnTo>
                        <a:lnTo>
                          <a:pt x="244" y="40"/>
                        </a:lnTo>
                        <a:lnTo>
                          <a:pt x="236" y="65"/>
                        </a:lnTo>
                        <a:lnTo>
                          <a:pt x="240" y="68"/>
                        </a:lnTo>
                        <a:lnTo>
                          <a:pt x="240" y="68"/>
                        </a:lnTo>
                        <a:lnTo>
                          <a:pt x="249" y="77"/>
                        </a:lnTo>
                        <a:lnTo>
                          <a:pt x="253" y="80"/>
                        </a:lnTo>
                        <a:lnTo>
                          <a:pt x="277" y="72"/>
                        </a:lnTo>
                        <a:lnTo>
                          <a:pt x="293" y="98"/>
                        </a:lnTo>
                        <a:lnTo>
                          <a:pt x="274" y="115"/>
                        </a:lnTo>
                        <a:lnTo>
                          <a:pt x="276" y="119"/>
                        </a:lnTo>
                        <a:lnTo>
                          <a:pt x="276" y="119"/>
                        </a:lnTo>
                        <a:lnTo>
                          <a:pt x="281" y="134"/>
                        </a:lnTo>
                        <a:lnTo>
                          <a:pt x="282" y="138"/>
                        </a:lnTo>
                        <a:lnTo>
                          <a:pt x="304" y="143"/>
                        </a:lnTo>
                        <a:lnTo>
                          <a:pt x="304" y="17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ko-KR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6" name="Freeform 53"/>
                  <p:cNvSpPr>
                    <a:spLocks noEditPoints="1"/>
                  </p:cNvSpPr>
                  <p:nvPr/>
                </p:nvSpPr>
                <p:spPr bwMode="auto">
                  <a:xfrm>
                    <a:off x="2963863" y="3462338"/>
                    <a:ext cx="242888" cy="244475"/>
                  </a:xfrm>
                  <a:custGeom>
                    <a:avLst/>
                    <a:gdLst>
                      <a:gd name="T0" fmla="*/ 77 w 153"/>
                      <a:gd name="T1" fmla="*/ 0 h 154"/>
                      <a:gd name="T2" fmla="*/ 61 w 153"/>
                      <a:gd name="T3" fmla="*/ 2 h 154"/>
                      <a:gd name="T4" fmla="*/ 46 w 153"/>
                      <a:gd name="T5" fmla="*/ 6 h 154"/>
                      <a:gd name="T6" fmla="*/ 33 w 153"/>
                      <a:gd name="T7" fmla="*/ 14 h 154"/>
                      <a:gd name="T8" fmla="*/ 23 w 153"/>
                      <a:gd name="T9" fmla="*/ 22 h 154"/>
                      <a:gd name="T10" fmla="*/ 13 w 153"/>
                      <a:gd name="T11" fmla="*/ 34 h 154"/>
                      <a:gd name="T12" fmla="*/ 5 w 153"/>
                      <a:gd name="T13" fmla="*/ 47 h 154"/>
                      <a:gd name="T14" fmla="*/ 1 w 153"/>
                      <a:gd name="T15" fmla="*/ 61 h 154"/>
                      <a:gd name="T16" fmla="*/ 0 w 153"/>
                      <a:gd name="T17" fmla="*/ 77 h 154"/>
                      <a:gd name="T18" fmla="*/ 0 w 153"/>
                      <a:gd name="T19" fmla="*/ 85 h 154"/>
                      <a:gd name="T20" fmla="*/ 3 w 153"/>
                      <a:gd name="T21" fmla="*/ 100 h 154"/>
                      <a:gd name="T22" fmla="*/ 8 w 153"/>
                      <a:gd name="T23" fmla="*/ 114 h 154"/>
                      <a:gd name="T24" fmla="*/ 17 w 153"/>
                      <a:gd name="T25" fmla="*/ 126 h 154"/>
                      <a:gd name="T26" fmla="*/ 28 w 153"/>
                      <a:gd name="T27" fmla="*/ 137 h 154"/>
                      <a:gd name="T28" fmla="*/ 40 w 153"/>
                      <a:gd name="T29" fmla="*/ 144 h 154"/>
                      <a:gd name="T30" fmla="*/ 54 w 153"/>
                      <a:gd name="T31" fmla="*/ 151 h 154"/>
                      <a:gd name="T32" fmla="*/ 69 w 153"/>
                      <a:gd name="T33" fmla="*/ 154 h 154"/>
                      <a:gd name="T34" fmla="*/ 77 w 153"/>
                      <a:gd name="T35" fmla="*/ 154 h 154"/>
                      <a:gd name="T36" fmla="*/ 92 w 153"/>
                      <a:gd name="T37" fmla="*/ 153 h 154"/>
                      <a:gd name="T38" fmla="*/ 107 w 153"/>
                      <a:gd name="T39" fmla="*/ 147 h 154"/>
                      <a:gd name="T40" fmla="*/ 120 w 153"/>
                      <a:gd name="T41" fmla="*/ 141 h 154"/>
                      <a:gd name="T42" fmla="*/ 132 w 153"/>
                      <a:gd name="T43" fmla="*/ 131 h 154"/>
                      <a:gd name="T44" fmla="*/ 140 w 153"/>
                      <a:gd name="T45" fmla="*/ 120 h 154"/>
                      <a:gd name="T46" fmla="*/ 148 w 153"/>
                      <a:gd name="T47" fmla="*/ 106 h 154"/>
                      <a:gd name="T48" fmla="*/ 152 w 153"/>
                      <a:gd name="T49" fmla="*/ 92 h 154"/>
                      <a:gd name="T50" fmla="*/ 153 w 153"/>
                      <a:gd name="T51" fmla="*/ 77 h 154"/>
                      <a:gd name="T52" fmla="*/ 153 w 153"/>
                      <a:gd name="T53" fmla="*/ 69 h 154"/>
                      <a:gd name="T54" fmla="*/ 150 w 153"/>
                      <a:gd name="T55" fmla="*/ 55 h 154"/>
                      <a:gd name="T56" fmla="*/ 145 w 153"/>
                      <a:gd name="T57" fmla="*/ 41 h 154"/>
                      <a:gd name="T58" fmla="*/ 136 w 153"/>
                      <a:gd name="T59" fmla="*/ 28 h 154"/>
                      <a:gd name="T60" fmla="*/ 125 w 153"/>
                      <a:gd name="T61" fmla="*/ 18 h 154"/>
                      <a:gd name="T62" fmla="*/ 113 w 153"/>
                      <a:gd name="T63" fmla="*/ 9 h 154"/>
                      <a:gd name="T64" fmla="*/ 99 w 153"/>
                      <a:gd name="T65" fmla="*/ 4 h 154"/>
                      <a:gd name="T66" fmla="*/ 84 w 153"/>
                      <a:gd name="T67" fmla="*/ 1 h 154"/>
                      <a:gd name="T68" fmla="*/ 77 w 153"/>
                      <a:gd name="T69" fmla="*/ 0 h 154"/>
                      <a:gd name="T70" fmla="*/ 77 w 153"/>
                      <a:gd name="T71" fmla="*/ 140 h 154"/>
                      <a:gd name="T72" fmla="*/ 64 w 153"/>
                      <a:gd name="T73" fmla="*/ 139 h 154"/>
                      <a:gd name="T74" fmla="*/ 42 w 153"/>
                      <a:gd name="T75" fmla="*/ 129 h 154"/>
                      <a:gd name="T76" fmla="*/ 25 w 153"/>
                      <a:gd name="T77" fmla="*/ 112 h 154"/>
                      <a:gd name="T78" fmla="*/ 15 w 153"/>
                      <a:gd name="T79" fmla="*/ 89 h 154"/>
                      <a:gd name="T80" fmla="*/ 14 w 153"/>
                      <a:gd name="T81" fmla="*/ 77 h 154"/>
                      <a:gd name="T82" fmla="*/ 14 w 153"/>
                      <a:gd name="T83" fmla="*/ 71 h 154"/>
                      <a:gd name="T84" fmla="*/ 18 w 153"/>
                      <a:gd name="T85" fmla="*/ 52 h 154"/>
                      <a:gd name="T86" fmla="*/ 32 w 153"/>
                      <a:gd name="T87" fmla="*/ 33 h 154"/>
                      <a:gd name="T88" fmla="*/ 52 w 153"/>
                      <a:gd name="T89" fmla="*/ 19 h 154"/>
                      <a:gd name="T90" fmla="*/ 70 w 153"/>
                      <a:gd name="T91" fmla="*/ 15 h 154"/>
                      <a:gd name="T92" fmla="*/ 77 w 153"/>
                      <a:gd name="T93" fmla="*/ 14 h 154"/>
                      <a:gd name="T94" fmla="*/ 89 w 153"/>
                      <a:gd name="T95" fmla="*/ 16 h 154"/>
                      <a:gd name="T96" fmla="*/ 112 w 153"/>
                      <a:gd name="T97" fmla="*/ 24 h 154"/>
                      <a:gd name="T98" fmla="*/ 128 w 153"/>
                      <a:gd name="T99" fmla="*/ 42 h 154"/>
                      <a:gd name="T100" fmla="*/ 138 w 153"/>
                      <a:gd name="T101" fmla="*/ 64 h 154"/>
                      <a:gd name="T102" fmla="*/ 139 w 153"/>
                      <a:gd name="T103" fmla="*/ 77 h 154"/>
                      <a:gd name="T104" fmla="*/ 139 w 153"/>
                      <a:gd name="T105" fmla="*/ 84 h 154"/>
                      <a:gd name="T106" fmla="*/ 135 w 153"/>
                      <a:gd name="T107" fmla="*/ 101 h 154"/>
                      <a:gd name="T108" fmla="*/ 121 w 153"/>
                      <a:gd name="T109" fmla="*/ 122 h 154"/>
                      <a:gd name="T110" fmla="*/ 101 w 153"/>
                      <a:gd name="T111" fmla="*/ 135 h 154"/>
                      <a:gd name="T112" fmla="*/ 83 w 153"/>
                      <a:gd name="T113" fmla="*/ 140 h 154"/>
                      <a:gd name="T114" fmla="*/ 77 w 153"/>
                      <a:gd name="T115" fmla="*/ 140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53" h="154">
                        <a:moveTo>
                          <a:pt x="77" y="0"/>
                        </a:moveTo>
                        <a:lnTo>
                          <a:pt x="77" y="0"/>
                        </a:lnTo>
                        <a:lnTo>
                          <a:pt x="69" y="1"/>
                        </a:lnTo>
                        <a:lnTo>
                          <a:pt x="61" y="2"/>
                        </a:lnTo>
                        <a:lnTo>
                          <a:pt x="54" y="4"/>
                        </a:lnTo>
                        <a:lnTo>
                          <a:pt x="46" y="6"/>
                        </a:lnTo>
                        <a:lnTo>
                          <a:pt x="40" y="9"/>
                        </a:lnTo>
                        <a:lnTo>
                          <a:pt x="33" y="14"/>
                        </a:lnTo>
                        <a:lnTo>
                          <a:pt x="28" y="18"/>
                        </a:lnTo>
                        <a:lnTo>
                          <a:pt x="23" y="22"/>
                        </a:lnTo>
                        <a:lnTo>
                          <a:pt x="17" y="28"/>
                        </a:lnTo>
                        <a:lnTo>
                          <a:pt x="13" y="34"/>
                        </a:lnTo>
                        <a:lnTo>
                          <a:pt x="8" y="41"/>
                        </a:lnTo>
                        <a:lnTo>
                          <a:pt x="5" y="47"/>
                        </a:lnTo>
                        <a:lnTo>
                          <a:pt x="3" y="55"/>
                        </a:lnTo>
                        <a:lnTo>
                          <a:pt x="1" y="61"/>
                        </a:lnTo>
                        <a:lnTo>
                          <a:pt x="0" y="69"/>
                        </a:lnTo>
                        <a:lnTo>
                          <a:pt x="0" y="77"/>
                        </a:lnTo>
                        <a:lnTo>
                          <a:pt x="0" y="77"/>
                        </a:lnTo>
                        <a:lnTo>
                          <a:pt x="0" y="85"/>
                        </a:lnTo>
                        <a:lnTo>
                          <a:pt x="1" y="92"/>
                        </a:lnTo>
                        <a:lnTo>
                          <a:pt x="3" y="100"/>
                        </a:lnTo>
                        <a:lnTo>
                          <a:pt x="5" y="106"/>
                        </a:lnTo>
                        <a:lnTo>
                          <a:pt x="8" y="114"/>
                        </a:lnTo>
                        <a:lnTo>
                          <a:pt x="13" y="120"/>
                        </a:lnTo>
                        <a:lnTo>
                          <a:pt x="17" y="126"/>
                        </a:lnTo>
                        <a:lnTo>
                          <a:pt x="23" y="131"/>
                        </a:lnTo>
                        <a:lnTo>
                          <a:pt x="28" y="137"/>
                        </a:lnTo>
                        <a:lnTo>
                          <a:pt x="33" y="141"/>
                        </a:lnTo>
                        <a:lnTo>
                          <a:pt x="40" y="144"/>
                        </a:lnTo>
                        <a:lnTo>
                          <a:pt x="46" y="147"/>
                        </a:lnTo>
                        <a:lnTo>
                          <a:pt x="54" y="151"/>
                        </a:lnTo>
                        <a:lnTo>
                          <a:pt x="61" y="153"/>
                        </a:lnTo>
                        <a:lnTo>
                          <a:pt x="69" y="154"/>
                        </a:lnTo>
                        <a:lnTo>
                          <a:pt x="77" y="154"/>
                        </a:lnTo>
                        <a:lnTo>
                          <a:pt x="77" y="154"/>
                        </a:lnTo>
                        <a:lnTo>
                          <a:pt x="84" y="154"/>
                        </a:lnTo>
                        <a:lnTo>
                          <a:pt x="92" y="153"/>
                        </a:lnTo>
                        <a:lnTo>
                          <a:pt x="99" y="151"/>
                        </a:lnTo>
                        <a:lnTo>
                          <a:pt x="107" y="147"/>
                        </a:lnTo>
                        <a:lnTo>
                          <a:pt x="113" y="144"/>
                        </a:lnTo>
                        <a:lnTo>
                          <a:pt x="120" y="141"/>
                        </a:lnTo>
                        <a:lnTo>
                          <a:pt x="125" y="137"/>
                        </a:lnTo>
                        <a:lnTo>
                          <a:pt x="132" y="131"/>
                        </a:lnTo>
                        <a:lnTo>
                          <a:pt x="136" y="126"/>
                        </a:lnTo>
                        <a:lnTo>
                          <a:pt x="140" y="120"/>
                        </a:lnTo>
                        <a:lnTo>
                          <a:pt x="145" y="114"/>
                        </a:lnTo>
                        <a:lnTo>
                          <a:pt x="148" y="106"/>
                        </a:lnTo>
                        <a:lnTo>
                          <a:pt x="150" y="100"/>
                        </a:lnTo>
                        <a:lnTo>
                          <a:pt x="152" y="92"/>
                        </a:lnTo>
                        <a:lnTo>
                          <a:pt x="153" y="85"/>
                        </a:lnTo>
                        <a:lnTo>
                          <a:pt x="153" y="77"/>
                        </a:lnTo>
                        <a:lnTo>
                          <a:pt x="153" y="77"/>
                        </a:lnTo>
                        <a:lnTo>
                          <a:pt x="153" y="69"/>
                        </a:lnTo>
                        <a:lnTo>
                          <a:pt x="152" y="61"/>
                        </a:lnTo>
                        <a:lnTo>
                          <a:pt x="150" y="55"/>
                        </a:lnTo>
                        <a:lnTo>
                          <a:pt x="148" y="47"/>
                        </a:lnTo>
                        <a:lnTo>
                          <a:pt x="145" y="41"/>
                        </a:lnTo>
                        <a:lnTo>
                          <a:pt x="140" y="34"/>
                        </a:lnTo>
                        <a:lnTo>
                          <a:pt x="136" y="28"/>
                        </a:lnTo>
                        <a:lnTo>
                          <a:pt x="132" y="22"/>
                        </a:lnTo>
                        <a:lnTo>
                          <a:pt x="125" y="18"/>
                        </a:lnTo>
                        <a:lnTo>
                          <a:pt x="120" y="14"/>
                        </a:lnTo>
                        <a:lnTo>
                          <a:pt x="113" y="9"/>
                        </a:lnTo>
                        <a:lnTo>
                          <a:pt x="107" y="6"/>
                        </a:lnTo>
                        <a:lnTo>
                          <a:pt x="99" y="4"/>
                        </a:lnTo>
                        <a:lnTo>
                          <a:pt x="92" y="2"/>
                        </a:lnTo>
                        <a:lnTo>
                          <a:pt x="84" y="1"/>
                        </a:lnTo>
                        <a:lnTo>
                          <a:pt x="77" y="0"/>
                        </a:lnTo>
                        <a:lnTo>
                          <a:pt x="77" y="0"/>
                        </a:lnTo>
                        <a:close/>
                        <a:moveTo>
                          <a:pt x="77" y="140"/>
                        </a:moveTo>
                        <a:lnTo>
                          <a:pt x="77" y="140"/>
                        </a:lnTo>
                        <a:lnTo>
                          <a:pt x="70" y="140"/>
                        </a:lnTo>
                        <a:lnTo>
                          <a:pt x="64" y="139"/>
                        </a:lnTo>
                        <a:lnTo>
                          <a:pt x="52" y="135"/>
                        </a:lnTo>
                        <a:lnTo>
                          <a:pt x="42" y="129"/>
                        </a:lnTo>
                        <a:lnTo>
                          <a:pt x="32" y="122"/>
                        </a:lnTo>
                        <a:lnTo>
                          <a:pt x="25" y="112"/>
                        </a:lnTo>
                        <a:lnTo>
                          <a:pt x="18" y="101"/>
                        </a:lnTo>
                        <a:lnTo>
                          <a:pt x="15" y="89"/>
                        </a:lnTo>
                        <a:lnTo>
                          <a:pt x="14" y="84"/>
                        </a:lnTo>
                        <a:lnTo>
                          <a:pt x="14" y="77"/>
                        </a:lnTo>
                        <a:lnTo>
                          <a:pt x="14" y="77"/>
                        </a:lnTo>
                        <a:lnTo>
                          <a:pt x="14" y="71"/>
                        </a:lnTo>
                        <a:lnTo>
                          <a:pt x="15" y="64"/>
                        </a:lnTo>
                        <a:lnTo>
                          <a:pt x="18" y="52"/>
                        </a:lnTo>
                        <a:lnTo>
                          <a:pt x="25" y="42"/>
                        </a:lnTo>
                        <a:lnTo>
                          <a:pt x="32" y="33"/>
                        </a:lnTo>
                        <a:lnTo>
                          <a:pt x="42" y="24"/>
                        </a:lnTo>
                        <a:lnTo>
                          <a:pt x="52" y="19"/>
                        </a:lnTo>
                        <a:lnTo>
                          <a:pt x="64" y="16"/>
                        </a:lnTo>
                        <a:lnTo>
                          <a:pt x="70" y="15"/>
                        </a:lnTo>
                        <a:lnTo>
                          <a:pt x="77" y="14"/>
                        </a:lnTo>
                        <a:lnTo>
                          <a:pt x="77" y="14"/>
                        </a:lnTo>
                        <a:lnTo>
                          <a:pt x="83" y="15"/>
                        </a:lnTo>
                        <a:lnTo>
                          <a:pt x="89" y="16"/>
                        </a:lnTo>
                        <a:lnTo>
                          <a:pt x="101" y="19"/>
                        </a:lnTo>
                        <a:lnTo>
                          <a:pt x="112" y="24"/>
                        </a:lnTo>
                        <a:lnTo>
                          <a:pt x="121" y="33"/>
                        </a:lnTo>
                        <a:lnTo>
                          <a:pt x="128" y="42"/>
                        </a:lnTo>
                        <a:lnTo>
                          <a:pt x="135" y="52"/>
                        </a:lnTo>
                        <a:lnTo>
                          <a:pt x="138" y="64"/>
                        </a:lnTo>
                        <a:lnTo>
                          <a:pt x="139" y="71"/>
                        </a:lnTo>
                        <a:lnTo>
                          <a:pt x="139" y="77"/>
                        </a:lnTo>
                        <a:lnTo>
                          <a:pt x="139" y="77"/>
                        </a:lnTo>
                        <a:lnTo>
                          <a:pt x="139" y="84"/>
                        </a:lnTo>
                        <a:lnTo>
                          <a:pt x="138" y="89"/>
                        </a:lnTo>
                        <a:lnTo>
                          <a:pt x="135" y="101"/>
                        </a:lnTo>
                        <a:lnTo>
                          <a:pt x="128" y="112"/>
                        </a:lnTo>
                        <a:lnTo>
                          <a:pt x="121" y="122"/>
                        </a:lnTo>
                        <a:lnTo>
                          <a:pt x="112" y="129"/>
                        </a:lnTo>
                        <a:lnTo>
                          <a:pt x="101" y="135"/>
                        </a:lnTo>
                        <a:lnTo>
                          <a:pt x="89" y="139"/>
                        </a:lnTo>
                        <a:lnTo>
                          <a:pt x="83" y="140"/>
                        </a:lnTo>
                        <a:lnTo>
                          <a:pt x="77" y="140"/>
                        </a:lnTo>
                        <a:lnTo>
                          <a:pt x="77" y="14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ko-KR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7" name="Freeform 54"/>
                  <p:cNvSpPr>
                    <a:spLocks noEditPoints="1"/>
                  </p:cNvSpPr>
                  <p:nvPr/>
                </p:nvSpPr>
                <p:spPr bwMode="auto">
                  <a:xfrm>
                    <a:off x="3238500" y="3127375"/>
                    <a:ext cx="341313" cy="342900"/>
                  </a:xfrm>
                  <a:custGeom>
                    <a:avLst/>
                    <a:gdLst>
                      <a:gd name="T0" fmla="*/ 197 w 215"/>
                      <a:gd name="T1" fmla="*/ 83 h 216"/>
                      <a:gd name="T2" fmla="*/ 209 w 215"/>
                      <a:gd name="T3" fmla="*/ 70 h 216"/>
                      <a:gd name="T4" fmla="*/ 171 w 215"/>
                      <a:gd name="T5" fmla="*/ 42 h 216"/>
                      <a:gd name="T6" fmla="*/ 143 w 215"/>
                      <a:gd name="T7" fmla="*/ 4 h 216"/>
                      <a:gd name="T8" fmla="*/ 129 w 215"/>
                      <a:gd name="T9" fmla="*/ 18 h 216"/>
                      <a:gd name="T10" fmla="*/ 83 w 215"/>
                      <a:gd name="T11" fmla="*/ 18 h 216"/>
                      <a:gd name="T12" fmla="*/ 69 w 215"/>
                      <a:gd name="T13" fmla="*/ 5 h 216"/>
                      <a:gd name="T14" fmla="*/ 41 w 215"/>
                      <a:gd name="T15" fmla="*/ 41 h 216"/>
                      <a:gd name="T16" fmla="*/ 3 w 215"/>
                      <a:gd name="T17" fmla="*/ 71 h 216"/>
                      <a:gd name="T18" fmla="*/ 14 w 215"/>
                      <a:gd name="T19" fmla="*/ 86 h 216"/>
                      <a:gd name="T20" fmla="*/ 13 w 215"/>
                      <a:gd name="T21" fmla="*/ 132 h 216"/>
                      <a:gd name="T22" fmla="*/ 4 w 215"/>
                      <a:gd name="T23" fmla="*/ 146 h 216"/>
                      <a:gd name="T24" fmla="*/ 36 w 215"/>
                      <a:gd name="T25" fmla="*/ 175 h 216"/>
                      <a:gd name="T26" fmla="*/ 71 w 215"/>
                      <a:gd name="T27" fmla="*/ 212 h 216"/>
                      <a:gd name="T28" fmla="*/ 86 w 215"/>
                      <a:gd name="T29" fmla="*/ 203 h 216"/>
                      <a:gd name="T30" fmla="*/ 130 w 215"/>
                      <a:gd name="T31" fmla="*/ 202 h 216"/>
                      <a:gd name="T32" fmla="*/ 144 w 215"/>
                      <a:gd name="T33" fmla="*/ 211 h 216"/>
                      <a:gd name="T34" fmla="*/ 174 w 215"/>
                      <a:gd name="T35" fmla="*/ 177 h 216"/>
                      <a:gd name="T36" fmla="*/ 210 w 215"/>
                      <a:gd name="T37" fmla="*/ 144 h 216"/>
                      <a:gd name="T38" fmla="*/ 198 w 215"/>
                      <a:gd name="T39" fmla="*/ 130 h 216"/>
                      <a:gd name="T40" fmla="*/ 184 w 215"/>
                      <a:gd name="T41" fmla="*/ 161 h 216"/>
                      <a:gd name="T42" fmla="*/ 169 w 215"/>
                      <a:gd name="T43" fmla="*/ 161 h 216"/>
                      <a:gd name="T44" fmla="*/ 162 w 215"/>
                      <a:gd name="T45" fmla="*/ 185 h 216"/>
                      <a:gd name="T46" fmla="*/ 136 w 215"/>
                      <a:gd name="T47" fmla="*/ 186 h 216"/>
                      <a:gd name="T48" fmla="*/ 118 w 215"/>
                      <a:gd name="T49" fmla="*/ 191 h 216"/>
                      <a:gd name="T50" fmla="*/ 98 w 215"/>
                      <a:gd name="T51" fmla="*/ 191 h 216"/>
                      <a:gd name="T52" fmla="*/ 80 w 215"/>
                      <a:gd name="T53" fmla="*/ 187 h 216"/>
                      <a:gd name="T54" fmla="*/ 54 w 215"/>
                      <a:gd name="T55" fmla="*/ 186 h 216"/>
                      <a:gd name="T56" fmla="*/ 54 w 215"/>
                      <a:gd name="T57" fmla="*/ 173 h 216"/>
                      <a:gd name="T58" fmla="*/ 30 w 215"/>
                      <a:gd name="T59" fmla="*/ 162 h 216"/>
                      <a:gd name="T60" fmla="*/ 29 w 215"/>
                      <a:gd name="T61" fmla="*/ 137 h 216"/>
                      <a:gd name="T62" fmla="*/ 26 w 215"/>
                      <a:gd name="T63" fmla="*/ 120 h 216"/>
                      <a:gd name="T64" fmla="*/ 26 w 215"/>
                      <a:gd name="T65" fmla="*/ 98 h 216"/>
                      <a:gd name="T66" fmla="*/ 30 w 215"/>
                      <a:gd name="T67" fmla="*/ 83 h 216"/>
                      <a:gd name="T68" fmla="*/ 29 w 215"/>
                      <a:gd name="T69" fmla="*/ 55 h 216"/>
                      <a:gd name="T70" fmla="*/ 46 w 215"/>
                      <a:gd name="T71" fmla="*/ 56 h 216"/>
                      <a:gd name="T72" fmla="*/ 53 w 215"/>
                      <a:gd name="T73" fmla="*/ 31 h 216"/>
                      <a:gd name="T74" fmla="*/ 81 w 215"/>
                      <a:gd name="T75" fmla="*/ 33 h 216"/>
                      <a:gd name="T76" fmla="*/ 95 w 215"/>
                      <a:gd name="T77" fmla="*/ 30 h 216"/>
                      <a:gd name="T78" fmla="*/ 117 w 215"/>
                      <a:gd name="T79" fmla="*/ 30 h 216"/>
                      <a:gd name="T80" fmla="*/ 130 w 215"/>
                      <a:gd name="T81" fmla="*/ 33 h 216"/>
                      <a:gd name="T82" fmla="*/ 159 w 215"/>
                      <a:gd name="T83" fmla="*/ 30 h 216"/>
                      <a:gd name="T84" fmla="*/ 158 w 215"/>
                      <a:gd name="T85" fmla="*/ 49 h 216"/>
                      <a:gd name="T86" fmla="*/ 183 w 215"/>
                      <a:gd name="T87" fmla="*/ 53 h 216"/>
                      <a:gd name="T88" fmla="*/ 181 w 215"/>
                      <a:gd name="T89" fmla="*/ 82 h 216"/>
                      <a:gd name="T90" fmla="*/ 185 w 215"/>
                      <a:gd name="T91" fmla="*/ 95 h 216"/>
                      <a:gd name="T92" fmla="*/ 186 w 215"/>
                      <a:gd name="T93" fmla="*/ 118 h 216"/>
                      <a:gd name="T94" fmla="*/ 183 w 215"/>
                      <a:gd name="T95" fmla="*/ 133 h 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15" h="216">
                        <a:moveTo>
                          <a:pt x="215" y="126"/>
                        </a:moveTo>
                        <a:lnTo>
                          <a:pt x="215" y="87"/>
                        </a:lnTo>
                        <a:lnTo>
                          <a:pt x="197" y="83"/>
                        </a:lnTo>
                        <a:lnTo>
                          <a:pt x="197" y="83"/>
                        </a:lnTo>
                        <a:lnTo>
                          <a:pt x="196" y="82"/>
                        </a:lnTo>
                        <a:lnTo>
                          <a:pt x="209" y="70"/>
                        </a:lnTo>
                        <a:lnTo>
                          <a:pt x="190" y="37"/>
                        </a:lnTo>
                        <a:lnTo>
                          <a:pt x="171" y="42"/>
                        </a:lnTo>
                        <a:lnTo>
                          <a:pt x="171" y="42"/>
                        </a:lnTo>
                        <a:lnTo>
                          <a:pt x="171" y="41"/>
                        </a:lnTo>
                        <a:lnTo>
                          <a:pt x="177" y="24"/>
                        </a:lnTo>
                        <a:lnTo>
                          <a:pt x="143" y="4"/>
                        </a:lnTo>
                        <a:lnTo>
                          <a:pt x="130" y="18"/>
                        </a:lnTo>
                        <a:lnTo>
                          <a:pt x="130" y="18"/>
                        </a:lnTo>
                        <a:lnTo>
                          <a:pt x="129" y="18"/>
                        </a:lnTo>
                        <a:lnTo>
                          <a:pt x="125" y="0"/>
                        </a:lnTo>
                        <a:lnTo>
                          <a:pt x="86" y="0"/>
                        </a:lnTo>
                        <a:lnTo>
                          <a:pt x="83" y="18"/>
                        </a:lnTo>
                        <a:lnTo>
                          <a:pt x="83" y="18"/>
                        </a:lnTo>
                        <a:lnTo>
                          <a:pt x="81" y="18"/>
                        </a:lnTo>
                        <a:lnTo>
                          <a:pt x="69" y="5"/>
                        </a:lnTo>
                        <a:lnTo>
                          <a:pt x="35" y="25"/>
                        </a:lnTo>
                        <a:lnTo>
                          <a:pt x="41" y="41"/>
                        </a:lnTo>
                        <a:lnTo>
                          <a:pt x="41" y="41"/>
                        </a:lnTo>
                        <a:lnTo>
                          <a:pt x="39" y="43"/>
                        </a:lnTo>
                        <a:lnTo>
                          <a:pt x="22" y="38"/>
                        </a:lnTo>
                        <a:lnTo>
                          <a:pt x="3" y="71"/>
                        </a:lnTo>
                        <a:lnTo>
                          <a:pt x="15" y="82"/>
                        </a:lnTo>
                        <a:lnTo>
                          <a:pt x="15" y="82"/>
                        </a:lnTo>
                        <a:lnTo>
                          <a:pt x="14" y="86"/>
                        </a:lnTo>
                        <a:lnTo>
                          <a:pt x="0" y="90"/>
                        </a:lnTo>
                        <a:lnTo>
                          <a:pt x="0" y="128"/>
                        </a:lnTo>
                        <a:lnTo>
                          <a:pt x="13" y="132"/>
                        </a:lnTo>
                        <a:lnTo>
                          <a:pt x="13" y="132"/>
                        </a:lnTo>
                        <a:lnTo>
                          <a:pt x="15" y="137"/>
                        </a:lnTo>
                        <a:lnTo>
                          <a:pt x="4" y="146"/>
                        </a:lnTo>
                        <a:lnTo>
                          <a:pt x="23" y="179"/>
                        </a:lnTo>
                        <a:lnTo>
                          <a:pt x="36" y="175"/>
                        </a:lnTo>
                        <a:lnTo>
                          <a:pt x="36" y="175"/>
                        </a:lnTo>
                        <a:lnTo>
                          <a:pt x="41" y="180"/>
                        </a:lnTo>
                        <a:lnTo>
                          <a:pt x="37" y="192"/>
                        </a:lnTo>
                        <a:lnTo>
                          <a:pt x="71" y="212"/>
                        </a:lnTo>
                        <a:lnTo>
                          <a:pt x="80" y="202"/>
                        </a:lnTo>
                        <a:lnTo>
                          <a:pt x="80" y="202"/>
                        </a:lnTo>
                        <a:lnTo>
                          <a:pt x="86" y="203"/>
                        </a:lnTo>
                        <a:lnTo>
                          <a:pt x="88" y="216"/>
                        </a:lnTo>
                        <a:lnTo>
                          <a:pt x="127" y="216"/>
                        </a:lnTo>
                        <a:lnTo>
                          <a:pt x="130" y="202"/>
                        </a:lnTo>
                        <a:lnTo>
                          <a:pt x="130" y="202"/>
                        </a:lnTo>
                        <a:lnTo>
                          <a:pt x="136" y="201"/>
                        </a:lnTo>
                        <a:lnTo>
                          <a:pt x="144" y="211"/>
                        </a:lnTo>
                        <a:lnTo>
                          <a:pt x="179" y="191"/>
                        </a:lnTo>
                        <a:lnTo>
                          <a:pt x="174" y="177"/>
                        </a:lnTo>
                        <a:lnTo>
                          <a:pt x="174" y="177"/>
                        </a:lnTo>
                        <a:lnTo>
                          <a:pt x="177" y="173"/>
                        </a:lnTo>
                        <a:lnTo>
                          <a:pt x="191" y="177"/>
                        </a:lnTo>
                        <a:lnTo>
                          <a:pt x="210" y="144"/>
                        </a:lnTo>
                        <a:lnTo>
                          <a:pt x="198" y="133"/>
                        </a:lnTo>
                        <a:lnTo>
                          <a:pt x="198" y="133"/>
                        </a:lnTo>
                        <a:lnTo>
                          <a:pt x="198" y="130"/>
                        </a:lnTo>
                        <a:lnTo>
                          <a:pt x="215" y="126"/>
                        </a:lnTo>
                        <a:close/>
                        <a:moveTo>
                          <a:pt x="193" y="147"/>
                        </a:moveTo>
                        <a:lnTo>
                          <a:pt x="184" y="161"/>
                        </a:lnTo>
                        <a:lnTo>
                          <a:pt x="172" y="157"/>
                        </a:lnTo>
                        <a:lnTo>
                          <a:pt x="169" y="161"/>
                        </a:lnTo>
                        <a:lnTo>
                          <a:pt x="169" y="161"/>
                        </a:lnTo>
                        <a:lnTo>
                          <a:pt x="161" y="169"/>
                        </a:lnTo>
                        <a:lnTo>
                          <a:pt x="157" y="173"/>
                        </a:lnTo>
                        <a:lnTo>
                          <a:pt x="162" y="185"/>
                        </a:lnTo>
                        <a:lnTo>
                          <a:pt x="148" y="192"/>
                        </a:lnTo>
                        <a:lnTo>
                          <a:pt x="140" y="184"/>
                        </a:lnTo>
                        <a:lnTo>
                          <a:pt x="136" y="186"/>
                        </a:lnTo>
                        <a:lnTo>
                          <a:pt x="136" y="186"/>
                        </a:lnTo>
                        <a:lnTo>
                          <a:pt x="123" y="190"/>
                        </a:lnTo>
                        <a:lnTo>
                          <a:pt x="118" y="191"/>
                        </a:lnTo>
                        <a:lnTo>
                          <a:pt x="116" y="202"/>
                        </a:lnTo>
                        <a:lnTo>
                          <a:pt x="100" y="202"/>
                        </a:lnTo>
                        <a:lnTo>
                          <a:pt x="98" y="191"/>
                        </a:lnTo>
                        <a:lnTo>
                          <a:pt x="93" y="190"/>
                        </a:lnTo>
                        <a:lnTo>
                          <a:pt x="93" y="190"/>
                        </a:lnTo>
                        <a:lnTo>
                          <a:pt x="80" y="187"/>
                        </a:lnTo>
                        <a:lnTo>
                          <a:pt x="75" y="186"/>
                        </a:lnTo>
                        <a:lnTo>
                          <a:pt x="68" y="193"/>
                        </a:lnTo>
                        <a:lnTo>
                          <a:pt x="54" y="186"/>
                        </a:lnTo>
                        <a:lnTo>
                          <a:pt x="57" y="176"/>
                        </a:lnTo>
                        <a:lnTo>
                          <a:pt x="54" y="173"/>
                        </a:lnTo>
                        <a:lnTo>
                          <a:pt x="54" y="173"/>
                        </a:lnTo>
                        <a:lnTo>
                          <a:pt x="44" y="163"/>
                        </a:lnTo>
                        <a:lnTo>
                          <a:pt x="41" y="159"/>
                        </a:lnTo>
                        <a:lnTo>
                          <a:pt x="30" y="162"/>
                        </a:lnTo>
                        <a:lnTo>
                          <a:pt x="22" y="149"/>
                        </a:lnTo>
                        <a:lnTo>
                          <a:pt x="31" y="141"/>
                        </a:lnTo>
                        <a:lnTo>
                          <a:pt x="29" y="137"/>
                        </a:lnTo>
                        <a:lnTo>
                          <a:pt x="29" y="137"/>
                        </a:lnTo>
                        <a:lnTo>
                          <a:pt x="27" y="124"/>
                        </a:lnTo>
                        <a:lnTo>
                          <a:pt x="26" y="120"/>
                        </a:lnTo>
                        <a:lnTo>
                          <a:pt x="14" y="117"/>
                        </a:lnTo>
                        <a:lnTo>
                          <a:pt x="14" y="100"/>
                        </a:lnTo>
                        <a:lnTo>
                          <a:pt x="26" y="98"/>
                        </a:lnTo>
                        <a:lnTo>
                          <a:pt x="27" y="94"/>
                        </a:lnTo>
                        <a:lnTo>
                          <a:pt x="27" y="94"/>
                        </a:lnTo>
                        <a:lnTo>
                          <a:pt x="30" y="83"/>
                        </a:lnTo>
                        <a:lnTo>
                          <a:pt x="32" y="78"/>
                        </a:lnTo>
                        <a:lnTo>
                          <a:pt x="21" y="69"/>
                        </a:lnTo>
                        <a:lnTo>
                          <a:pt x="29" y="55"/>
                        </a:lnTo>
                        <a:lnTo>
                          <a:pt x="43" y="59"/>
                        </a:lnTo>
                        <a:lnTo>
                          <a:pt x="46" y="56"/>
                        </a:lnTo>
                        <a:lnTo>
                          <a:pt x="46" y="56"/>
                        </a:lnTo>
                        <a:lnTo>
                          <a:pt x="54" y="49"/>
                        </a:lnTo>
                        <a:lnTo>
                          <a:pt x="57" y="46"/>
                        </a:lnTo>
                        <a:lnTo>
                          <a:pt x="53" y="31"/>
                        </a:lnTo>
                        <a:lnTo>
                          <a:pt x="67" y="24"/>
                        </a:lnTo>
                        <a:lnTo>
                          <a:pt x="76" y="34"/>
                        </a:lnTo>
                        <a:lnTo>
                          <a:pt x="81" y="33"/>
                        </a:lnTo>
                        <a:lnTo>
                          <a:pt x="81" y="33"/>
                        </a:lnTo>
                        <a:lnTo>
                          <a:pt x="89" y="31"/>
                        </a:lnTo>
                        <a:lnTo>
                          <a:pt x="95" y="30"/>
                        </a:lnTo>
                        <a:lnTo>
                          <a:pt x="98" y="14"/>
                        </a:lnTo>
                        <a:lnTo>
                          <a:pt x="114" y="14"/>
                        </a:lnTo>
                        <a:lnTo>
                          <a:pt x="117" y="30"/>
                        </a:lnTo>
                        <a:lnTo>
                          <a:pt x="122" y="31"/>
                        </a:lnTo>
                        <a:lnTo>
                          <a:pt x="122" y="31"/>
                        </a:lnTo>
                        <a:lnTo>
                          <a:pt x="130" y="33"/>
                        </a:lnTo>
                        <a:lnTo>
                          <a:pt x="135" y="34"/>
                        </a:lnTo>
                        <a:lnTo>
                          <a:pt x="145" y="23"/>
                        </a:lnTo>
                        <a:lnTo>
                          <a:pt x="159" y="30"/>
                        </a:lnTo>
                        <a:lnTo>
                          <a:pt x="154" y="46"/>
                        </a:lnTo>
                        <a:lnTo>
                          <a:pt x="158" y="49"/>
                        </a:lnTo>
                        <a:lnTo>
                          <a:pt x="158" y="49"/>
                        </a:lnTo>
                        <a:lnTo>
                          <a:pt x="165" y="55"/>
                        </a:lnTo>
                        <a:lnTo>
                          <a:pt x="167" y="58"/>
                        </a:lnTo>
                        <a:lnTo>
                          <a:pt x="183" y="53"/>
                        </a:lnTo>
                        <a:lnTo>
                          <a:pt x="192" y="67"/>
                        </a:lnTo>
                        <a:lnTo>
                          <a:pt x="180" y="78"/>
                        </a:lnTo>
                        <a:lnTo>
                          <a:pt x="181" y="82"/>
                        </a:lnTo>
                        <a:lnTo>
                          <a:pt x="181" y="82"/>
                        </a:lnTo>
                        <a:lnTo>
                          <a:pt x="184" y="91"/>
                        </a:lnTo>
                        <a:lnTo>
                          <a:pt x="185" y="95"/>
                        </a:lnTo>
                        <a:lnTo>
                          <a:pt x="201" y="98"/>
                        </a:lnTo>
                        <a:lnTo>
                          <a:pt x="201" y="114"/>
                        </a:lnTo>
                        <a:lnTo>
                          <a:pt x="186" y="118"/>
                        </a:lnTo>
                        <a:lnTo>
                          <a:pt x="185" y="123"/>
                        </a:lnTo>
                        <a:lnTo>
                          <a:pt x="185" y="123"/>
                        </a:lnTo>
                        <a:lnTo>
                          <a:pt x="183" y="133"/>
                        </a:lnTo>
                        <a:lnTo>
                          <a:pt x="182" y="137"/>
                        </a:lnTo>
                        <a:lnTo>
                          <a:pt x="193" y="14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ko-KR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8" name="Freeform 55"/>
                  <p:cNvSpPr>
                    <a:spLocks noEditPoints="1"/>
                  </p:cNvSpPr>
                  <p:nvPr/>
                </p:nvSpPr>
                <p:spPr bwMode="auto">
                  <a:xfrm>
                    <a:off x="3335338" y="3232150"/>
                    <a:ext cx="142875" cy="141288"/>
                  </a:xfrm>
                  <a:custGeom>
                    <a:avLst/>
                    <a:gdLst>
                      <a:gd name="T0" fmla="*/ 44 w 90"/>
                      <a:gd name="T1" fmla="*/ 0 h 89"/>
                      <a:gd name="T2" fmla="*/ 27 w 90"/>
                      <a:gd name="T3" fmla="*/ 3 h 89"/>
                      <a:gd name="T4" fmla="*/ 13 w 90"/>
                      <a:gd name="T5" fmla="*/ 13 h 89"/>
                      <a:gd name="T6" fmla="*/ 3 w 90"/>
                      <a:gd name="T7" fmla="*/ 27 h 89"/>
                      <a:gd name="T8" fmla="*/ 0 w 90"/>
                      <a:gd name="T9" fmla="*/ 44 h 89"/>
                      <a:gd name="T10" fmla="*/ 1 w 90"/>
                      <a:gd name="T11" fmla="*/ 54 h 89"/>
                      <a:gd name="T12" fmla="*/ 8 w 90"/>
                      <a:gd name="T13" fmla="*/ 70 h 89"/>
                      <a:gd name="T14" fmla="*/ 20 w 90"/>
                      <a:gd name="T15" fmla="*/ 82 h 89"/>
                      <a:gd name="T16" fmla="*/ 36 w 90"/>
                      <a:gd name="T17" fmla="*/ 88 h 89"/>
                      <a:gd name="T18" fmla="*/ 44 w 90"/>
                      <a:gd name="T19" fmla="*/ 89 h 89"/>
                      <a:gd name="T20" fmla="*/ 62 w 90"/>
                      <a:gd name="T21" fmla="*/ 86 h 89"/>
                      <a:gd name="T22" fmla="*/ 77 w 90"/>
                      <a:gd name="T23" fmla="*/ 76 h 89"/>
                      <a:gd name="T24" fmla="*/ 86 w 90"/>
                      <a:gd name="T25" fmla="*/ 62 h 89"/>
                      <a:gd name="T26" fmla="*/ 90 w 90"/>
                      <a:gd name="T27" fmla="*/ 44 h 89"/>
                      <a:gd name="T28" fmla="*/ 89 w 90"/>
                      <a:gd name="T29" fmla="*/ 35 h 89"/>
                      <a:gd name="T30" fmla="*/ 82 w 90"/>
                      <a:gd name="T31" fmla="*/ 19 h 89"/>
                      <a:gd name="T32" fmla="*/ 69 w 90"/>
                      <a:gd name="T33" fmla="*/ 7 h 89"/>
                      <a:gd name="T34" fmla="*/ 54 w 90"/>
                      <a:gd name="T35" fmla="*/ 1 h 89"/>
                      <a:gd name="T36" fmla="*/ 44 w 90"/>
                      <a:gd name="T37" fmla="*/ 0 h 89"/>
                      <a:gd name="T38" fmla="*/ 44 w 90"/>
                      <a:gd name="T39" fmla="*/ 75 h 89"/>
                      <a:gd name="T40" fmla="*/ 33 w 90"/>
                      <a:gd name="T41" fmla="*/ 73 h 89"/>
                      <a:gd name="T42" fmla="*/ 23 w 90"/>
                      <a:gd name="T43" fmla="*/ 66 h 89"/>
                      <a:gd name="T44" fmla="*/ 16 w 90"/>
                      <a:gd name="T45" fmla="*/ 56 h 89"/>
                      <a:gd name="T46" fmla="*/ 14 w 90"/>
                      <a:gd name="T47" fmla="*/ 44 h 89"/>
                      <a:gd name="T48" fmla="*/ 14 w 90"/>
                      <a:gd name="T49" fmla="*/ 39 h 89"/>
                      <a:gd name="T50" fmla="*/ 20 w 90"/>
                      <a:gd name="T51" fmla="*/ 28 h 89"/>
                      <a:gd name="T52" fmla="*/ 27 w 90"/>
                      <a:gd name="T53" fmla="*/ 19 h 89"/>
                      <a:gd name="T54" fmla="*/ 39 w 90"/>
                      <a:gd name="T55" fmla="*/ 15 h 89"/>
                      <a:gd name="T56" fmla="*/ 44 w 90"/>
                      <a:gd name="T57" fmla="*/ 14 h 89"/>
                      <a:gd name="T58" fmla="*/ 56 w 90"/>
                      <a:gd name="T59" fmla="*/ 16 h 89"/>
                      <a:gd name="T60" fmla="*/ 66 w 90"/>
                      <a:gd name="T61" fmla="*/ 22 h 89"/>
                      <a:gd name="T62" fmla="*/ 73 w 90"/>
                      <a:gd name="T63" fmla="*/ 32 h 89"/>
                      <a:gd name="T64" fmla="*/ 76 w 90"/>
                      <a:gd name="T65" fmla="*/ 44 h 89"/>
                      <a:gd name="T66" fmla="*/ 75 w 90"/>
                      <a:gd name="T67" fmla="*/ 51 h 89"/>
                      <a:gd name="T68" fmla="*/ 70 w 90"/>
                      <a:gd name="T69" fmla="*/ 61 h 89"/>
                      <a:gd name="T70" fmla="*/ 62 w 90"/>
                      <a:gd name="T71" fmla="*/ 70 h 89"/>
                      <a:gd name="T72" fmla="*/ 51 w 90"/>
                      <a:gd name="T73" fmla="*/ 74 h 89"/>
                      <a:gd name="T74" fmla="*/ 44 w 90"/>
                      <a:gd name="T75" fmla="*/ 75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90" h="89">
                        <a:moveTo>
                          <a:pt x="44" y="0"/>
                        </a:moveTo>
                        <a:lnTo>
                          <a:pt x="44" y="0"/>
                        </a:lnTo>
                        <a:lnTo>
                          <a:pt x="36" y="1"/>
                        </a:lnTo>
                        <a:lnTo>
                          <a:pt x="27" y="3"/>
                        </a:lnTo>
                        <a:lnTo>
                          <a:pt x="20" y="7"/>
                        </a:lnTo>
                        <a:lnTo>
                          <a:pt x="13" y="13"/>
                        </a:lnTo>
                        <a:lnTo>
                          <a:pt x="8" y="19"/>
                        </a:lnTo>
                        <a:lnTo>
                          <a:pt x="3" y="27"/>
                        </a:lnTo>
                        <a:lnTo>
                          <a:pt x="1" y="35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lnTo>
                          <a:pt x="1" y="54"/>
                        </a:lnTo>
                        <a:lnTo>
                          <a:pt x="3" y="62"/>
                        </a:lnTo>
                        <a:lnTo>
                          <a:pt x="8" y="70"/>
                        </a:lnTo>
                        <a:lnTo>
                          <a:pt x="13" y="76"/>
                        </a:lnTo>
                        <a:lnTo>
                          <a:pt x="20" y="82"/>
                        </a:lnTo>
                        <a:lnTo>
                          <a:pt x="27" y="86"/>
                        </a:lnTo>
                        <a:lnTo>
                          <a:pt x="36" y="88"/>
                        </a:lnTo>
                        <a:lnTo>
                          <a:pt x="44" y="89"/>
                        </a:lnTo>
                        <a:lnTo>
                          <a:pt x="44" y="89"/>
                        </a:lnTo>
                        <a:lnTo>
                          <a:pt x="54" y="88"/>
                        </a:lnTo>
                        <a:lnTo>
                          <a:pt x="62" y="86"/>
                        </a:lnTo>
                        <a:lnTo>
                          <a:pt x="69" y="82"/>
                        </a:lnTo>
                        <a:lnTo>
                          <a:pt x="77" y="76"/>
                        </a:lnTo>
                        <a:lnTo>
                          <a:pt x="82" y="70"/>
                        </a:lnTo>
                        <a:lnTo>
                          <a:pt x="86" y="62"/>
                        </a:lnTo>
                        <a:lnTo>
                          <a:pt x="89" y="54"/>
                        </a:lnTo>
                        <a:lnTo>
                          <a:pt x="90" y="44"/>
                        </a:lnTo>
                        <a:lnTo>
                          <a:pt x="90" y="44"/>
                        </a:lnTo>
                        <a:lnTo>
                          <a:pt x="89" y="35"/>
                        </a:lnTo>
                        <a:lnTo>
                          <a:pt x="86" y="27"/>
                        </a:lnTo>
                        <a:lnTo>
                          <a:pt x="82" y="19"/>
                        </a:lnTo>
                        <a:lnTo>
                          <a:pt x="77" y="13"/>
                        </a:lnTo>
                        <a:lnTo>
                          <a:pt x="69" y="7"/>
                        </a:lnTo>
                        <a:lnTo>
                          <a:pt x="62" y="3"/>
                        </a:lnTo>
                        <a:lnTo>
                          <a:pt x="54" y="1"/>
                        </a:lnTo>
                        <a:lnTo>
                          <a:pt x="44" y="0"/>
                        </a:lnTo>
                        <a:lnTo>
                          <a:pt x="44" y="0"/>
                        </a:lnTo>
                        <a:close/>
                        <a:moveTo>
                          <a:pt x="44" y="75"/>
                        </a:moveTo>
                        <a:lnTo>
                          <a:pt x="44" y="75"/>
                        </a:lnTo>
                        <a:lnTo>
                          <a:pt x="39" y="74"/>
                        </a:lnTo>
                        <a:lnTo>
                          <a:pt x="33" y="73"/>
                        </a:lnTo>
                        <a:lnTo>
                          <a:pt x="27" y="70"/>
                        </a:lnTo>
                        <a:lnTo>
                          <a:pt x="23" y="66"/>
                        </a:lnTo>
                        <a:lnTo>
                          <a:pt x="20" y="61"/>
                        </a:lnTo>
                        <a:lnTo>
                          <a:pt x="16" y="56"/>
                        </a:lnTo>
                        <a:lnTo>
                          <a:pt x="14" y="51"/>
                        </a:lnTo>
                        <a:lnTo>
                          <a:pt x="14" y="44"/>
                        </a:lnTo>
                        <a:lnTo>
                          <a:pt x="14" y="44"/>
                        </a:lnTo>
                        <a:lnTo>
                          <a:pt x="14" y="39"/>
                        </a:lnTo>
                        <a:lnTo>
                          <a:pt x="16" y="32"/>
                        </a:lnTo>
                        <a:lnTo>
                          <a:pt x="20" y="28"/>
                        </a:lnTo>
                        <a:lnTo>
                          <a:pt x="23" y="22"/>
                        </a:lnTo>
                        <a:lnTo>
                          <a:pt x="27" y="19"/>
                        </a:lnTo>
                        <a:lnTo>
                          <a:pt x="33" y="16"/>
                        </a:lnTo>
                        <a:lnTo>
                          <a:pt x="39" y="15"/>
                        </a:lnTo>
                        <a:lnTo>
                          <a:pt x="44" y="14"/>
                        </a:lnTo>
                        <a:lnTo>
                          <a:pt x="44" y="14"/>
                        </a:lnTo>
                        <a:lnTo>
                          <a:pt x="51" y="15"/>
                        </a:lnTo>
                        <a:lnTo>
                          <a:pt x="56" y="16"/>
                        </a:lnTo>
                        <a:lnTo>
                          <a:pt x="62" y="19"/>
                        </a:lnTo>
                        <a:lnTo>
                          <a:pt x="66" y="22"/>
                        </a:lnTo>
                        <a:lnTo>
                          <a:pt x="70" y="28"/>
                        </a:lnTo>
                        <a:lnTo>
                          <a:pt x="73" y="32"/>
                        </a:lnTo>
                        <a:lnTo>
                          <a:pt x="75" y="39"/>
                        </a:lnTo>
                        <a:lnTo>
                          <a:pt x="76" y="44"/>
                        </a:lnTo>
                        <a:lnTo>
                          <a:pt x="76" y="44"/>
                        </a:lnTo>
                        <a:lnTo>
                          <a:pt x="75" y="51"/>
                        </a:lnTo>
                        <a:lnTo>
                          <a:pt x="73" y="56"/>
                        </a:lnTo>
                        <a:lnTo>
                          <a:pt x="70" y="61"/>
                        </a:lnTo>
                        <a:lnTo>
                          <a:pt x="66" y="66"/>
                        </a:lnTo>
                        <a:lnTo>
                          <a:pt x="62" y="70"/>
                        </a:lnTo>
                        <a:lnTo>
                          <a:pt x="56" y="73"/>
                        </a:lnTo>
                        <a:lnTo>
                          <a:pt x="51" y="74"/>
                        </a:lnTo>
                        <a:lnTo>
                          <a:pt x="44" y="75"/>
                        </a:lnTo>
                        <a:lnTo>
                          <a:pt x="44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ko-KR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9" name="Freeform 56"/>
                  <p:cNvSpPr>
                    <a:spLocks noEditPoints="1"/>
                  </p:cNvSpPr>
                  <p:nvPr/>
                </p:nvSpPr>
                <p:spPr bwMode="auto">
                  <a:xfrm>
                    <a:off x="3352800" y="3486150"/>
                    <a:ext cx="200025" cy="201613"/>
                  </a:xfrm>
                  <a:custGeom>
                    <a:avLst/>
                    <a:gdLst>
                      <a:gd name="T0" fmla="*/ 111 w 126"/>
                      <a:gd name="T1" fmla="*/ 45 h 127"/>
                      <a:gd name="T2" fmla="*/ 117 w 126"/>
                      <a:gd name="T3" fmla="*/ 27 h 127"/>
                      <a:gd name="T4" fmla="*/ 93 w 126"/>
                      <a:gd name="T5" fmla="*/ 10 h 127"/>
                      <a:gd name="T6" fmla="*/ 82 w 126"/>
                      <a:gd name="T7" fmla="*/ 5 h 127"/>
                      <a:gd name="T8" fmla="*/ 53 w 126"/>
                      <a:gd name="T9" fmla="*/ 0 h 127"/>
                      <a:gd name="T10" fmla="*/ 44 w 126"/>
                      <a:gd name="T11" fmla="*/ 15 h 127"/>
                      <a:gd name="T12" fmla="*/ 27 w 126"/>
                      <a:gd name="T13" fmla="*/ 10 h 127"/>
                      <a:gd name="T14" fmla="*/ 11 w 126"/>
                      <a:gd name="T15" fmla="*/ 34 h 127"/>
                      <a:gd name="T16" fmla="*/ 5 w 126"/>
                      <a:gd name="T17" fmla="*/ 45 h 127"/>
                      <a:gd name="T18" fmla="*/ 0 w 126"/>
                      <a:gd name="T19" fmla="*/ 73 h 127"/>
                      <a:gd name="T20" fmla="*/ 15 w 126"/>
                      <a:gd name="T21" fmla="*/ 82 h 127"/>
                      <a:gd name="T22" fmla="*/ 10 w 126"/>
                      <a:gd name="T23" fmla="*/ 100 h 127"/>
                      <a:gd name="T24" fmla="*/ 33 w 126"/>
                      <a:gd name="T25" fmla="*/ 116 h 127"/>
                      <a:gd name="T26" fmla="*/ 44 w 126"/>
                      <a:gd name="T27" fmla="*/ 122 h 127"/>
                      <a:gd name="T28" fmla="*/ 72 w 126"/>
                      <a:gd name="T29" fmla="*/ 127 h 127"/>
                      <a:gd name="T30" fmla="*/ 82 w 126"/>
                      <a:gd name="T31" fmla="*/ 112 h 127"/>
                      <a:gd name="T32" fmla="*/ 99 w 126"/>
                      <a:gd name="T33" fmla="*/ 116 h 127"/>
                      <a:gd name="T34" fmla="*/ 116 w 126"/>
                      <a:gd name="T35" fmla="*/ 93 h 127"/>
                      <a:gd name="T36" fmla="*/ 121 w 126"/>
                      <a:gd name="T37" fmla="*/ 82 h 127"/>
                      <a:gd name="T38" fmla="*/ 126 w 126"/>
                      <a:gd name="T39" fmla="*/ 54 h 127"/>
                      <a:gd name="T40" fmla="*/ 98 w 126"/>
                      <a:gd name="T41" fmla="*/ 73 h 127"/>
                      <a:gd name="T42" fmla="*/ 100 w 126"/>
                      <a:gd name="T43" fmla="*/ 96 h 127"/>
                      <a:gd name="T44" fmla="*/ 81 w 126"/>
                      <a:gd name="T45" fmla="*/ 95 h 127"/>
                      <a:gd name="T46" fmla="*/ 67 w 126"/>
                      <a:gd name="T47" fmla="*/ 113 h 127"/>
                      <a:gd name="T48" fmla="*/ 54 w 126"/>
                      <a:gd name="T49" fmla="*/ 98 h 127"/>
                      <a:gd name="T50" fmla="*/ 31 w 126"/>
                      <a:gd name="T51" fmla="*/ 101 h 127"/>
                      <a:gd name="T52" fmla="*/ 32 w 126"/>
                      <a:gd name="T53" fmla="*/ 82 h 127"/>
                      <a:gd name="T54" fmla="*/ 14 w 126"/>
                      <a:gd name="T55" fmla="*/ 68 h 127"/>
                      <a:gd name="T56" fmla="*/ 28 w 126"/>
                      <a:gd name="T57" fmla="*/ 54 h 127"/>
                      <a:gd name="T58" fmla="*/ 26 w 126"/>
                      <a:gd name="T59" fmla="*/ 31 h 127"/>
                      <a:gd name="T60" fmla="*/ 45 w 126"/>
                      <a:gd name="T61" fmla="*/ 32 h 127"/>
                      <a:gd name="T62" fmla="*/ 59 w 126"/>
                      <a:gd name="T63" fmla="*/ 14 h 127"/>
                      <a:gd name="T64" fmla="*/ 72 w 126"/>
                      <a:gd name="T65" fmla="*/ 29 h 127"/>
                      <a:gd name="T66" fmla="*/ 95 w 126"/>
                      <a:gd name="T67" fmla="*/ 26 h 127"/>
                      <a:gd name="T68" fmla="*/ 94 w 126"/>
                      <a:gd name="T69" fmla="*/ 45 h 127"/>
                      <a:gd name="T70" fmla="*/ 112 w 126"/>
                      <a:gd name="T71" fmla="*/ 59 h 127"/>
                      <a:gd name="T72" fmla="*/ 98 w 126"/>
                      <a:gd name="T73" fmla="*/ 73 h 1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6" h="127">
                        <a:moveTo>
                          <a:pt x="121" y="47"/>
                        </a:moveTo>
                        <a:lnTo>
                          <a:pt x="111" y="45"/>
                        </a:lnTo>
                        <a:lnTo>
                          <a:pt x="117" y="35"/>
                        </a:lnTo>
                        <a:lnTo>
                          <a:pt x="117" y="27"/>
                        </a:lnTo>
                        <a:lnTo>
                          <a:pt x="102" y="12"/>
                        </a:lnTo>
                        <a:lnTo>
                          <a:pt x="93" y="10"/>
                        </a:lnTo>
                        <a:lnTo>
                          <a:pt x="84" y="16"/>
                        </a:lnTo>
                        <a:lnTo>
                          <a:pt x="82" y="5"/>
                        </a:lnTo>
                        <a:lnTo>
                          <a:pt x="75" y="0"/>
                        </a:lnTo>
                        <a:lnTo>
                          <a:pt x="53" y="0"/>
                        </a:lnTo>
                        <a:lnTo>
                          <a:pt x="46" y="5"/>
                        </a:lnTo>
                        <a:lnTo>
                          <a:pt x="44" y="15"/>
                        </a:lnTo>
                        <a:lnTo>
                          <a:pt x="36" y="9"/>
                        </a:lnTo>
                        <a:lnTo>
                          <a:pt x="27" y="10"/>
                        </a:lnTo>
                        <a:lnTo>
                          <a:pt x="12" y="26"/>
                        </a:lnTo>
                        <a:lnTo>
                          <a:pt x="11" y="34"/>
                        </a:lnTo>
                        <a:lnTo>
                          <a:pt x="15" y="43"/>
                        </a:lnTo>
                        <a:lnTo>
                          <a:pt x="5" y="45"/>
                        </a:lnTo>
                        <a:lnTo>
                          <a:pt x="0" y="51"/>
                        </a:lnTo>
                        <a:lnTo>
                          <a:pt x="0" y="73"/>
                        </a:lnTo>
                        <a:lnTo>
                          <a:pt x="5" y="80"/>
                        </a:lnTo>
                        <a:lnTo>
                          <a:pt x="15" y="82"/>
                        </a:lnTo>
                        <a:lnTo>
                          <a:pt x="9" y="91"/>
                        </a:lnTo>
                        <a:lnTo>
                          <a:pt x="10" y="100"/>
                        </a:lnTo>
                        <a:lnTo>
                          <a:pt x="25" y="115"/>
                        </a:lnTo>
                        <a:lnTo>
                          <a:pt x="33" y="116"/>
                        </a:lnTo>
                        <a:lnTo>
                          <a:pt x="42" y="111"/>
                        </a:lnTo>
                        <a:lnTo>
                          <a:pt x="44" y="122"/>
                        </a:lnTo>
                        <a:lnTo>
                          <a:pt x="52" y="127"/>
                        </a:lnTo>
                        <a:lnTo>
                          <a:pt x="72" y="127"/>
                        </a:lnTo>
                        <a:lnTo>
                          <a:pt x="80" y="122"/>
                        </a:lnTo>
                        <a:lnTo>
                          <a:pt x="82" y="112"/>
                        </a:lnTo>
                        <a:lnTo>
                          <a:pt x="91" y="117"/>
                        </a:lnTo>
                        <a:lnTo>
                          <a:pt x="99" y="116"/>
                        </a:lnTo>
                        <a:lnTo>
                          <a:pt x="114" y="101"/>
                        </a:lnTo>
                        <a:lnTo>
                          <a:pt x="116" y="93"/>
                        </a:lnTo>
                        <a:lnTo>
                          <a:pt x="111" y="84"/>
                        </a:lnTo>
                        <a:lnTo>
                          <a:pt x="121" y="82"/>
                        </a:lnTo>
                        <a:lnTo>
                          <a:pt x="126" y="75"/>
                        </a:lnTo>
                        <a:lnTo>
                          <a:pt x="126" y="54"/>
                        </a:lnTo>
                        <a:lnTo>
                          <a:pt x="121" y="47"/>
                        </a:lnTo>
                        <a:close/>
                        <a:moveTo>
                          <a:pt x="98" y="73"/>
                        </a:moveTo>
                        <a:lnTo>
                          <a:pt x="94" y="84"/>
                        </a:lnTo>
                        <a:lnTo>
                          <a:pt x="100" y="96"/>
                        </a:lnTo>
                        <a:lnTo>
                          <a:pt x="94" y="102"/>
                        </a:lnTo>
                        <a:lnTo>
                          <a:pt x="81" y="95"/>
                        </a:lnTo>
                        <a:lnTo>
                          <a:pt x="70" y="99"/>
                        </a:lnTo>
                        <a:lnTo>
                          <a:pt x="67" y="113"/>
                        </a:lnTo>
                        <a:lnTo>
                          <a:pt x="57" y="113"/>
                        </a:lnTo>
                        <a:lnTo>
                          <a:pt x="54" y="98"/>
                        </a:lnTo>
                        <a:lnTo>
                          <a:pt x="43" y="94"/>
                        </a:lnTo>
                        <a:lnTo>
                          <a:pt x="31" y="101"/>
                        </a:lnTo>
                        <a:lnTo>
                          <a:pt x="24" y="94"/>
                        </a:lnTo>
                        <a:lnTo>
                          <a:pt x="32" y="82"/>
                        </a:lnTo>
                        <a:lnTo>
                          <a:pt x="28" y="71"/>
                        </a:lnTo>
                        <a:lnTo>
                          <a:pt x="14" y="68"/>
                        </a:lnTo>
                        <a:lnTo>
                          <a:pt x="14" y="58"/>
                        </a:lnTo>
                        <a:lnTo>
                          <a:pt x="28" y="54"/>
                        </a:lnTo>
                        <a:lnTo>
                          <a:pt x="32" y="44"/>
                        </a:lnTo>
                        <a:lnTo>
                          <a:pt x="26" y="31"/>
                        </a:lnTo>
                        <a:lnTo>
                          <a:pt x="32" y="24"/>
                        </a:lnTo>
                        <a:lnTo>
                          <a:pt x="45" y="32"/>
                        </a:lnTo>
                        <a:lnTo>
                          <a:pt x="56" y="28"/>
                        </a:lnTo>
                        <a:lnTo>
                          <a:pt x="59" y="14"/>
                        </a:lnTo>
                        <a:lnTo>
                          <a:pt x="69" y="14"/>
                        </a:lnTo>
                        <a:lnTo>
                          <a:pt x="72" y="29"/>
                        </a:lnTo>
                        <a:lnTo>
                          <a:pt x="83" y="33"/>
                        </a:lnTo>
                        <a:lnTo>
                          <a:pt x="95" y="26"/>
                        </a:lnTo>
                        <a:lnTo>
                          <a:pt x="103" y="33"/>
                        </a:lnTo>
                        <a:lnTo>
                          <a:pt x="94" y="45"/>
                        </a:lnTo>
                        <a:lnTo>
                          <a:pt x="98" y="56"/>
                        </a:lnTo>
                        <a:lnTo>
                          <a:pt x="112" y="59"/>
                        </a:lnTo>
                        <a:lnTo>
                          <a:pt x="112" y="70"/>
                        </a:lnTo>
                        <a:lnTo>
                          <a:pt x="98" y="7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ko-KR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0" name="Freeform 57"/>
                  <p:cNvSpPr>
                    <a:spLocks noEditPoints="1"/>
                  </p:cNvSpPr>
                  <p:nvPr/>
                </p:nvSpPr>
                <p:spPr bwMode="auto">
                  <a:xfrm>
                    <a:off x="3414713" y="3549650"/>
                    <a:ext cx="74613" cy="74613"/>
                  </a:xfrm>
                  <a:custGeom>
                    <a:avLst/>
                    <a:gdLst>
                      <a:gd name="T0" fmla="*/ 24 w 47"/>
                      <a:gd name="T1" fmla="*/ 0 h 47"/>
                      <a:gd name="T2" fmla="*/ 24 w 47"/>
                      <a:gd name="T3" fmla="*/ 0 h 47"/>
                      <a:gd name="T4" fmla="*/ 19 w 47"/>
                      <a:gd name="T5" fmla="*/ 0 h 47"/>
                      <a:gd name="T6" fmla="*/ 15 w 47"/>
                      <a:gd name="T7" fmla="*/ 2 h 47"/>
                      <a:gd name="T8" fmla="*/ 11 w 47"/>
                      <a:gd name="T9" fmla="*/ 4 h 47"/>
                      <a:gd name="T10" fmla="*/ 7 w 47"/>
                      <a:gd name="T11" fmla="*/ 6 h 47"/>
                      <a:gd name="T12" fmla="*/ 4 w 47"/>
                      <a:gd name="T13" fmla="*/ 10 h 47"/>
                      <a:gd name="T14" fmla="*/ 2 w 47"/>
                      <a:gd name="T15" fmla="*/ 14 h 47"/>
                      <a:gd name="T16" fmla="*/ 1 w 47"/>
                      <a:gd name="T17" fmla="*/ 19 h 47"/>
                      <a:gd name="T18" fmla="*/ 0 w 47"/>
                      <a:gd name="T19" fmla="*/ 23 h 47"/>
                      <a:gd name="T20" fmla="*/ 0 w 47"/>
                      <a:gd name="T21" fmla="*/ 23 h 47"/>
                      <a:gd name="T22" fmla="*/ 1 w 47"/>
                      <a:gd name="T23" fmla="*/ 28 h 47"/>
                      <a:gd name="T24" fmla="*/ 2 w 47"/>
                      <a:gd name="T25" fmla="*/ 33 h 47"/>
                      <a:gd name="T26" fmla="*/ 4 w 47"/>
                      <a:gd name="T27" fmla="*/ 36 h 47"/>
                      <a:gd name="T28" fmla="*/ 7 w 47"/>
                      <a:gd name="T29" fmla="*/ 41 h 47"/>
                      <a:gd name="T30" fmla="*/ 11 w 47"/>
                      <a:gd name="T31" fmla="*/ 43 h 47"/>
                      <a:gd name="T32" fmla="*/ 15 w 47"/>
                      <a:gd name="T33" fmla="*/ 45 h 47"/>
                      <a:gd name="T34" fmla="*/ 19 w 47"/>
                      <a:gd name="T35" fmla="*/ 47 h 47"/>
                      <a:gd name="T36" fmla="*/ 24 w 47"/>
                      <a:gd name="T37" fmla="*/ 47 h 47"/>
                      <a:gd name="T38" fmla="*/ 24 w 47"/>
                      <a:gd name="T39" fmla="*/ 47 h 47"/>
                      <a:gd name="T40" fmla="*/ 29 w 47"/>
                      <a:gd name="T41" fmla="*/ 47 h 47"/>
                      <a:gd name="T42" fmla="*/ 33 w 47"/>
                      <a:gd name="T43" fmla="*/ 45 h 47"/>
                      <a:gd name="T44" fmla="*/ 38 w 47"/>
                      <a:gd name="T45" fmla="*/ 43 h 47"/>
                      <a:gd name="T46" fmla="*/ 41 w 47"/>
                      <a:gd name="T47" fmla="*/ 41 h 47"/>
                      <a:gd name="T48" fmla="*/ 44 w 47"/>
                      <a:gd name="T49" fmla="*/ 36 h 47"/>
                      <a:gd name="T50" fmla="*/ 46 w 47"/>
                      <a:gd name="T51" fmla="*/ 33 h 47"/>
                      <a:gd name="T52" fmla="*/ 47 w 47"/>
                      <a:gd name="T53" fmla="*/ 28 h 47"/>
                      <a:gd name="T54" fmla="*/ 47 w 47"/>
                      <a:gd name="T55" fmla="*/ 23 h 47"/>
                      <a:gd name="T56" fmla="*/ 47 w 47"/>
                      <a:gd name="T57" fmla="*/ 23 h 47"/>
                      <a:gd name="T58" fmla="*/ 47 w 47"/>
                      <a:gd name="T59" fmla="*/ 19 h 47"/>
                      <a:gd name="T60" fmla="*/ 46 w 47"/>
                      <a:gd name="T61" fmla="*/ 14 h 47"/>
                      <a:gd name="T62" fmla="*/ 44 w 47"/>
                      <a:gd name="T63" fmla="*/ 10 h 47"/>
                      <a:gd name="T64" fmla="*/ 41 w 47"/>
                      <a:gd name="T65" fmla="*/ 6 h 47"/>
                      <a:gd name="T66" fmla="*/ 38 w 47"/>
                      <a:gd name="T67" fmla="*/ 4 h 47"/>
                      <a:gd name="T68" fmla="*/ 33 w 47"/>
                      <a:gd name="T69" fmla="*/ 2 h 47"/>
                      <a:gd name="T70" fmla="*/ 29 w 47"/>
                      <a:gd name="T71" fmla="*/ 0 h 47"/>
                      <a:gd name="T72" fmla="*/ 24 w 47"/>
                      <a:gd name="T73" fmla="*/ 0 h 47"/>
                      <a:gd name="T74" fmla="*/ 24 w 47"/>
                      <a:gd name="T75" fmla="*/ 0 h 47"/>
                      <a:gd name="T76" fmla="*/ 24 w 47"/>
                      <a:gd name="T77" fmla="*/ 33 h 47"/>
                      <a:gd name="T78" fmla="*/ 24 w 47"/>
                      <a:gd name="T79" fmla="*/ 33 h 47"/>
                      <a:gd name="T80" fmla="*/ 20 w 47"/>
                      <a:gd name="T81" fmla="*/ 32 h 47"/>
                      <a:gd name="T82" fmla="*/ 17 w 47"/>
                      <a:gd name="T83" fmla="*/ 30 h 47"/>
                      <a:gd name="T84" fmla="*/ 15 w 47"/>
                      <a:gd name="T85" fmla="*/ 27 h 47"/>
                      <a:gd name="T86" fmla="*/ 15 w 47"/>
                      <a:gd name="T87" fmla="*/ 23 h 47"/>
                      <a:gd name="T88" fmla="*/ 15 w 47"/>
                      <a:gd name="T89" fmla="*/ 23 h 47"/>
                      <a:gd name="T90" fmla="*/ 15 w 47"/>
                      <a:gd name="T91" fmla="*/ 20 h 47"/>
                      <a:gd name="T92" fmla="*/ 17 w 47"/>
                      <a:gd name="T93" fmla="*/ 17 h 47"/>
                      <a:gd name="T94" fmla="*/ 20 w 47"/>
                      <a:gd name="T95" fmla="*/ 15 h 47"/>
                      <a:gd name="T96" fmla="*/ 24 w 47"/>
                      <a:gd name="T97" fmla="*/ 14 h 47"/>
                      <a:gd name="T98" fmla="*/ 24 w 47"/>
                      <a:gd name="T99" fmla="*/ 14 h 47"/>
                      <a:gd name="T100" fmla="*/ 28 w 47"/>
                      <a:gd name="T101" fmla="*/ 15 h 47"/>
                      <a:gd name="T102" fmla="*/ 31 w 47"/>
                      <a:gd name="T103" fmla="*/ 17 h 47"/>
                      <a:gd name="T104" fmla="*/ 33 w 47"/>
                      <a:gd name="T105" fmla="*/ 20 h 47"/>
                      <a:gd name="T106" fmla="*/ 33 w 47"/>
                      <a:gd name="T107" fmla="*/ 23 h 47"/>
                      <a:gd name="T108" fmla="*/ 33 w 47"/>
                      <a:gd name="T109" fmla="*/ 23 h 47"/>
                      <a:gd name="T110" fmla="*/ 33 w 47"/>
                      <a:gd name="T111" fmla="*/ 27 h 47"/>
                      <a:gd name="T112" fmla="*/ 31 w 47"/>
                      <a:gd name="T113" fmla="*/ 30 h 47"/>
                      <a:gd name="T114" fmla="*/ 28 w 47"/>
                      <a:gd name="T115" fmla="*/ 32 h 47"/>
                      <a:gd name="T116" fmla="*/ 24 w 47"/>
                      <a:gd name="T117" fmla="*/ 33 h 47"/>
                      <a:gd name="T118" fmla="*/ 24 w 47"/>
                      <a:gd name="T119" fmla="*/ 33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47" h="47">
                        <a:moveTo>
                          <a:pt x="24" y="0"/>
                        </a:moveTo>
                        <a:lnTo>
                          <a:pt x="24" y="0"/>
                        </a:lnTo>
                        <a:lnTo>
                          <a:pt x="19" y="0"/>
                        </a:lnTo>
                        <a:lnTo>
                          <a:pt x="15" y="2"/>
                        </a:lnTo>
                        <a:lnTo>
                          <a:pt x="11" y="4"/>
                        </a:lnTo>
                        <a:lnTo>
                          <a:pt x="7" y="6"/>
                        </a:lnTo>
                        <a:lnTo>
                          <a:pt x="4" y="10"/>
                        </a:lnTo>
                        <a:lnTo>
                          <a:pt x="2" y="14"/>
                        </a:lnTo>
                        <a:lnTo>
                          <a:pt x="1" y="19"/>
                        </a:lnTo>
                        <a:lnTo>
                          <a:pt x="0" y="23"/>
                        </a:lnTo>
                        <a:lnTo>
                          <a:pt x="0" y="23"/>
                        </a:lnTo>
                        <a:lnTo>
                          <a:pt x="1" y="28"/>
                        </a:lnTo>
                        <a:lnTo>
                          <a:pt x="2" y="33"/>
                        </a:lnTo>
                        <a:lnTo>
                          <a:pt x="4" y="36"/>
                        </a:lnTo>
                        <a:lnTo>
                          <a:pt x="7" y="41"/>
                        </a:lnTo>
                        <a:lnTo>
                          <a:pt x="11" y="43"/>
                        </a:lnTo>
                        <a:lnTo>
                          <a:pt x="15" y="45"/>
                        </a:lnTo>
                        <a:lnTo>
                          <a:pt x="19" y="47"/>
                        </a:lnTo>
                        <a:lnTo>
                          <a:pt x="24" y="47"/>
                        </a:lnTo>
                        <a:lnTo>
                          <a:pt x="24" y="47"/>
                        </a:lnTo>
                        <a:lnTo>
                          <a:pt x="29" y="47"/>
                        </a:lnTo>
                        <a:lnTo>
                          <a:pt x="33" y="45"/>
                        </a:lnTo>
                        <a:lnTo>
                          <a:pt x="38" y="43"/>
                        </a:lnTo>
                        <a:lnTo>
                          <a:pt x="41" y="41"/>
                        </a:lnTo>
                        <a:lnTo>
                          <a:pt x="44" y="36"/>
                        </a:lnTo>
                        <a:lnTo>
                          <a:pt x="46" y="33"/>
                        </a:lnTo>
                        <a:lnTo>
                          <a:pt x="47" y="28"/>
                        </a:lnTo>
                        <a:lnTo>
                          <a:pt x="47" y="23"/>
                        </a:lnTo>
                        <a:lnTo>
                          <a:pt x="47" y="23"/>
                        </a:lnTo>
                        <a:lnTo>
                          <a:pt x="47" y="19"/>
                        </a:lnTo>
                        <a:lnTo>
                          <a:pt x="46" y="14"/>
                        </a:lnTo>
                        <a:lnTo>
                          <a:pt x="44" y="10"/>
                        </a:lnTo>
                        <a:lnTo>
                          <a:pt x="41" y="6"/>
                        </a:lnTo>
                        <a:lnTo>
                          <a:pt x="38" y="4"/>
                        </a:lnTo>
                        <a:lnTo>
                          <a:pt x="33" y="2"/>
                        </a:lnTo>
                        <a:lnTo>
                          <a:pt x="29" y="0"/>
                        </a:lnTo>
                        <a:lnTo>
                          <a:pt x="24" y="0"/>
                        </a:lnTo>
                        <a:lnTo>
                          <a:pt x="24" y="0"/>
                        </a:lnTo>
                        <a:close/>
                        <a:moveTo>
                          <a:pt x="24" y="33"/>
                        </a:moveTo>
                        <a:lnTo>
                          <a:pt x="24" y="33"/>
                        </a:lnTo>
                        <a:lnTo>
                          <a:pt x="20" y="32"/>
                        </a:lnTo>
                        <a:lnTo>
                          <a:pt x="17" y="30"/>
                        </a:lnTo>
                        <a:lnTo>
                          <a:pt x="15" y="27"/>
                        </a:lnTo>
                        <a:lnTo>
                          <a:pt x="15" y="23"/>
                        </a:lnTo>
                        <a:lnTo>
                          <a:pt x="15" y="23"/>
                        </a:lnTo>
                        <a:lnTo>
                          <a:pt x="15" y="20"/>
                        </a:lnTo>
                        <a:lnTo>
                          <a:pt x="17" y="17"/>
                        </a:lnTo>
                        <a:lnTo>
                          <a:pt x="20" y="15"/>
                        </a:lnTo>
                        <a:lnTo>
                          <a:pt x="24" y="14"/>
                        </a:lnTo>
                        <a:lnTo>
                          <a:pt x="24" y="14"/>
                        </a:lnTo>
                        <a:lnTo>
                          <a:pt x="28" y="15"/>
                        </a:lnTo>
                        <a:lnTo>
                          <a:pt x="31" y="17"/>
                        </a:lnTo>
                        <a:lnTo>
                          <a:pt x="33" y="20"/>
                        </a:lnTo>
                        <a:lnTo>
                          <a:pt x="33" y="23"/>
                        </a:lnTo>
                        <a:lnTo>
                          <a:pt x="33" y="23"/>
                        </a:lnTo>
                        <a:lnTo>
                          <a:pt x="33" y="27"/>
                        </a:lnTo>
                        <a:lnTo>
                          <a:pt x="31" y="30"/>
                        </a:lnTo>
                        <a:lnTo>
                          <a:pt x="28" y="32"/>
                        </a:lnTo>
                        <a:lnTo>
                          <a:pt x="24" y="33"/>
                        </a:lnTo>
                        <a:lnTo>
                          <a:pt x="24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ko-KR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1" name="Freeform 58"/>
                  <p:cNvSpPr/>
                  <p:nvPr/>
                </p:nvSpPr>
                <p:spPr bwMode="auto">
                  <a:xfrm>
                    <a:off x="2921000" y="3421063"/>
                    <a:ext cx="165100" cy="163513"/>
                  </a:xfrm>
                  <a:custGeom>
                    <a:avLst/>
                    <a:gdLst>
                      <a:gd name="T0" fmla="*/ 104 w 104"/>
                      <a:gd name="T1" fmla="*/ 14 h 103"/>
                      <a:gd name="T2" fmla="*/ 104 w 104"/>
                      <a:gd name="T3" fmla="*/ 0 h 103"/>
                      <a:gd name="T4" fmla="*/ 104 w 104"/>
                      <a:gd name="T5" fmla="*/ 0 h 103"/>
                      <a:gd name="T6" fmla="*/ 93 w 104"/>
                      <a:gd name="T7" fmla="*/ 0 h 103"/>
                      <a:gd name="T8" fmla="*/ 83 w 104"/>
                      <a:gd name="T9" fmla="*/ 2 h 103"/>
                      <a:gd name="T10" fmla="*/ 73 w 104"/>
                      <a:gd name="T11" fmla="*/ 4 h 103"/>
                      <a:gd name="T12" fmla="*/ 64 w 104"/>
                      <a:gd name="T13" fmla="*/ 7 h 103"/>
                      <a:gd name="T14" fmla="*/ 54 w 104"/>
                      <a:gd name="T15" fmla="*/ 11 h 103"/>
                      <a:gd name="T16" fmla="*/ 45 w 104"/>
                      <a:gd name="T17" fmla="*/ 17 h 103"/>
                      <a:gd name="T18" fmla="*/ 38 w 104"/>
                      <a:gd name="T19" fmla="*/ 23 h 103"/>
                      <a:gd name="T20" fmla="*/ 30 w 104"/>
                      <a:gd name="T21" fmla="*/ 30 h 103"/>
                      <a:gd name="T22" fmla="*/ 24 w 104"/>
                      <a:gd name="T23" fmla="*/ 37 h 103"/>
                      <a:gd name="T24" fmla="*/ 17 w 104"/>
                      <a:gd name="T25" fmla="*/ 45 h 103"/>
                      <a:gd name="T26" fmla="*/ 13 w 104"/>
                      <a:gd name="T27" fmla="*/ 54 h 103"/>
                      <a:gd name="T28" fmla="*/ 7 w 104"/>
                      <a:gd name="T29" fmla="*/ 62 h 103"/>
                      <a:gd name="T30" fmla="*/ 4 w 104"/>
                      <a:gd name="T31" fmla="*/ 72 h 103"/>
                      <a:gd name="T32" fmla="*/ 2 w 104"/>
                      <a:gd name="T33" fmla="*/ 82 h 103"/>
                      <a:gd name="T34" fmla="*/ 0 w 104"/>
                      <a:gd name="T35" fmla="*/ 92 h 103"/>
                      <a:gd name="T36" fmla="*/ 0 w 104"/>
                      <a:gd name="T37" fmla="*/ 103 h 103"/>
                      <a:gd name="T38" fmla="*/ 14 w 104"/>
                      <a:gd name="T39" fmla="*/ 103 h 103"/>
                      <a:gd name="T40" fmla="*/ 14 w 104"/>
                      <a:gd name="T41" fmla="*/ 103 h 103"/>
                      <a:gd name="T42" fmla="*/ 14 w 104"/>
                      <a:gd name="T43" fmla="*/ 94 h 103"/>
                      <a:gd name="T44" fmla="*/ 16 w 104"/>
                      <a:gd name="T45" fmla="*/ 85 h 103"/>
                      <a:gd name="T46" fmla="*/ 18 w 104"/>
                      <a:gd name="T47" fmla="*/ 76 h 103"/>
                      <a:gd name="T48" fmla="*/ 21 w 104"/>
                      <a:gd name="T49" fmla="*/ 68 h 103"/>
                      <a:gd name="T50" fmla="*/ 25 w 104"/>
                      <a:gd name="T51" fmla="*/ 60 h 103"/>
                      <a:gd name="T52" fmla="*/ 29 w 104"/>
                      <a:gd name="T53" fmla="*/ 53 h 103"/>
                      <a:gd name="T54" fmla="*/ 34 w 104"/>
                      <a:gd name="T55" fmla="*/ 46 h 103"/>
                      <a:gd name="T56" fmla="*/ 40 w 104"/>
                      <a:gd name="T57" fmla="*/ 40 h 103"/>
                      <a:gd name="T58" fmla="*/ 46 w 104"/>
                      <a:gd name="T59" fmla="*/ 34 h 103"/>
                      <a:gd name="T60" fmla="*/ 54 w 104"/>
                      <a:gd name="T61" fmla="*/ 29 h 103"/>
                      <a:gd name="T62" fmla="*/ 61 w 104"/>
                      <a:gd name="T63" fmla="*/ 24 h 103"/>
                      <a:gd name="T64" fmla="*/ 69 w 104"/>
                      <a:gd name="T65" fmla="*/ 20 h 103"/>
                      <a:gd name="T66" fmla="*/ 77 w 104"/>
                      <a:gd name="T67" fmla="*/ 17 h 103"/>
                      <a:gd name="T68" fmla="*/ 85 w 104"/>
                      <a:gd name="T69" fmla="*/ 15 h 103"/>
                      <a:gd name="T70" fmla="*/ 95 w 104"/>
                      <a:gd name="T71" fmla="*/ 14 h 103"/>
                      <a:gd name="T72" fmla="*/ 104 w 104"/>
                      <a:gd name="T73" fmla="*/ 14 h 103"/>
                      <a:gd name="T74" fmla="*/ 104 w 104"/>
                      <a:gd name="T75" fmla="*/ 14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04" h="103">
                        <a:moveTo>
                          <a:pt x="104" y="14"/>
                        </a:move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3" y="2"/>
                        </a:lnTo>
                        <a:lnTo>
                          <a:pt x="73" y="4"/>
                        </a:lnTo>
                        <a:lnTo>
                          <a:pt x="64" y="7"/>
                        </a:lnTo>
                        <a:lnTo>
                          <a:pt x="54" y="11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30"/>
                        </a:lnTo>
                        <a:lnTo>
                          <a:pt x="24" y="37"/>
                        </a:lnTo>
                        <a:lnTo>
                          <a:pt x="17" y="45"/>
                        </a:lnTo>
                        <a:lnTo>
                          <a:pt x="13" y="54"/>
                        </a:lnTo>
                        <a:lnTo>
                          <a:pt x="7" y="62"/>
                        </a:lnTo>
                        <a:lnTo>
                          <a:pt x="4" y="72"/>
                        </a:lnTo>
                        <a:lnTo>
                          <a:pt x="2" y="82"/>
                        </a:lnTo>
                        <a:lnTo>
                          <a:pt x="0" y="92"/>
                        </a:lnTo>
                        <a:lnTo>
                          <a:pt x="0" y="103"/>
                        </a:lnTo>
                        <a:lnTo>
                          <a:pt x="14" y="103"/>
                        </a:lnTo>
                        <a:lnTo>
                          <a:pt x="14" y="103"/>
                        </a:lnTo>
                        <a:lnTo>
                          <a:pt x="14" y="94"/>
                        </a:lnTo>
                        <a:lnTo>
                          <a:pt x="16" y="85"/>
                        </a:lnTo>
                        <a:lnTo>
                          <a:pt x="18" y="76"/>
                        </a:lnTo>
                        <a:lnTo>
                          <a:pt x="21" y="68"/>
                        </a:lnTo>
                        <a:lnTo>
                          <a:pt x="25" y="60"/>
                        </a:lnTo>
                        <a:lnTo>
                          <a:pt x="29" y="53"/>
                        </a:lnTo>
                        <a:lnTo>
                          <a:pt x="34" y="46"/>
                        </a:lnTo>
                        <a:lnTo>
                          <a:pt x="40" y="40"/>
                        </a:lnTo>
                        <a:lnTo>
                          <a:pt x="46" y="34"/>
                        </a:lnTo>
                        <a:lnTo>
                          <a:pt x="54" y="29"/>
                        </a:lnTo>
                        <a:lnTo>
                          <a:pt x="61" y="24"/>
                        </a:lnTo>
                        <a:lnTo>
                          <a:pt x="69" y="20"/>
                        </a:lnTo>
                        <a:lnTo>
                          <a:pt x="77" y="17"/>
                        </a:lnTo>
                        <a:lnTo>
                          <a:pt x="85" y="15"/>
                        </a:lnTo>
                        <a:lnTo>
                          <a:pt x="95" y="14"/>
                        </a:lnTo>
                        <a:lnTo>
                          <a:pt x="104" y="14"/>
                        </a:lnTo>
                        <a:lnTo>
                          <a:pt x="104" y="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ko-KR" alt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</p:grpSp>
        <p:sp>
          <p:nvSpPr>
            <p:cNvPr id="35" name="Arc 6"/>
            <p:cNvSpPr/>
            <p:nvPr/>
          </p:nvSpPr>
          <p:spPr>
            <a:xfrm rot="5400000" flipV="1">
              <a:off x="2521170" y="1692518"/>
              <a:ext cx="4022239" cy="4022239"/>
            </a:xfrm>
            <a:prstGeom prst="arc">
              <a:avLst>
                <a:gd name="adj1" fmla="val 3564696"/>
                <a:gd name="adj2" fmla="val 4722046"/>
              </a:avLst>
            </a:prstGeom>
            <a:noFill/>
            <a:ln w="12700">
              <a:gradFill flip="none" rotWithShape="1"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0" scaled="1"/>
                <a:tileRect/>
              </a:gra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6" name="Arc 6"/>
            <p:cNvSpPr/>
            <p:nvPr/>
          </p:nvSpPr>
          <p:spPr>
            <a:xfrm rot="5400000" flipV="1">
              <a:off x="2521170" y="1692518"/>
              <a:ext cx="4022239" cy="4022239"/>
            </a:xfrm>
            <a:prstGeom prst="arc">
              <a:avLst>
                <a:gd name="adj1" fmla="val 432948"/>
                <a:gd name="adj2" fmla="val 2146174"/>
              </a:avLst>
            </a:prstGeom>
            <a:noFill/>
            <a:ln w="12700">
              <a:gradFill flip="none" rotWithShape="1"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0" scaled="1"/>
                <a:tileRect/>
              </a:gra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7" name="Arc 6"/>
            <p:cNvSpPr/>
            <p:nvPr/>
          </p:nvSpPr>
          <p:spPr>
            <a:xfrm rot="5400000" flipV="1">
              <a:off x="2521170" y="1692518"/>
              <a:ext cx="4022239" cy="4022239"/>
            </a:xfrm>
            <a:prstGeom prst="arc">
              <a:avLst>
                <a:gd name="adj1" fmla="val 6008777"/>
                <a:gd name="adj2" fmla="val 7265912"/>
              </a:avLst>
            </a:prstGeom>
            <a:noFill/>
            <a:ln w="12700">
              <a:gradFill flip="none" rotWithShape="1"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0" scaled="1"/>
                <a:tileRect/>
              </a:gradFill>
              <a:headEnd type="oval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330480" y="21291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图书管理系统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79157" y="406302"/>
            <a:ext cx="24003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en-US" altLang="zh-CN" sz="1050" i="1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altLang="zh-CN" sz="1050" i="1" dirty="0" err="1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  <a:r>
              <a:rPr lang="en-US" altLang="zh-CN" sz="1050" i="1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CI CHU </a:t>
            </a:r>
            <a:r>
              <a:rPr lang="en-US" altLang="zh-CN" sz="1050" i="1" dirty="0" err="1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TIAN</a:t>
            </a:r>
            <a:r>
              <a:rPr lang="en-US" altLang="zh-CN" sz="1050" i="1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i="1" dirty="0" err="1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JIA</a:t>
            </a:r>
            <a:r>
              <a:rPr lang="en-US" altLang="zh-CN" sz="1050" i="1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YING WEN</a:t>
            </a:r>
            <a:endParaRPr lang="zh-CN" altLang="en-US" sz="1050" i="1" dirty="0">
              <a:solidFill>
                <a:schemeClr val="bg1">
                  <a:alpha val="7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47" name="任意多边形 46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3139125" y="2419759"/>
            <a:ext cx="1709886" cy="1709885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71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04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5016740" y="2789121"/>
            <a:ext cx="36886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总结不足之处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>
            <a:off x="5092940" y="345792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图书管理系统</a:t>
            </a:r>
            <a:endParaRPr lang="zh-CN" altLang="en-US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/>
          <p:cNvSpPr/>
          <p:nvPr/>
        </p:nvSpPr>
        <p:spPr>
          <a:xfrm>
            <a:off x="3855848" y="3559527"/>
            <a:ext cx="764285" cy="1895330"/>
          </a:xfrm>
          <a:custGeom>
            <a:avLst/>
            <a:gdLst>
              <a:gd name="connsiteX0" fmla="*/ 0 w 2194560"/>
              <a:gd name="connsiteY0" fmla="*/ 365767 h 3263705"/>
              <a:gd name="connsiteX1" fmla="*/ 365767 w 2194560"/>
              <a:gd name="connsiteY1" fmla="*/ 0 h 3263705"/>
              <a:gd name="connsiteX2" fmla="*/ 1828793 w 2194560"/>
              <a:gd name="connsiteY2" fmla="*/ 0 h 3263705"/>
              <a:gd name="connsiteX3" fmla="*/ 2194560 w 2194560"/>
              <a:gd name="connsiteY3" fmla="*/ 365767 h 3263705"/>
              <a:gd name="connsiteX4" fmla="*/ 2194560 w 2194560"/>
              <a:gd name="connsiteY4" fmla="*/ 2897938 h 3263705"/>
              <a:gd name="connsiteX5" fmla="*/ 1828793 w 2194560"/>
              <a:gd name="connsiteY5" fmla="*/ 3263705 h 3263705"/>
              <a:gd name="connsiteX6" fmla="*/ 365767 w 2194560"/>
              <a:gd name="connsiteY6" fmla="*/ 3263705 h 3263705"/>
              <a:gd name="connsiteX7" fmla="*/ 0 w 2194560"/>
              <a:gd name="connsiteY7" fmla="*/ 2897938 h 3263705"/>
              <a:gd name="connsiteX8" fmla="*/ 0 w 2194560"/>
              <a:gd name="connsiteY8" fmla="*/ 365767 h 3263705"/>
              <a:gd name="connsiteX0-1" fmla="*/ 637363 w 2831923"/>
              <a:gd name="connsiteY0-2" fmla="*/ 1336438 h 4234376"/>
              <a:gd name="connsiteX1-3" fmla="*/ 32459 w 2831923"/>
              <a:gd name="connsiteY1-4" fmla="*/ 0 h 4234376"/>
              <a:gd name="connsiteX2-5" fmla="*/ 2466156 w 2831923"/>
              <a:gd name="connsiteY2-6" fmla="*/ 970671 h 4234376"/>
              <a:gd name="connsiteX3-7" fmla="*/ 2831923 w 2831923"/>
              <a:gd name="connsiteY3-8" fmla="*/ 1336438 h 4234376"/>
              <a:gd name="connsiteX4-9" fmla="*/ 2831923 w 2831923"/>
              <a:gd name="connsiteY4-10" fmla="*/ 3868609 h 4234376"/>
              <a:gd name="connsiteX5-11" fmla="*/ 2466156 w 2831923"/>
              <a:gd name="connsiteY5-12" fmla="*/ 4234376 h 4234376"/>
              <a:gd name="connsiteX6-13" fmla="*/ 1003130 w 2831923"/>
              <a:gd name="connsiteY6-14" fmla="*/ 4234376 h 4234376"/>
              <a:gd name="connsiteX7-15" fmla="*/ 637363 w 2831923"/>
              <a:gd name="connsiteY7-16" fmla="*/ 3868609 h 4234376"/>
              <a:gd name="connsiteX8-17" fmla="*/ 637363 w 2831923"/>
              <a:gd name="connsiteY8-18" fmla="*/ 1336438 h 4234376"/>
              <a:gd name="connsiteX0-19" fmla="*/ 637363 w 3127344"/>
              <a:gd name="connsiteY0-20" fmla="*/ 1336438 h 4234376"/>
              <a:gd name="connsiteX1-21" fmla="*/ 32459 w 3127344"/>
              <a:gd name="connsiteY1-22" fmla="*/ 0 h 4234376"/>
              <a:gd name="connsiteX2-23" fmla="*/ 2466156 w 3127344"/>
              <a:gd name="connsiteY2-24" fmla="*/ 970671 h 4234376"/>
              <a:gd name="connsiteX3-25" fmla="*/ 2831923 w 3127344"/>
              <a:gd name="connsiteY3-26" fmla="*/ 1336438 h 4234376"/>
              <a:gd name="connsiteX4-27" fmla="*/ 3127344 w 3127344"/>
              <a:gd name="connsiteY4-28" fmla="*/ 2433704 h 4234376"/>
              <a:gd name="connsiteX5-29" fmla="*/ 2466156 w 3127344"/>
              <a:gd name="connsiteY5-30" fmla="*/ 4234376 h 4234376"/>
              <a:gd name="connsiteX6-31" fmla="*/ 1003130 w 3127344"/>
              <a:gd name="connsiteY6-32" fmla="*/ 4234376 h 4234376"/>
              <a:gd name="connsiteX7-33" fmla="*/ 637363 w 3127344"/>
              <a:gd name="connsiteY7-34" fmla="*/ 3868609 h 4234376"/>
              <a:gd name="connsiteX8-35" fmla="*/ 637363 w 3127344"/>
              <a:gd name="connsiteY8-36" fmla="*/ 1336438 h 4234376"/>
              <a:gd name="connsiteX0-37" fmla="*/ 637363 w 3127344"/>
              <a:gd name="connsiteY0-38" fmla="*/ 1336438 h 4234376"/>
              <a:gd name="connsiteX1-39" fmla="*/ 32459 w 3127344"/>
              <a:gd name="connsiteY1-40" fmla="*/ 0 h 4234376"/>
              <a:gd name="connsiteX2-41" fmla="*/ 2466156 w 3127344"/>
              <a:gd name="connsiteY2-42" fmla="*/ 970671 h 4234376"/>
              <a:gd name="connsiteX3-43" fmla="*/ 2817855 w 3127344"/>
              <a:gd name="connsiteY3-44" fmla="*/ 2053891 h 4234376"/>
              <a:gd name="connsiteX4-45" fmla="*/ 3127344 w 3127344"/>
              <a:gd name="connsiteY4-46" fmla="*/ 2433704 h 4234376"/>
              <a:gd name="connsiteX5-47" fmla="*/ 2466156 w 3127344"/>
              <a:gd name="connsiteY5-48" fmla="*/ 4234376 h 4234376"/>
              <a:gd name="connsiteX6-49" fmla="*/ 1003130 w 3127344"/>
              <a:gd name="connsiteY6-50" fmla="*/ 4234376 h 4234376"/>
              <a:gd name="connsiteX7-51" fmla="*/ 637363 w 3127344"/>
              <a:gd name="connsiteY7-52" fmla="*/ 3868609 h 4234376"/>
              <a:gd name="connsiteX8-53" fmla="*/ 637363 w 3127344"/>
              <a:gd name="connsiteY8-54" fmla="*/ 1336438 h 4234376"/>
              <a:gd name="connsiteX0-55" fmla="*/ 637363 w 3183615"/>
              <a:gd name="connsiteY0-56" fmla="*/ 1336438 h 4234376"/>
              <a:gd name="connsiteX1-57" fmla="*/ 32459 w 3183615"/>
              <a:gd name="connsiteY1-58" fmla="*/ 0 h 4234376"/>
              <a:gd name="connsiteX2-59" fmla="*/ 2466156 w 3183615"/>
              <a:gd name="connsiteY2-60" fmla="*/ 970671 h 4234376"/>
              <a:gd name="connsiteX3-61" fmla="*/ 2817855 w 3183615"/>
              <a:gd name="connsiteY3-62" fmla="*/ 2053891 h 4234376"/>
              <a:gd name="connsiteX4-63" fmla="*/ 3183615 w 3183615"/>
              <a:gd name="connsiteY4-64" fmla="*/ 2715057 h 4234376"/>
              <a:gd name="connsiteX5-65" fmla="*/ 2466156 w 3183615"/>
              <a:gd name="connsiteY5-66" fmla="*/ 4234376 h 4234376"/>
              <a:gd name="connsiteX6-67" fmla="*/ 1003130 w 3183615"/>
              <a:gd name="connsiteY6-68" fmla="*/ 4234376 h 4234376"/>
              <a:gd name="connsiteX7-69" fmla="*/ 637363 w 3183615"/>
              <a:gd name="connsiteY7-70" fmla="*/ 3868609 h 4234376"/>
              <a:gd name="connsiteX8-71" fmla="*/ 637363 w 3183615"/>
              <a:gd name="connsiteY8-72" fmla="*/ 1336438 h 4234376"/>
              <a:gd name="connsiteX0-73" fmla="*/ 637363 w 3183615"/>
              <a:gd name="connsiteY0-74" fmla="*/ 1336438 h 4234376"/>
              <a:gd name="connsiteX1-75" fmla="*/ 32459 w 3183615"/>
              <a:gd name="connsiteY1-76" fmla="*/ 0 h 4234376"/>
              <a:gd name="connsiteX2-77" fmla="*/ 2466156 w 3183615"/>
              <a:gd name="connsiteY2-78" fmla="*/ 970671 h 4234376"/>
              <a:gd name="connsiteX3-79" fmla="*/ 2817855 w 3183615"/>
              <a:gd name="connsiteY3-80" fmla="*/ 2053891 h 4234376"/>
              <a:gd name="connsiteX4-81" fmla="*/ 3183615 w 3183615"/>
              <a:gd name="connsiteY4-82" fmla="*/ 2715057 h 4234376"/>
              <a:gd name="connsiteX5-83" fmla="*/ 2466156 w 3183615"/>
              <a:gd name="connsiteY5-84" fmla="*/ 4234376 h 4234376"/>
              <a:gd name="connsiteX6-85" fmla="*/ 1003130 w 3183615"/>
              <a:gd name="connsiteY6-86" fmla="*/ 4234376 h 4234376"/>
              <a:gd name="connsiteX7-87" fmla="*/ 637363 w 3183615"/>
              <a:gd name="connsiteY7-88" fmla="*/ 3868609 h 4234376"/>
              <a:gd name="connsiteX8-89" fmla="*/ 637363 w 3183615"/>
              <a:gd name="connsiteY8-90" fmla="*/ 1336438 h 4234376"/>
              <a:gd name="connsiteX0-91" fmla="*/ 637363 w 3230196"/>
              <a:gd name="connsiteY0-92" fmla="*/ 1336438 h 4234376"/>
              <a:gd name="connsiteX1-93" fmla="*/ 32459 w 3230196"/>
              <a:gd name="connsiteY1-94" fmla="*/ 0 h 4234376"/>
              <a:gd name="connsiteX2-95" fmla="*/ 2466156 w 3230196"/>
              <a:gd name="connsiteY2-96" fmla="*/ 970671 h 4234376"/>
              <a:gd name="connsiteX3-97" fmla="*/ 2817855 w 3230196"/>
              <a:gd name="connsiteY3-98" fmla="*/ 2053891 h 4234376"/>
              <a:gd name="connsiteX4-99" fmla="*/ 3183615 w 3230196"/>
              <a:gd name="connsiteY4-100" fmla="*/ 2715057 h 4234376"/>
              <a:gd name="connsiteX5-101" fmla="*/ 2466156 w 3230196"/>
              <a:gd name="connsiteY5-102" fmla="*/ 4234376 h 4234376"/>
              <a:gd name="connsiteX6-103" fmla="*/ 1003130 w 3230196"/>
              <a:gd name="connsiteY6-104" fmla="*/ 4234376 h 4234376"/>
              <a:gd name="connsiteX7-105" fmla="*/ 637363 w 3230196"/>
              <a:gd name="connsiteY7-106" fmla="*/ 3868609 h 4234376"/>
              <a:gd name="connsiteX8-107" fmla="*/ 637363 w 3230196"/>
              <a:gd name="connsiteY8-108" fmla="*/ 1336438 h 4234376"/>
              <a:gd name="connsiteX0-109" fmla="*/ 637363 w 3220324"/>
              <a:gd name="connsiteY0-110" fmla="*/ 1336438 h 4234376"/>
              <a:gd name="connsiteX1-111" fmla="*/ 32459 w 3220324"/>
              <a:gd name="connsiteY1-112" fmla="*/ 0 h 4234376"/>
              <a:gd name="connsiteX2-113" fmla="*/ 2466156 w 3220324"/>
              <a:gd name="connsiteY2-114" fmla="*/ 970671 h 4234376"/>
              <a:gd name="connsiteX3-115" fmla="*/ 2663110 w 3220324"/>
              <a:gd name="connsiteY3-116" fmla="*/ 2264906 h 4234376"/>
              <a:gd name="connsiteX4-117" fmla="*/ 3183615 w 3220324"/>
              <a:gd name="connsiteY4-118" fmla="*/ 2715057 h 4234376"/>
              <a:gd name="connsiteX5-119" fmla="*/ 2466156 w 3220324"/>
              <a:gd name="connsiteY5-120" fmla="*/ 4234376 h 4234376"/>
              <a:gd name="connsiteX6-121" fmla="*/ 1003130 w 3220324"/>
              <a:gd name="connsiteY6-122" fmla="*/ 4234376 h 4234376"/>
              <a:gd name="connsiteX7-123" fmla="*/ 637363 w 3220324"/>
              <a:gd name="connsiteY7-124" fmla="*/ 3868609 h 4234376"/>
              <a:gd name="connsiteX8-125" fmla="*/ 637363 w 3220324"/>
              <a:gd name="connsiteY8-126" fmla="*/ 1336438 h 4234376"/>
              <a:gd name="connsiteX0-127" fmla="*/ 637363 w 3220324"/>
              <a:gd name="connsiteY0-128" fmla="*/ 1336438 h 4234376"/>
              <a:gd name="connsiteX1-129" fmla="*/ 32459 w 3220324"/>
              <a:gd name="connsiteY1-130" fmla="*/ 0 h 4234376"/>
              <a:gd name="connsiteX2-131" fmla="*/ 1959719 w 3220324"/>
              <a:gd name="connsiteY2-132" fmla="*/ 1406770 h 4234376"/>
              <a:gd name="connsiteX3-133" fmla="*/ 2663110 w 3220324"/>
              <a:gd name="connsiteY3-134" fmla="*/ 2264906 h 4234376"/>
              <a:gd name="connsiteX4-135" fmla="*/ 3183615 w 3220324"/>
              <a:gd name="connsiteY4-136" fmla="*/ 2715057 h 4234376"/>
              <a:gd name="connsiteX5-137" fmla="*/ 2466156 w 3220324"/>
              <a:gd name="connsiteY5-138" fmla="*/ 4234376 h 4234376"/>
              <a:gd name="connsiteX6-139" fmla="*/ 1003130 w 3220324"/>
              <a:gd name="connsiteY6-140" fmla="*/ 4234376 h 4234376"/>
              <a:gd name="connsiteX7-141" fmla="*/ 637363 w 3220324"/>
              <a:gd name="connsiteY7-142" fmla="*/ 3868609 h 4234376"/>
              <a:gd name="connsiteX8-143" fmla="*/ 637363 w 3220324"/>
              <a:gd name="connsiteY8-144" fmla="*/ 1336438 h 4234376"/>
              <a:gd name="connsiteX0-145" fmla="*/ 637363 w 3220324"/>
              <a:gd name="connsiteY0-146" fmla="*/ 1336438 h 4234376"/>
              <a:gd name="connsiteX1-147" fmla="*/ 32459 w 3220324"/>
              <a:gd name="connsiteY1-148" fmla="*/ 0 h 4234376"/>
              <a:gd name="connsiteX2-149" fmla="*/ 1790907 w 3220324"/>
              <a:gd name="connsiteY2-150" fmla="*/ 1406770 h 4234376"/>
              <a:gd name="connsiteX3-151" fmla="*/ 2663110 w 3220324"/>
              <a:gd name="connsiteY3-152" fmla="*/ 2264906 h 4234376"/>
              <a:gd name="connsiteX4-153" fmla="*/ 3183615 w 3220324"/>
              <a:gd name="connsiteY4-154" fmla="*/ 2715057 h 4234376"/>
              <a:gd name="connsiteX5-155" fmla="*/ 2466156 w 3220324"/>
              <a:gd name="connsiteY5-156" fmla="*/ 4234376 h 4234376"/>
              <a:gd name="connsiteX6-157" fmla="*/ 1003130 w 3220324"/>
              <a:gd name="connsiteY6-158" fmla="*/ 4234376 h 4234376"/>
              <a:gd name="connsiteX7-159" fmla="*/ 637363 w 3220324"/>
              <a:gd name="connsiteY7-160" fmla="*/ 3868609 h 4234376"/>
              <a:gd name="connsiteX8-161" fmla="*/ 637363 w 3220324"/>
              <a:gd name="connsiteY8-162" fmla="*/ 1336438 h 4234376"/>
              <a:gd name="connsiteX0-163" fmla="*/ 814976 w 3215057"/>
              <a:gd name="connsiteY0-164" fmla="*/ 1645927 h 4234376"/>
              <a:gd name="connsiteX1-165" fmla="*/ 27192 w 3215057"/>
              <a:gd name="connsiteY1-166" fmla="*/ 0 h 4234376"/>
              <a:gd name="connsiteX2-167" fmla="*/ 1785640 w 3215057"/>
              <a:gd name="connsiteY2-168" fmla="*/ 1406770 h 4234376"/>
              <a:gd name="connsiteX3-169" fmla="*/ 2657843 w 3215057"/>
              <a:gd name="connsiteY3-170" fmla="*/ 2264906 h 4234376"/>
              <a:gd name="connsiteX4-171" fmla="*/ 3178348 w 3215057"/>
              <a:gd name="connsiteY4-172" fmla="*/ 2715057 h 4234376"/>
              <a:gd name="connsiteX5-173" fmla="*/ 2460889 w 3215057"/>
              <a:gd name="connsiteY5-174" fmla="*/ 4234376 h 4234376"/>
              <a:gd name="connsiteX6-175" fmla="*/ 997863 w 3215057"/>
              <a:gd name="connsiteY6-176" fmla="*/ 4234376 h 4234376"/>
              <a:gd name="connsiteX7-177" fmla="*/ 632096 w 3215057"/>
              <a:gd name="connsiteY7-178" fmla="*/ 3868609 h 4234376"/>
              <a:gd name="connsiteX8-179" fmla="*/ 814976 w 3215057"/>
              <a:gd name="connsiteY8-180" fmla="*/ 1645927 h 4234376"/>
              <a:gd name="connsiteX0-181" fmla="*/ 814976 w 3215057"/>
              <a:gd name="connsiteY0-182" fmla="*/ 1645927 h 4234376"/>
              <a:gd name="connsiteX1-183" fmla="*/ 27192 w 3215057"/>
              <a:gd name="connsiteY1-184" fmla="*/ 0 h 4234376"/>
              <a:gd name="connsiteX2-185" fmla="*/ 1785640 w 3215057"/>
              <a:gd name="connsiteY2-186" fmla="*/ 1406770 h 4234376"/>
              <a:gd name="connsiteX3-187" fmla="*/ 2657843 w 3215057"/>
              <a:gd name="connsiteY3-188" fmla="*/ 2264906 h 4234376"/>
              <a:gd name="connsiteX4-189" fmla="*/ 3178348 w 3215057"/>
              <a:gd name="connsiteY4-190" fmla="*/ 2715057 h 4234376"/>
              <a:gd name="connsiteX5-191" fmla="*/ 2460889 w 3215057"/>
              <a:gd name="connsiteY5-192" fmla="*/ 4234376 h 4234376"/>
              <a:gd name="connsiteX6-193" fmla="*/ 997863 w 3215057"/>
              <a:gd name="connsiteY6-194" fmla="*/ 4234376 h 4234376"/>
              <a:gd name="connsiteX7-195" fmla="*/ 632096 w 3215057"/>
              <a:gd name="connsiteY7-196" fmla="*/ 3868609 h 4234376"/>
              <a:gd name="connsiteX8-197" fmla="*/ 814976 w 3215057"/>
              <a:gd name="connsiteY8-198" fmla="*/ 1645927 h 4234376"/>
              <a:gd name="connsiteX0-199" fmla="*/ 1146331 w 3208787"/>
              <a:gd name="connsiteY0-200" fmla="*/ 1744401 h 4234376"/>
              <a:gd name="connsiteX1-201" fmla="*/ 20922 w 3208787"/>
              <a:gd name="connsiteY1-202" fmla="*/ 0 h 4234376"/>
              <a:gd name="connsiteX2-203" fmla="*/ 1779370 w 3208787"/>
              <a:gd name="connsiteY2-204" fmla="*/ 1406770 h 4234376"/>
              <a:gd name="connsiteX3-205" fmla="*/ 2651573 w 3208787"/>
              <a:gd name="connsiteY3-206" fmla="*/ 2264906 h 4234376"/>
              <a:gd name="connsiteX4-207" fmla="*/ 3172078 w 3208787"/>
              <a:gd name="connsiteY4-208" fmla="*/ 2715057 h 4234376"/>
              <a:gd name="connsiteX5-209" fmla="*/ 2454619 w 3208787"/>
              <a:gd name="connsiteY5-210" fmla="*/ 4234376 h 4234376"/>
              <a:gd name="connsiteX6-211" fmla="*/ 991593 w 3208787"/>
              <a:gd name="connsiteY6-212" fmla="*/ 4234376 h 4234376"/>
              <a:gd name="connsiteX7-213" fmla="*/ 625826 w 3208787"/>
              <a:gd name="connsiteY7-214" fmla="*/ 3868609 h 4234376"/>
              <a:gd name="connsiteX8-215" fmla="*/ 1146331 w 3208787"/>
              <a:gd name="connsiteY8-216" fmla="*/ 1744401 h 4234376"/>
              <a:gd name="connsiteX0-217" fmla="*/ 1146331 w 3208787"/>
              <a:gd name="connsiteY0-218" fmla="*/ 1744401 h 4234376"/>
              <a:gd name="connsiteX1-219" fmla="*/ 20922 w 3208787"/>
              <a:gd name="connsiteY1-220" fmla="*/ 0 h 4234376"/>
              <a:gd name="connsiteX2-221" fmla="*/ 1779370 w 3208787"/>
              <a:gd name="connsiteY2-222" fmla="*/ 1406770 h 4234376"/>
              <a:gd name="connsiteX3-223" fmla="*/ 2651573 w 3208787"/>
              <a:gd name="connsiteY3-224" fmla="*/ 2264906 h 4234376"/>
              <a:gd name="connsiteX4-225" fmla="*/ 3172078 w 3208787"/>
              <a:gd name="connsiteY4-226" fmla="*/ 2715057 h 4234376"/>
              <a:gd name="connsiteX5-227" fmla="*/ 2454619 w 3208787"/>
              <a:gd name="connsiteY5-228" fmla="*/ 4234376 h 4234376"/>
              <a:gd name="connsiteX6-229" fmla="*/ 1877858 w 3208787"/>
              <a:gd name="connsiteY6-230" fmla="*/ 2869809 h 4234376"/>
              <a:gd name="connsiteX7-231" fmla="*/ 625826 w 3208787"/>
              <a:gd name="connsiteY7-232" fmla="*/ 3868609 h 4234376"/>
              <a:gd name="connsiteX8-233" fmla="*/ 1146331 w 3208787"/>
              <a:gd name="connsiteY8-234" fmla="*/ 1744401 h 4234376"/>
              <a:gd name="connsiteX0-235" fmla="*/ 1146331 w 3208787"/>
              <a:gd name="connsiteY0-236" fmla="*/ 1744401 h 4670810"/>
              <a:gd name="connsiteX1-237" fmla="*/ 20922 w 3208787"/>
              <a:gd name="connsiteY1-238" fmla="*/ 0 h 4670810"/>
              <a:gd name="connsiteX2-239" fmla="*/ 1779370 w 3208787"/>
              <a:gd name="connsiteY2-240" fmla="*/ 1406770 h 4670810"/>
              <a:gd name="connsiteX3-241" fmla="*/ 2651573 w 3208787"/>
              <a:gd name="connsiteY3-242" fmla="*/ 2264906 h 4670810"/>
              <a:gd name="connsiteX4-243" fmla="*/ 3172078 w 3208787"/>
              <a:gd name="connsiteY4-244" fmla="*/ 2715057 h 4670810"/>
              <a:gd name="connsiteX5-245" fmla="*/ 2454619 w 3208787"/>
              <a:gd name="connsiteY5-246" fmla="*/ 4234376 h 4670810"/>
              <a:gd name="connsiteX6-247" fmla="*/ 1877858 w 3208787"/>
              <a:gd name="connsiteY6-248" fmla="*/ 2869809 h 4670810"/>
              <a:gd name="connsiteX7-249" fmla="*/ 921247 w 3208787"/>
              <a:gd name="connsiteY7-250" fmla="*/ 4656400 h 4670810"/>
              <a:gd name="connsiteX8-251" fmla="*/ 1146331 w 3208787"/>
              <a:gd name="connsiteY8-252" fmla="*/ 1744401 h 4670810"/>
              <a:gd name="connsiteX0-253" fmla="*/ 1146331 w 3208787"/>
              <a:gd name="connsiteY0-254" fmla="*/ 1744401 h 4670810"/>
              <a:gd name="connsiteX1-255" fmla="*/ 20922 w 3208787"/>
              <a:gd name="connsiteY1-256" fmla="*/ 0 h 4670810"/>
              <a:gd name="connsiteX2-257" fmla="*/ 1779370 w 3208787"/>
              <a:gd name="connsiteY2-258" fmla="*/ 1406770 h 4670810"/>
              <a:gd name="connsiteX3-259" fmla="*/ 2651573 w 3208787"/>
              <a:gd name="connsiteY3-260" fmla="*/ 2264906 h 4670810"/>
              <a:gd name="connsiteX4-261" fmla="*/ 3172078 w 3208787"/>
              <a:gd name="connsiteY4-262" fmla="*/ 2715057 h 4670810"/>
              <a:gd name="connsiteX5-263" fmla="*/ 2707837 w 3208787"/>
              <a:gd name="connsiteY5-264" fmla="*/ 4600136 h 4670810"/>
              <a:gd name="connsiteX6-265" fmla="*/ 1877858 w 3208787"/>
              <a:gd name="connsiteY6-266" fmla="*/ 2869809 h 4670810"/>
              <a:gd name="connsiteX7-267" fmla="*/ 921247 w 3208787"/>
              <a:gd name="connsiteY7-268" fmla="*/ 4656400 h 4670810"/>
              <a:gd name="connsiteX8-269" fmla="*/ 1146331 w 3208787"/>
              <a:gd name="connsiteY8-270" fmla="*/ 1744401 h 4670810"/>
              <a:gd name="connsiteX0-271" fmla="*/ 1146331 w 3208787"/>
              <a:gd name="connsiteY0-272" fmla="*/ 1744401 h 4670810"/>
              <a:gd name="connsiteX1-273" fmla="*/ 20922 w 3208787"/>
              <a:gd name="connsiteY1-274" fmla="*/ 0 h 4670810"/>
              <a:gd name="connsiteX2-275" fmla="*/ 1779370 w 3208787"/>
              <a:gd name="connsiteY2-276" fmla="*/ 1406770 h 4670810"/>
              <a:gd name="connsiteX3-277" fmla="*/ 2651573 w 3208787"/>
              <a:gd name="connsiteY3-278" fmla="*/ 2264906 h 4670810"/>
              <a:gd name="connsiteX4-279" fmla="*/ 3172078 w 3208787"/>
              <a:gd name="connsiteY4-280" fmla="*/ 2715057 h 4670810"/>
              <a:gd name="connsiteX5-281" fmla="*/ 2707837 w 3208787"/>
              <a:gd name="connsiteY5-282" fmla="*/ 4600136 h 4670810"/>
              <a:gd name="connsiteX6-283" fmla="*/ 1877858 w 3208787"/>
              <a:gd name="connsiteY6-284" fmla="*/ 2869809 h 4670810"/>
              <a:gd name="connsiteX7-285" fmla="*/ 921247 w 3208787"/>
              <a:gd name="connsiteY7-286" fmla="*/ 4656400 h 4670810"/>
              <a:gd name="connsiteX8-287" fmla="*/ 1146331 w 3208787"/>
              <a:gd name="connsiteY8-288" fmla="*/ 1744401 h 4670810"/>
              <a:gd name="connsiteX0-289" fmla="*/ 1146331 w 3195897"/>
              <a:gd name="connsiteY0-290" fmla="*/ 1744401 h 4670810"/>
              <a:gd name="connsiteX1-291" fmla="*/ 20922 w 3195897"/>
              <a:gd name="connsiteY1-292" fmla="*/ 0 h 4670810"/>
              <a:gd name="connsiteX2-293" fmla="*/ 1779370 w 3195897"/>
              <a:gd name="connsiteY2-294" fmla="*/ 1406770 h 4670810"/>
              <a:gd name="connsiteX3-295" fmla="*/ 2259688 w 3195897"/>
              <a:gd name="connsiteY3-296" fmla="*/ 2322963 h 4670810"/>
              <a:gd name="connsiteX4-297" fmla="*/ 3172078 w 3195897"/>
              <a:gd name="connsiteY4-298" fmla="*/ 2715057 h 4670810"/>
              <a:gd name="connsiteX5-299" fmla="*/ 2707837 w 3195897"/>
              <a:gd name="connsiteY5-300" fmla="*/ 4600136 h 4670810"/>
              <a:gd name="connsiteX6-301" fmla="*/ 1877858 w 3195897"/>
              <a:gd name="connsiteY6-302" fmla="*/ 2869809 h 4670810"/>
              <a:gd name="connsiteX7-303" fmla="*/ 921247 w 3195897"/>
              <a:gd name="connsiteY7-304" fmla="*/ 4656400 h 4670810"/>
              <a:gd name="connsiteX8-305" fmla="*/ 1146331 w 3195897"/>
              <a:gd name="connsiteY8-306" fmla="*/ 1744401 h 4670810"/>
              <a:gd name="connsiteX0-307" fmla="*/ 1146331 w 2830698"/>
              <a:gd name="connsiteY0-308" fmla="*/ 1744401 h 4670810"/>
              <a:gd name="connsiteX1-309" fmla="*/ 20922 w 2830698"/>
              <a:gd name="connsiteY1-310" fmla="*/ 0 h 4670810"/>
              <a:gd name="connsiteX2-311" fmla="*/ 1779370 w 2830698"/>
              <a:gd name="connsiteY2-312" fmla="*/ 1406770 h 4670810"/>
              <a:gd name="connsiteX3-313" fmla="*/ 2259688 w 2830698"/>
              <a:gd name="connsiteY3-314" fmla="*/ 2322963 h 4670810"/>
              <a:gd name="connsiteX4-315" fmla="*/ 2794707 w 2830698"/>
              <a:gd name="connsiteY4-316" fmla="*/ 2802143 h 4670810"/>
              <a:gd name="connsiteX5-317" fmla="*/ 2707837 w 2830698"/>
              <a:gd name="connsiteY5-318" fmla="*/ 4600136 h 4670810"/>
              <a:gd name="connsiteX6-319" fmla="*/ 1877858 w 2830698"/>
              <a:gd name="connsiteY6-320" fmla="*/ 2869809 h 4670810"/>
              <a:gd name="connsiteX7-321" fmla="*/ 921247 w 2830698"/>
              <a:gd name="connsiteY7-322" fmla="*/ 4656400 h 4670810"/>
              <a:gd name="connsiteX8-323" fmla="*/ 1146331 w 2830698"/>
              <a:gd name="connsiteY8-324" fmla="*/ 1744401 h 4670810"/>
              <a:gd name="connsiteX0-325" fmla="*/ 1146331 w 2830698"/>
              <a:gd name="connsiteY0-326" fmla="*/ 1744401 h 4670810"/>
              <a:gd name="connsiteX1-327" fmla="*/ 20922 w 2830698"/>
              <a:gd name="connsiteY1-328" fmla="*/ 0 h 4670810"/>
              <a:gd name="connsiteX2-329" fmla="*/ 1779370 w 2830698"/>
              <a:gd name="connsiteY2-330" fmla="*/ 1406770 h 4670810"/>
              <a:gd name="connsiteX3-331" fmla="*/ 2259688 w 2830698"/>
              <a:gd name="connsiteY3-332" fmla="*/ 2322963 h 4670810"/>
              <a:gd name="connsiteX4-333" fmla="*/ 2794707 w 2830698"/>
              <a:gd name="connsiteY4-334" fmla="*/ 2802143 h 4670810"/>
              <a:gd name="connsiteX5-335" fmla="*/ 2707837 w 2830698"/>
              <a:gd name="connsiteY5-336" fmla="*/ 4600136 h 4670810"/>
              <a:gd name="connsiteX6-337" fmla="*/ 1877858 w 2830698"/>
              <a:gd name="connsiteY6-338" fmla="*/ 2869809 h 4670810"/>
              <a:gd name="connsiteX7-339" fmla="*/ 921247 w 2830698"/>
              <a:gd name="connsiteY7-340" fmla="*/ 4656400 h 4670810"/>
              <a:gd name="connsiteX8-341" fmla="*/ 1146331 w 2830698"/>
              <a:gd name="connsiteY8-342" fmla="*/ 1744401 h 4670810"/>
              <a:gd name="connsiteX0-343" fmla="*/ 1146331 w 2830698"/>
              <a:gd name="connsiteY0-344" fmla="*/ 1744401 h 4670810"/>
              <a:gd name="connsiteX1-345" fmla="*/ 20922 w 2830698"/>
              <a:gd name="connsiteY1-346" fmla="*/ 0 h 4670810"/>
              <a:gd name="connsiteX2-347" fmla="*/ 1779370 w 2830698"/>
              <a:gd name="connsiteY2-348" fmla="*/ 1406770 h 4670810"/>
              <a:gd name="connsiteX3-349" fmla="*/ 2259688 w 2830698"/>
              <a:gd name="connsiteY3-350" fmla="*/ 2322963 h 4670810"/>
              <a:gd name="connsiteX4-351" fmla="*/ 2794707 w 2830698"/>
              <a:gd name="connsiteY4-352" fmla="*/ 2802143 h 4670810"/>
              <a:gd name="connsiteX5-353" fmla="*/ 2707837 w 2830698"/>
              <a:gd name="connsiteY5-354" fmla="*/ 4600136 h 4670810"/>
              <a:gd name="connsiteX6-355" fmla="*/ 1877858 w 2830698"/>
              <a:gd name="connsiteY6-356" fmla="*/ 2869809 h 4670810"/>
              <a:gd name="connsiteX7-357" fmla="*/ 921247 w 2830698"/>
              <a:gd name="connsiteY7-358" fmla="*/ 4656400 h 4670810"/>
              <a:gd name="connsiteX8-359" fmla="*/ 1146331 w 2830698"/>
              <a:gd name="connsiteY8-360" fmla="*/ 1744401 h 4670810"/>
              <a:gd name="connsiteX0-361" fmla="*/ 1260908 w 2829160"/>
              <a:gd name="connsiteY0-362" fmla="*/ 1846001 h 4670810"/>
              <a:gd name="connsiteX1-363" fmla="*/ 19384 w 2829160"/>
              <a:gd name="connsiteY1-364" fmla="*/ 0 h 4670810"/>
              <a:gd name="connsiteX2-365" fmla="*/ 1777832 w 2829160"/>
              <a:gd name="connsiteY2-366" fmla="*/ 1406770 h 4670810"/>
              <a:gd name="connsiteX3-367" fmla="*/ 2258150 w 2829160"/>
              <a:gd name="connsiteY3-368" fmla="*/ 2322963 h 4670810"/>
              <a:gd name="connsiteX4-369" fmla="*/ 2793169 w 2829160"/>
              <a:gd name="connsiteY4-370" fmla="*/ 2802143 h 4670810"/>
              <a:gd name="connsiteX5-371" fmla="*/ 2706299 w 2829160"/>
              <a:gd name="connsiteY5-372" fmla="*/ 4600136 h 4670810"/>
              <a:gd name="connsiteX6-373" fmla="*/ 1876320 w 2829160"/>
              <a:gd name="connsiteY6-374" fmla="*/ 2869809 h 4670810"/>
              <a:gd name="connsiteX7-375" fmla="*/ 919709 w 2829160"/>
              <a:gd name="connsiteY7-376" fmla="*/ 4656400 h 4670810"/>
              <a:gd name="connsiteX8-377" fmla="*/ 1260908 w 2829160"/>
              <a:gd name="connsiteY8-378" fmla="*/ 1846001 h 4670810"/>
              <a:gd name="connsiteX0-379" fmla="*/ 1260908 w 2829160"/>
              <a:gd name="connsiteY0-380" fmla="*/ 1846001 h 4670810"/>
              <a:gd name="connsiteX1-381" fmla="*/ 19384 w 2829160"/>
              <a:gd name="connsiteY1-382" fmla="*/ 0 h 4670810"/>
              <a:gd name="connsiteX2-383" fmla="*/ 1777832 w 2829160"/>
              <a:gd name="connsiteY2-384" fmla="*/ 1406771 h 4670810"/>
              <a:gd name="connsiteX3-385" fmla="*/ 2258150 w 2829160"/>
              <a:gd name="connsiteY3-386" fmla="*/ 2322963 h 4670810"/>
              <a:gd name="connsiteX4-387" fmla="*/ 2793169 w 2829160"/>
              <a:gd name="connsiteY4-388" fmla="*/ 2802143 h 4670810"/>
              <a:gd name="connsiteX5-389" fmla="*/ 2706299 w 2829160"/>
              <a:gd name="connsiteY5-390" fmla="*/ 4600136 h 4670810"/>
              <a:gd name="connsiteX6-391" fmla="*/ 1876320 w 2829160"/>
              <a:gd name="connsiteY6-392" fmla="*/ 2869809 h 4670810"/>
              <a:gd name="connsiteX7-393" fmla="*/ 919709 w 2829160"/>
              <a:gd name="connsiteY7-394" fmla="*/ 4656400 h 4670810"/>
              <a:gd name="connsiteX8-395" fmla="*/ 1260908 w 2829160"/>
              <a:gd name="connsiteY8-396" fmla="*/ 1846001 h 4670810"/>
              <a:gd name="connsiteX0-397" fmla="*/ 1260908 w 2829160"/>
              <a:gd name="connsiteY0-398" fmla="*/ 1846001 h 4670810"/>
              <a:gd name="connsiteX1-399" fmla="*/ 19384 w 2829160"/>
              <a:gd name="connsiteY1-400" fmla="*/ 0 h 4670810"/>
              <a:gd name="connsiteX2-401" fmla="*/ 1777832 w 2829160"/>
              <a:gd name="connsiteY2-402" fmla="*/ 1406771 h 4670810"/>
              <a:gd name="connsiteX3-403" fmla="*/ 2258150 w 2829160"/>
              <a:gd name="connsiteY3-404" fmla="*/ 2322963 h 4670810"/>
              <a:gd name="connsiteX4-405" fmla="*/ 2793169 w 2829160"/>
              <a:gd name="connsiteY4-406" fmla="*/ 2802143 h 4670810"/>
              <a:gd name="connsiteX5-407" fmla="*/ 2706299 w 2829160"/>
              <a:gd name="connsiteY5-408" fmla="*/ 4600136 h 4670810"/>
              <a:gd name="connsiteX6-409" fmla="*/ 1876320 w 2829160"/>
              <a:gd name="connsiteY6-410" fmla="*/ 2869809 h 4670810"/>
              <a:gd name="connsiteX7-411" fmla="*/ 919709 w 2829160"/>
              <a:gd name="connsiteY7-412" fmla="*/ 4656400 h 4670810"/>
              <a:gd name="connsiteX8-413" fmla="*/ 1260908 w 2829160"/>
              <a:gd name="connsiteY8-414" fmla="*/ 1846001 h 46708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829160" h="4670810">
                <a:moveTo>
                  <a:pt x="1260908" y="1846001"/>
                </a:moveTo>
                <a:cubicBezTo>
                  <a:pt x="1260908" y="1643993"/>
                  <a:pt x="-182624" y="0"/>
                  <a:pt x="19384" y="0"/>
                </a:cubicBezTo>
                <a:cubicBezTo>
                  <a:pt x="507059" y="0"/>
                  <a:pt x="1290157" y="1406771"/>
                  <a:pt x="1777832" y="1406771"/>
                </a:cubicBezTo>
                <a:cubicBezTo>
                  <a:pt x="2193634" y="1308612"/>
                  <a:pt x="2258150" y="2120955"/>
                  <a:pt x="2258150" y="2322963"/>
                </a:cubicBezTo>
                <a:cubicBezTo>
                  <a:pt x="2380070" y="2543352"/>
                  <a:pt x="2980738" y="2230062"/>
                  <a:pt x="2793169" y="2802143"/>
                </a:cubicBezTo>
                <a:cubicBezTo>
                  <a:pt x="2039989" y="2592168"/>
                  <a:pt x="2908307" y="4600136"/>
                  <a:pt x="2706299" y="4600136"/>
                </a:cubicBezTo>
                <a:cubicBezTo>
                  <a:pt x="2429639" y="4023360"/>
                  <a:pt x="2046300" y="2783645"/>
                  <a:pt x="1876320" y="2869809"/>
                </a:cubicBezTo>
                <a:cubicBezTo>
                  <a:pt x="1674312" y="2869809"/>
                  <a:pt x="919709" y="4858408"/>
                  <a:pt x="919709" y="4656400"/>
                </a:cubicBezTo>
                <a:cubicBezTo>
                  <a:pt x="1212897" y="2594706"/>
                  <a:pt x="1073339" y="3093332"/>
                  <a:pt x="1260908" y="1846001"/>
                </a:cubicBezTo>
                <a:close/>
              </a:path>
            </a:pathLst>
          </a:custGeom>
          <a:solidFill>
            <a:srgbClr val="2A9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 17"/>
          <p:cNvSpPr/>
          <p:nvPr/>
        </p:nvSpPr>
        <p:spPr bwMode="auto">
          <a:xfrm rot="13144547">
            <a:off x="4883070" y="3452692"/>
            <a:ext cx="666268" cy="848669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 dirty="0">
              <a:solidFill>
                <a:schemeClr val="lt1"/>
              </a:solidFill>
            </a:endParaRPr>
          </a:p>
        </p:txBody>
      </p:sp>
      <p:sp>
        <p:nvSpPr>
          <p:cNvPr id="7" name="Freeform 18"/>
          <p:cNvSpPr/>
          <p:nvPr/>
        </p:nvSpPr>
        <p:spPr bwMode="auto">
          <a:xfrm rot="5400000">
            <a:off x="2684309" y="2331821"/>
            <a:ext cx="1115318" cy="1210867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8" name="Freeform 21"/>
          <p:cNvSpPr/>
          <p:nvPr/>
        </p:nvSpPr>
        <p:spPr bwMode="auto">
          <a:xfrm rot="10800000">
            <a:off x="3953768" y="2379594"/>
            <a:ext cx="958359" cy="104046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9" name="Freeform 26"/>
          <p:cNvSpPr/>
          <p:nvPr/>
        </p:nvSpPr>
        <p:spPr bwMode="auto">
          <a:xfrm rot="8176420">
            <a:off x="3563540" y="2034907"/>
            <a:ext cx="490202" cy="64659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0" name="Freeform 28"/>
          <p:cNvSpPr/>
          <p:nvPr/>
        </p:nvSpPr>
        <p:spPr bwMode="auto">
          <a:xfrm rot="10051992">
            <a:off x="4630019" y="3170488"/>
            <a:ext cx="469086" cy="597506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1" name="Freeform 29"/>
          <p:cNvSpPr/>
          <p:nvPr/>
        </p:nvSpPr>
        <p:spPr bwMode="auto">
          <a:xfrm rot="8892624">
            <a:off x="4203651" y="3577476"/>
            <a:ext cx="411735" cy="447007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2" name="Freeform 30"/>
          <p:cNvSpPr/>
          <p:nvPr/>
        </p:nvSpPr>
        <p:spPr bwMode="auto">
          <a:xfrm rot="10800000">
            <a:off x="2690375" y="3579176"/>
            <a:ext cx="958359" cy="104046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3" name="Freeform 31"/>
          <p:cNvSpPr/>
          <p:nvPr/>
        </p:nvSpPr>
        <p:spPr bwMode="auto">
          <a:xfrm rot="11548008" flipH="1">
            <a:off x="4624943" y="4117681"/>
            <a:ext cx="469086" cy="597506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4" name="Freeform 32"/>
          <p:cNvSpPr/>
          <p:nvPr/>
        </p:nvSpPr>
        <p:spPr bwMode="auto">
          <a:xfrm rot="10380047">
            <a:off x="4123417" y="1824588"/>
            <a:ext cx="490202" cy="64659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5" name="Freeform 33"/>
          <p:cNvSpPr/>
          <p:nvPr/>
        </p:nvSpPr>
        <p:spPr bwMode="auto">
          <a:xfrm rot="2776420">
            <a:off x="2300705" y="3398090"/>
            <a:ext cx="490202" cy="64659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16" name="Freeform 34"/>
          <p:cNvSpPr/>
          <p:nvPr/>
        </p:nvSpPr>
        <p:spPr bwMode="auto">
          <a:xfrm rot="4980047">
            <a:off x="2090386" y="2838213"/>
            <a:ext cx="490202" cy="646591"/>
          </a:xfrm>
          <a:custGeom>
            <a:avLst/>
            <a:gdLst>
              <a:gd name="T0" fmla="*/ 1068 w 1069"/>
              <a:gd name="T1" fmla="*/ 123 h 1161"/>
              <a:gd name="T2" fmla="*/ 1066 w 1069"/>
              <a:gd name="T3" fmla="*/ 46 h 1161"/>
              <a:gd name="T4" fmla="*/ 250 w 1069"/>
              <a:gd name="T5" fmla="*/ 295 h 1161"/>
              <a:gd name="T6" fmla="*/ 0 w 1069"/>
              <a:gd name="T7" fmla="*/ 1026 h 1161"/>
              <a:gd name="T8" fmla="*/ 2 w 1069"/>
              <a:gd name="T9" fmla="*/ 1114 h 1161"/>
              <a:gd name="T10" fmla="*/ 818 w 1069"/>
              <a:gd name="T11" fmla="*/ 866 h 1161"/>
              <a:gd name="T12" fmla="*/ 944 w 1069"/>
              <a:gd name="T13" fmla="*/ 692 h 1161"/>
              <a:gd name="T14" fmla="*/ 994 w 1069"/>
              <a:gd name="T15" fmla="*/ 579 h 1161"/>
              <a:gd name="T16" fmla="*/ 1068 w 1069"/>
              <a:gd name="T17" fmla="*/ 123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1161">
                <a:moveTo>
                  <a:pt x="1068" y="123"/>
                </a:moveTo>
                <a:cubicBezTo>
                  <a:pt x="1068" y="75"/>
                  <a:pt x="1066" y="46"/>
                  <a:pt x="1066" y="46"/>
                </a:cubicBezTo>
                <a:cubicBezTo>
                  <a:pt x="1066" y="46"/>
                  <a:pt x="544" y="0"/>
                  <a:pt x="250" y="295"/>
                </a:cubicBezTo>
                <a:cubicBezTo>
                  <a:pt x="31" y="516"/>
                  <a:pt x="1" y="864"/>
                  <a:pt x="0" y="1026"/>
                </a:cubicBezTo>
                <a:cubicBezTo>
                  <a:pt x="0" y="1081"/>
                  <a:pt x="2" y="1114"/>
                  <a:pt x="2" y="1114"/>
                </a:cubicBezTo>
                <a:cubicBezTo>
                  <a:pt x="2" y="1114"/>
                  <a:pt x="525" y="1161"/>
                  <a:pt x="818" y="866"/>
                </a:cubicBezTo>
                <a:cubicBezTo>
                  <a:pt x="870" y="814"/>
                  <a:pt x="911" y="754"/>
                  <a:pt x="944" y="692"/>
                </a:cubicBezTo>
                <a:cubicBezTo>
                  <a:pt x="963" y="655"/>
                  <a:pt x="980" y="617"/>
                  <a:pt x="994" y="579"/>
                </a:cubicBezTo>
                <a:cubicBezTo>
                  <a:pt x="1058" y="402"/>
                  <a:pt x="1069" y="222"/>
                  <a:pt x="1068" y="123"/>
                </a:cubicBezTo>
                <a:close/>
              </a:path>
            </a:pathLst>
          </a:custGeom>
          <a:gradFill flip="none" rotWithShape="1">
            <a:gsLst>
              <a:gs pos="87000">
                <a:srgbClr val="2A9995">
                  <a:alpha val="40000"/>
                </a:srgbClr>
              </a:gs>
              <a:gs pos="0">
                <a:srgbClr val="8EE0DC">
                  <a:alpha val="78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id-ID">
              <a:solidFill>
                <a:schemeClr val="lt1"/>
              </a:solidFill>
            </a:endParaRPr>
          </a:p>
        </p:txBody>
      </p:sp>
      <p:sp>
        <p:nvSpPr>
          <p:cNvPr id="4" name="Freeform 39"/>
          <p:cNvSpPr/>
          <p:nvPr/>
        </p:nvSpPr>
        <p:spPr>
          <a:xfrm>
            <a:off x="3187825" y="5261608"/>
            <a:ext cx="2908175" cy="686172"/>
          </a:xfrm>
          <a:custGeom>
            <a:avLst/>
            <a:gdLst>
              <a:gd name="connsiteX0" fmla="*/ 2066588 w 3536803"/>
              <a:gd name="connsiteY0" fmla="*/ 0 h 834494"/>
              <a:gd name="connsiteX1" fmla="*/ 3534364 w 3536803"/>
              <a:gd name="connsiteY1" fmla="*/ 267822 h 834494"/>
              <a:gd name="connsiteX2" fmla="*/ 3536803 w 3536803"/>
              <a:gd name="connsiteY2" fmla="*/ 269124 h 834494"/>
              <a:gd name="connsiteX3" fmla="*/ 3404571 w 3536803"/>
              <a:gd name="connsiteY3" fmla="*/ 235470 h 834494"/>
              <a:gd name="connsiteX4" fmla="*/ 1936666 w 3536803"/>
              <a:gd name="connsiteY4" fmla="*/ 172043 h 834494"/>
              <a:gd name="connsiteX5" fmla="*/ 90123 w 3536803"/>
              <a:gd name="connsiteY5" fmla="*/ 761375 h 834494"/>
              <a:gd name="connsiteX6" fmla="*/ 0 w 3536803"/>
              <a:gd name="connsiteY6" fmla="*/ 834494 h 834494"/>
              <a:gd name="connsiteX7" fmla="*/ 1557 w 3536803"/>
              <a:gd name="connsiteY7" fmla="*/ 820908 h 834494"/>
              <a:gd name="connsiteX8" fmla="*/ 2066588 w 3536803"/>
              <a:gd name="connsiteY8" fmla="*/ 0 h 83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6803" h="834494">
                <a:moveTo>
                  <a:pt x="2066588" y="0"/>
                </a:moveTo>
                <a:cubicBezTo>
                  <a:pt x="2639790" y="0"/>
                  <a:pt x="3158727" y="102348"/>
                  <a:pt x="3534364" y="267822"/>
                </a:cubicBezTo>
                <a:lnTo>
                  <a:pt x="3536803" y="269124"/>
                </a:lnTo>
                <a:lnTo>
                  <a:pt x="3404571" y="235470"/>
                </a:lnTo>
                <a:cubicBezTo>
                  <a:pt x="2998351" y="144896"/>
                  <a:pt x="2486388" y="117212"/>
                  <a:pt x="1936666" y="172043"/>
                </a:cubicBezTo>
                <a:cubicBezTo>
                  <a:pt x="1151348" y="250374"/>
                  <a:pt x="474836" y="478563"/>
                  <a:pt x="90123" y="761375"/>
                </a:cubicBezTo>
                <a:lnTo>
                  <a:pt x="0" y="834494"/>
                </a:lnTo>
                <a:lnTo>
                  <a:pt x="1557" y="820908"/>
                </a:lnTo>
                <a:cubicBezTo>
                  <a:pt x="107856" y="359817"/>
                  <a:pt x="991834" y="0"/>
                  <a:pt x="2066588" y="0"/>
                </a:cubicBezTo>
                <a:close/>
              </a:path>
            </a:pathLst>
          </a:custGeom>
          <a:solidFill>
            <a:srgbClr val="2A9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148"/>
          <p:cNvSpPr txBox="1"/>
          <p:nvPr/>
        </p:nvSpPr>
        <p:spPr>
          <a:xfrm>
            <a:off x="6621780" y="1931035"/>
            <a:ext cx="247205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35954"/>
              </a:buClr>
              <a:buSzPct val="120000"/>
            </a:pPr>
            <a:r>
              <a:rPr lang="zh-CN" altLang="en-US" b="1" dirty="0" smtClean="0">
                <a:solidFill>
                  <a:srgbClr val="54D0CA"/>
                </a:solidFill>
                <a:latin typeface="Calibri" panose="020F0502020204030204" pitchFamily="34" charset="0"/>
              </a:rPr>
              <a:t>选做没做</a:t>
            </a:r>
            <a:endParaRPr lang="zh-CN" altLang="en-US" b="1" dirty="0" smtClean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146"/>
          <p:cNvSpPr txBox="1"/>
          <p:nvPr/>
        </p:nvSpPr>
        <p:spPr>
          <a:xfrm>
            <a:off x="6621780" y="4643755"/>
            <a:ext cx="247205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35954"/>
              </a:buClr>
              <a:buSzPct val="120000"/>
            </a:pPr>
            <a:r>
              <a:rPr lang="zh-CN" altLang="en-US" b="1" dirty="0">
                <a:solidFill>
                  <a:srgbClr val="54D0CA"/>
                </a:solidFill>
                <a:latin typeface="Calibri" panose="020F0502020204030204" pitchFamily="34" charset="0"/>
              </a:rPr>
              <a:t>代码不规范</a:t>
            </a:r>
            <a:endParaRPr lang="zh-CN" altLang="en-US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144"/>
          <p:cNvSpPr txBox="1"/>
          <p:nvPr/>
        </p:nvSpPr>
        <p:spPr>
          <a:xfrm>
            <a:off x="6621780" y="3287395"/>
            <a:ext cx="2472055" cy="3683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rgbClr val="C35954"/>
              </a:buClr>
              <a:buSzPct val="120000"/>
            </a:pPr>
            <a:r>
              <a:rPr lang="en-US" altLang="zh-CN" b="1" dirty="0">
                <a:solidFill>
                  <a:srgbClr val="54D0CA"/>
                </a:solidFill>
                <a:latin typeface="Calibri" panose="020F0502020204030204" pitchFamily="34" charset="0"/>
              </a:rPr>
              <a:t>c</a:t>
            </a:r>
            <a:r>
              <a:rPr lang="zh-CN" altLang="en-US" b="1" dirty="0">
                <a:solidFill>
                  <a:srgbClr val="54D0CA"/>
                </a:solidFill>
                <a:latin typeface="Calibri" panose="020F0502020204030204" pitchFamily="34" charset="0"/>
              </a:rPr>
              <a:t>语言基础不扎实</a:t>
            </a:r>
            <a:endParaRPr lang="zh-CN" altLang="en-US" b="1" dirty="0">
              <a:solidFill>
                <a:srgbClr val="54D0CA"/>
              </a:solidFill>
              <a:latin typeface="Calibri" panose="020F0502020204030204" pitchFamily="34" charset="0"/>
            </a:endParaRPr>
          </a:p>
        </p:txBody>
      </p:sp>
      <p:grpSp>
        <p:nvGrpSpPr>
          <p:cNvPr id="40" name="Group 38"/>
          <p:cNvGrpSpPr/>
          <p:nvPr/>
        </p:nvGrpSpPr>
        <p:grpSpPr>
          <a:xfrm>
            <a:off x="4279616" y="2768794"/>
            <a:ext cx="306661" cy="305315"/>
            <a:chOff x="2840038" y="4406900"/>
            <a:chExt cx="723900" cy="720725"/>
          </a:xfrm>
          <a:solidFill>
            <a:schemeClr val="bg1">
              <a:alpha val="33000"/>
            </a:schemeClr>
          </a:solidFill>
        </p:grpSpPr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2840038" y="4406900"/>
              <a:ext cx="723900" cy="720725"/>
            </a:xfrm>
            <a:custGeom>
              <a:avLst/>
              <a:gdLst>
                <a:gd name="T0" fmla="*/ 440 w 456"/>
                <a:gd name="T1" fmla="*/ 141 h 454"/>
                <a:gd name="T2" fmla="*/ 404 w 456"/>
                <a:gd name="T3" fmla="*/ 82 h 454"/>
                <a:gd name="T4" fmla="*/ 287 w 456"/>
                <a:gd name="T5" fmla="*/ 7 h 454"/>
                <a:gd name="T6" fmla="*/ 192 w 456"/>
                <a:gd name="T7" fmla="*/ 2 h 454"/>
                <a:gd name="T8" fmla="*/ 146 w 456"/>
                <a:gd name="T9" fmla="*/ 15 h 454"/>
                <a:gd name="T10" fmla="*/ 63 w 456"/>
                <a:gd name="T11" fmla="*/ 70 h 454"/>
                <a:gd name="T12" fmla="*/ 8 w 456"/>
                <a:gd name="T13" fmla="*/ 168 h 454"/>
                <a:gd name="T14" fmla="*/ 0 w 456"/>
                <a:gd name="T15" fmla="*/ 227 h 454"/>
                <a:gd name="T16" fmla="*/ 1 w 456"/>
                <a:gd name="T17" fmla="*/ 246 h 454"/>
                <a:gd name="T18" fmla="*/ 2 w 456"/>
                <a:gd name="T19" fmla="*/ 256 h 454"/>
                <a:gd name="T20" fmla="*/ 20 w 456"/>
                <a:gd name="T21" fmla="*/ 319 h 454"/>
                <a:gd name="T22" fmla="*/ 45 w 456"/>
                <a:gd name="T23" fmla="*/ 364 h 454"/>
                <a:gd name="T24" fmla="*/ 122 w 456"/>
                <a:gd name="T25" fmla="*/ 428 h 454"/>
                <a:gd name="T26" fmla="*/ 204 w 456"/>
                <a:gd name="T27" fmla="*/ 453 h 454"/>
                <a:gd name="T28" fmla="*/ 218 w 456"/>
                <a:gd name="T29" fmla="*/ 454 h 454"/>
                <a:gd name="T30" fmla="*/ 264 w 456"/>
                <a:gd name="T31" fmla="*/ 452 h 454"/>
                <a:gd name="T32" fmla="*/ 362 w 456"/>
                <a:gd name="T33" fmla="*/ 411 h 454"/>
                <a:gd name="T34" fmla="*/ 418 w 456"/>
                <a:gd name="T35" fmla="*/ 354 h 454"/>
                <a:gd name="T36" fmla="*/ 455 w 456"/>
                <a:gd name="T37" fmla="*/ 249 h 454"/>
                <a:gd name="T38" fmla="*/ 313 w 456"/>
                <a:gd name="T39" fmla="*/ 344 h 454"/>
                <a:gd name="T40" fmla="*/ 240 w 456"/>
                <a:gd name="T41" fmla="*/ 372 h 454"/>
                <a:gd name="T42" fmla="*/ 159 w 456"/>
                <a:gd name="T43" fmla="*/ 355 h 454"/>
                <a:gd name="T44" fmla="*/ 94 w 456"/>
                <a:gd name="T45" fmla="*/ 284 h 454"/>
                <a:gd name="T46" fmla="*/ 84 w 456"/>
                <a:gd name="T47" fmla="*/ 204 h 454"/>
                <a:gd name="T48" fmla="*/ 118 w 456"/>
                <a:gd name="T49" fmla="*/ 132 h 454"/>
                <a:gd name="T50" fmla="*/ 184 w 456"/>
                <a:gd name="T51" fmla="*/ 88 h 454"/>
                <a:gd name="T52" fmla="*/ 228 w 456"/>
                <a:gd name="T53" fmla="*/ 82 h 454"/>
                <a:gd name="T54" fmla="*/ 323 w 456"/>
                <a:gd name="T55" fmla="*/ 116 h 454"/>
                <a:gd name="T56" fmla="*/ 363 w 456"/>
                <a:gd name="T57" fmla="*/ 171 h 454"/>
                <a:gd name="T58" fmla="*/ 374 w 456"/>
                <a:gd name="T59" fmla="*/ 227 h 454"/>
                <a:gd name="T60" fmla="*/ 339 w 456"/>
                <a:gd name="T61" fmla="*/ 321 h 454"/>
                <a:gd name="T62" fmla="*/ 387 w 456"/>
                <a:gd name="T63" fmla="*/ 209 h 454"/>
                <a:gd name="T64" fmla="*/ 362 w 456"/>
                <a:gd name="T65" fmla="*/ 139 h 454"/>
                <a:gd name="T66" fmla="*/ 435 w 456"/>
                <a:gd name="T67" fmla="*/ 176 h 454"/>
                <a:gd name="T68" fmla="*/ 240 w 456"/>
                <a:gd name="T69" fmla="*/ 14 h 454"/>
                <a:gd name="T70" fmla="*/ 362 w 456"/>
                <a:gd name="T71" fmla="*/ 59 h 454"/>
                <a:gd name="T72" fmla="*/ 341 w 456"/>
                <a:gd name="T73" fmla="*/ 114 h 454"/>
                <a:gd name="T74" fmla="*/ 228 w 456"/>
                <a:gd name="T75" fmla="*/ 68 h 454"/>
                <a:gd name="T76" fmla="*/ 169 w 456"/>
                <a:gd name="T77" fmla="*/ 22 h 454"/>
                <a:gd name="T78" fmla="*/ 228 w 456"/>
                <a:gd name="T79" fmla="*/ 440 h 454"/>
                <a:gd name="T80" fmla="*/ 215 w 456"/>
                <a:gd name="T81" fmla="*/ 440 h 454"/>
                <a:gd name="T82" fmla="*/ 165 w 456"/>
                <a:gd name="T83" fmla="*/ 432 h 454"/>
                <a:gd name="T84" fmla="*/ 84 w 456"/>
                <a:gd name="T85" fmla="*/ 384 h 454"/>
                <a:gd name="T86" fmla="*/ 36 w 456"/>
                <a:gd name="T87" fmla="*/ 319 h 454"/>
                <a:gd name="T88" fmla="*/ 17 w 456"/>
                <a:gd name="T89" fmla="*/ 262 h 454"/>
                <a:gd name="T90" fmla="*/ 16 w 456"/>
                <a:gd name="T91" fmla="*/ 250 h 454"/>
                <a:gd name="T92" fmla="*/ 15 w 456"/>
                <a:gd name="T93" fmla="*/ 227 h 454"/>
                <a:gd name="T94" fmla="*/ 18 w 456"/>
                <a:gd name="T95" fmla="*/ 186 h 454"/>
                <a:gd name="T96" fmla="*/ 63 w 456"/>
                <a:gd name="T97" fmla="*/ 90 h 454"/>
                <a:gd name="T98" fmla="*/ 150 w 456"/>
                <a:gd name="T99" fmla="*/ 28 h 454"/>
                <a:gd name="T100" fmla="*/ 150 w 456"/>
                <a:gd name="T101" fmla="*/ 88 h 454"/>
                <a:gd name="T102" fmla="*/ 91 w 456"/>
                <a:gd name="T103" fmla="*/ 145 h 454"/>
                <a:gd name="T104" fmla="*/ 68 w 456"/>
                <a:gd name="T105" fmla="*/ 227 h 454"/>
                <a:gd name="T106" fmla="*/ 96 w 456"/>
                <a:gd name="T107" fmla="*/ 316 h 454"/>
                <a:gd name="T108" fmla="*/ 180 w 456"/>
                <a:gd name="T109" fmla="*/ 380 h 454"/>
                <a:gd name="T110" fmla="*/ 264 w 456"/>
                <a:gd name="T111" fmla="*/ 383 h 454"/>
                <a:gd name="T112" fmla="*/ 348 w 456"/>
                <a:gd name="T113" fmla="*/ 404 h 454"/>
                <a:gd name="T114" fmla="*/ 244 w 456"/>
                <a:gd name="T115" fmla="*/ 440 h 454"/>
                <a:gd name="T116" fmla="*/ 441 w 456"/>
                <a:gd name="T117" fmla="*/ 249 h 454"/>
                <a:gd name="T118" fmla="*/ 379 w 456"/>
                <a:gd name="T119" fmla="*/ 378 h 454"/>
                <a:gd name="T120" fmla="*/ 340 w 456"/>
                <a:gd name="T121" fmla="*/ 341 h 454"/>
                <a:gd name="T122" fmla="*/ 388 w 456"/>
                <a:gd name="T123" fmla="*/ 23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6" h="454">
                  <a:moveTo>
                    <a:pt x="456" y="226"/>
                  </a:moveTo>
                  <a:lnTo>
                    <a:pt x="456" y="226"/>
                  </a:lnTo>
                  <a:lnTo>
                    <a:pt x="456" y="209"/>
                  </a:lnTo>
                  <a:lnTo>
                    <a:pt x="454" y="192"/>
                  </a:lnTo>
                  <a:lnTo>
                    <a:pt x="450" y="175"/>
                  </a:lnTo>
                  <a:lnTo>
                    <a:pt x="445" y="157"/>
                  </a:lnTo>
                  <a:lnTo>
                    <a:pt x="440" y="141"/>
                  </a:lnTo>
                  <a:lnTo>
                    <a:pt x="432" y="126"/>
                  </a:lnTo>
                  <a:lnTo>
                    <a:pt x="423" y="110"/>
                  </a:lnTo>
                  <a:lnTo>
                    <a:pt x="414" y="96"/>
                  </a:lnTo>
                  <a:lnTo>
                    <a:pt x="414" y="96"/>
                  </a:lnTo>
                  <a:lnTo>
                    <a:pt x="410" y="90"/>
                  </a:lnTo>
                  <a:lnTo>
                    <a:pt x="410" y="90"/>
                  </a:lnTo>
                  <a:lnTo>
                    <a:pt x="404" y="82"/>
                  </a:lnTo>
                  <a:lnTo>
                    <a:pt x="404" y="82"/>
                  </a:lnTo>
                  <a:lnTo>
                    <a:pt x="388" y="64"/>
                  </a:lnTo>
                  <a:lnTo>
                    <a:pt x="371" y="48"/>
                  </a:lnTo>
                  <a:lnTo>
                    <a:pt x="351" y="34"/>
                  </a:lnTo>
                  <a:lnTo>
                    <a:pt x="332" y="23"/>
                  </a:lnTo>
                  <a:lnTo>
                    <a:pt x="310" y="14"/>
                  </a:lnTo>
                  <a:lnTo>
                    <a:pt x="287" y="7"/>
                  </a:lnTo>
                  <a:lnTo>
                    <a:pt x="265" y="2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10" y="0"/>
                  </a:lnTo>
                  <a:lnTo>
                    <a:pt x="192" y="2"/>
                  </a:lnTo>
                  <a:lnTo>
                    <a:pt x="175" y="5"/>
                  </a:lnTo>
                  <a:lnTo>
                    <a:pt x="158" y="10"/>
                  </a:lnTo>
                  <a:lnTo>
                    <a:pt x="157" y="10"/>
                  </a:lnTo>
                  <a:lnTo>
                    <a:pt x="156" y="11"/>
                  </a:lnTo>
                  <a:lnTo>
                    <a:pt x="156" y="11"/>
                  </a:lnTo>
                  <a:lnTo>
                    <a:pt x="148" y="14"/>
                  </a:lnTo>
                  <a:lnTo>
                    <a:pt x="146" y="15"/>
                  </a:lnTo>
                  <a:lnTo>
                    <a:pt x="146" y="15"/>
                  </a:lnTo>
                  <a:lnTo>
                    <a:pt x="130" y="21"/>
                  </a:lnTo>
                  <a:lnTo>
                    <a:pt x="115" y="30"/>
                  </a:lnTo>
                  <a:lnTo>
                    <a:pt x="101" y="38"/>
                  </a:lnTo>
                  <a:lnTo>
                    <a:pt x="88" y="47"/>
                  </a:lnTo>
                  <a:lnTo>
                    <a:pt x="75" y="58"/>
                  </a:lnTo>
                  <a:lnTo>
                    <a:pt x="63" y="70"/>
                  </a:lnTo>
                  <a:lnTo>
                    <a:pt x="52" y="82"/>
                  </a:lnTo>
                  <a:lnTo>
                    <a:pt x="42" y="95"/>
                  </a:lnTo>
                  <a:lnTo>
                    <a:pt x="34" y="108"/>
                  </a:lnTo>
                  <a:lnTo>
                    <a:pt x="25" y="122"/>
                  </a:lnTo>
                  <a:lnTo>
                    <a:pt x="18" y="137"/>
                  </a:lnTo>
                  <a:lnTo>
                    <a:pt x="13" y="152"/>
                  </a:lnTo>
                  <a:lnTo>
                    <a:pt x="8" y="168"/>
                  </a:lnTo>
                  <a:lnTo>
                    <a:pt x="4" y="184"/>
                  </a:lnTo>
                  <a:lnTo>
                    <a:pt x="2" y="200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0" y="223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36"/>
                  </a:lnTo>
                  <a:lnTo>
                    <a:pt x="1" y="237"/>
                  </a:lnTo>
                  <a:lnTo>
                    <a:pt x="1" y="237"/>
                  </a:lnTo>
                  <a:lnTo>
                    <a:pt x="1" y="239"/>
                  </a:lnTo>
                  <a:lnTo>
                    <a:pt x="1" y="239"/>
                  </a:lnTo>
                  <a:lnTo>
                    <a:pt x="1" y="246"/>
                  </a:lnTo>
                  <a:lnTo>
                    <a:pt x="1" y="248"/>
                  </a:lnTo>
                  <a:lnTo>
                    <a:pt x="1" y="248"/>
                  </a:lnTo>
                  <a:lnTo>
                    <a:pt x="2" y="251"/>
                  </a:lnTo>
                  <a:lnTo>
                    <a:pt x="2" y="251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2" y="256"/>
                  </a:lnTo>
                  <a:lnTo>
                    <a:pt x="3" y="263"/>
                  </a:lnTo>
                  <a:lnTo>
                    <a:pt x="3" y="264"/>
                  </a:lnTo>
                  <a:lnTo>
                    <a:pt x="3" y="264"/>
                  </a:lnTo>
                  <a:lnTo>
                    <a:pt x="7" y="278"/>
                  </a:lnTo>
                  <a:lnTo>
                    <a:pt x="10" y="292"/>
                  </a:lnTo>
                  <a:lnTo>
                    <a:pt x="14" y="305"/>
                  </a:lnTo>
                  <a:lnTo>
                    <a:pt x="20" y="319"/>
                  </a:lnTo>
                  <a:lnTo>
                    <a:pt x="21" y="320"/>
                  </a:lnTo>
                  <a:lnTo>
                    <a:pt x="21" y="320"/>
                  </a:lnTo>
                  <a:lnTo>
                    <a:pt x="23" y="326"/>
                  </a:lnTo>
                  <a:lnTo>
                    <a:pt x="23" y="326"/>
                  </a:lnTo>
                  <a:lnTo>
                    <a:pt x="30" y="339"/>
                  </a:lnTo>
                  <a:lnTo>
                    <a:pt x="38" y="352"/>
                  </a:lnTo>
                  <a:lnTo>
                    <a:pt x="45" y="364"/>
                  </a:lnTo>
                  <a:lnTo>
                    <a:pt x="55" y="374"/>
                  </a:lnTo>
                  <a:lnTo>
                    <a:pt x="65" y="385"/>
                  </a:lnTo>
                  <a:lnTo>
                    <a:pt x="75" y="395"/>
                  </a:lnTo>
                  <a:lnTo>
                    <a:pt x="85" y="405"/>
                  </a:lnTo>
                  <a:lnTo>
                    <a:pt x="97" y="413"/>
                  </a:lnTo>
                  <a:lnTo>
                    <a:pt x="109" y="421"/>
                  </a:lnTo>
                  <a:lnTo>
                    <a:pt x="122" y="428"/>
                  </a:lnTo>
                  <a:lnTo>
                    <a:pt x="135" y="435"/>
                  </a:lnTo>
                  <a:lnTo>
                    <a:pt x="148" y="440"/>
                  </a:lnTo>
                  <a:lnTo>
                    <a:pt x="162" y="445"/>
                  </a:lnTo>
                  <a:lnTo>
                    <a:pt x="176" y="449"/>
                  </a:lnTo>
                  <a:lnTo>
                    <a:pt x="190" y="451"/>
                  </a:lnTo>
                  <a:lnTo>
                    <a:pt x="204" y="453"/>
                  </a:lnTo>
                  <a:lnTo>
                    <a:pt x="204" y="453"/>
                  </a:lnTo>
                  <a:lnTo>
                    <a:pt x="205" y="453"/>
                  </a:lnTo>
                  <a:lnTo>
                    <a:pt x="205" y="453"/>
                  </a:lnTo>
                  <a:lnTo>
                    <a:pt x="214" y="454"/>
                  </a:lnTo>
                  <a:lnTo>
                    <a:pt x="215" y="454"/>
                  </a:lnTo>
                  <a:lnTo>
                    <a:pt x="215" y="454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3" y="454"/>
                  </a:lnTo>
                  <a:lnTo>
                    <a:pt x="226" y="454"/>
                  </a:lnTo>
                  <a:lnTo>
                    <a:pt x="226" y="454"/>
                  </a:lnTo>
                  <a:lnTo>
                    <a:pt x="228" y="454"/>
                  </a:lnTo>
                  <a:lnTo>
                    <a:pt x="228" y="454"/>
                  </a:lnTo>
                  <a:lnTo>
                    <a:pt x="246" y="454"/>
                  </a:lnTo>
                  <a:lnTo>
                    <a:pt x="264" y="452"/>
                  </a:lnTo>
                  <a:lnTo>
                    <a:pt x="282" y="449"/>
                  </a:lnTo>
                  <a:lnTo>
                    <a:pt x="298" y="443"/>
                  </a:lnTo>
                  <a:lnTo>
                    <a:pt x="315" y="437"/>
                  </a:lnTo>
                  <a:lnTo>
                    <a:pt x="332" y="429"/>
                  </a:lnTo>
                  <a:lnTo>
                    <a:pt x="347" y="42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62" y="411"/>
                  </a:lnTo>
                  <a:lnTo>
                    <a:pt x="373" y="404"/>
                  </a:lnTo>
                  <a:lnTo>
                    <a:pt x="373" y="404"/>
                  </a:lnTo>
                  <a:lnTo>
                    <a:pt x="390" y="388"/>
                  </a:lnTo>
                  <a:lnTo>
                    <a:pt x="405" y="371"/>
                  </a:lnTo>
                  <a:lnTo>
                    <a:pt x="418" y="354"/>
                  </a:lnTo>
                  <a:lnTo>
                    <a:pt x="430" y="335"/>
                  </a:lnTo>
                  <a:lnTo>
                    <a:pt x="439" y="315"/>
                  </a:lnTo>
                  <a:lnTo>
                    <a:pt x="446" y="294"/>
                  </a:lnTo>
                  <a:lnTo>
                    <a:pt x="452" y="273"/>
                  </a:lnTo>
                  <a:lnTo>
                    <a:pt x="455" y="250"/>
                  </a:lnTo>
                  <a:lnTo>
                    <a:pt x="455" y="249"/>
                  </a:lnTo>
                  <a:lnTo>
                    <a:pt x="455" y="249"/>
                  </a:lnTo>
                  <a:lnTo>
                    <a:pt x="456" y="239"/>
                  </a:lnTo>
                  <a:lnTo>
                    <a:pt x="456" y="239"/>
                  </a:lnTo>
                  <a:lnTo>
                    <a:pt x="456" y="239"/>
                  </a:lnTo>
                  <a:lnTo>
                    <a:pt x="456" y="226"/>
                  </a:lnTo>
                  <a:lnTo>
                    <a:pt x="456" y="226"/>
                  </a:lnTo>
                  <a:close/>
                  <a:moveTo>
                    <a:pt x="313" y="344"/>
                  </a:moveTo>
                  <a:lnTo>
                    <a:pt x="313" y="344"/>
                  </a:lnTo>
                  <a:lnTo>
                    <a:pt x="305" y="351"/>
                  </a:lnTo>
                  <a:lnTo>
                    <a:pt x="294" y="357"/>
                  </a:lnTo>
                  <a:lnTo>
                    <a:pt x="284" y="361"/>
                  </a:lnTo>
                  <a:lnTo>
                    <a:pt x="273" y="366"/>
                  </a:lnTo>
                  <a:lnTo>
                    <a:pt x="263" y="369"/>
                  </a:lnTo>
                  <a:lnTo>
                    <a:pt x="251" y="371"/>
                  </a:lnTo>
                  <a:lnTo>
                    <a:pt x="240" y="372"/>
                  </a:lnTo>
                  <a:lnTo>
                    <a:pt x="228" y="372"/>
                  </a:lnTo>
                  <a:lnTo>
                    <a:pt x="228" y="372"/>
                  </a:lnTo>
                  <a:lnTo>
                    <a:pt x="214" y="372"/>
                  </a:lnTo>
                  <a:lnTo>
                    <a:pt x="199" y="369"/>
                  </a:lnTo>
                  <a:lnTo>
                    <a:pt x="185" y="366"/>
                  </a:lnTo>
                  <a:lnTo>
                    <a:pt x="172" y="361"/>
                  </a:lnTo>
                  <a:lnTo>
                    <a:pt x="159" y="355"/>
                  </a:lnTo>
                  <a:lnTo>
                    <a:pt x="147" y="347"/>
                  </a:lnTo>
                  <a:lnTo>
                    <a:pt x="136" y="339"/>
                  </a:lnTo>
                  <a:lnTo>
                    <a:pt x="125" y="330"/>
                  </a:lnTo>
                  <a:lnTo>
                    <a:pt x="116" y="319"/>
                  </a:lnTo>
                  <a:lnTo>
                    <a:pt x="108" y="308"/>
                  </a:lnTo>
                  <a:lnTo>
                    <a:pt x="101" y="297"/>
                  </a:lnTo>
                  <a:lnTo>
                    <a:pt x="94" y="284"/>
                  </a:lnTo>
                  <a:lnTo>
                    <a:pt x="90" y="271"/>
                  </a:lnTo>
                  <a:lnTo>
                    <a:pt x="85" y="257"/>
                  </a:lnTo>
                  <a:lnTo>
                    <a:pt x="83" y="242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16"/>
                  </a:lnTo>
                  <a:lnTo>
                    <a:pt x="84" y="204"/>
                  </a:lnTo>
                  <a:lnTo>
                    <a:pt x="86" y="192"/>
                  </a:lnTo>
                  <a:lnTo>
                    <a:pt x="90" y="181"/>
                  </a:lnTo>
                  <a:lnTo>
                    <a:pt x="94" y="170"/>
                  </a:lnTo>
                  <a:lnTo>
                    <a:pt x="98" y="161"/>
                  </a:lnTo>
                  <a:lnTo>
                    <a:pt x="104" y="151"/>
                  </a:lnTo>
                  <a:lnTo>
                    <a:pt x="110" y="141"/>
                  </a:lnTo>
                  <a:lnTo>
                    <a:pt x="118" y="132"/>
                  </a:lnTo>
                  <a:lnTo>
                    <a:pt x="125" y="124"/>
                  </a:lnTo>
                  <a:lnTo>
                    <a:pt x="133" y="116"/>
                  </a:lnTo>
                  <a:lnTo>
                    <a:pt x="143" y="110"/>
                  </a:lnTo>
                  <a:lnTo>
                    <a:pt x="151" y="103"/>
                  </a:lnTo>
                  <a:lnTo>
                    <a:pt x="162" y="98"/>
                  </a:lnTo>
                  <a:lnTo>
                    <a:pt x="172" y="92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194" y="85"/>
                  </a:lnTo>
                  <a:lnTo>
                    <a:pt x="205" y="83"/>
                  </a:lnTo>
                  <a:lnTo>
                    <a:pt x="217" y="82"/>
                  </a:lnTo>
                  <a:lnTo>
                    <a:pt x="228" y="82"/>
                  </a:lnTo>
                  <a:lnTo>
                    <a:pt x="228" y="82"/>
                  </a:lnTo>
                  <a:lnTo>
                    <a:pt x="245" y="83"/>
                  </a:lnTo>
                  <a:lnTo>
                    <a:pt x="263" y="86"/>
                  </a:lnTo>
                  <a:lnTo>
                    <a:pt x="279" y="90"/>
                  </a:lnTo>
                  <a:lnTo>
                    <a:pt x="294" y="98"/>
                  </a:lnTo>
                  <a:lnTo>
                    <a:pt x="309" y="105"/>
                  </a:lnTo>
                  <a:lnTo>
                    <a:pt x="323" y="116"/>
                  </a:lnTo>
                  <a:lnTo>
                    <a:pt x="335" y="128"/>
                  </a:lnTo>
                  <a:lnTo>
                    <a:pt x="346" y="141"/>
                  </a:lnTo>
                  <a:lnTo>
                    <a:pt x="346" y="141"/>
                  </a:lnTo>
                  <a:lnTo>
                    <a:pt x="346" y="141"/>
                  </a:lnTo>
                  <a:lnTo>
                    <a:pt x="352" y="151"/>
                  </a:lnTo>
                  <a:lnTo>
                    <a:pt x="358" y="161"/>
                  </a:lnTo>
                  <a:lnTo>
                    <a:pt x="363" y="171"/>
                  </a:lnTo>
                  <a:lnTo>
                    <a:pt x="366" y="182"/>
                  </a:lnTo>
                  <a:lnTo>
                    <a:pt x="369" y="193"/>
                  </a:lnTo>
                  <a:lnTo>
                    <a:pt x="372" y="204"/>
                  </a:lnTo>
                  <a:lnTo>
                    <a:pt x="374" y="216"/>
                  </a:lnTo>
                  <a:lnTo>
                    <a:pt x="374" y="226"/>
                  </a:lnTo>
                  <a:lnTo>
                    <a:pt x="374" y="227"/>
                  </a:lnTo>
                  <a:lnTo>
                    <a:pt x="374" y="227"/>
                  </a:lnTo>
                  <a:lnTo>
                    <a:pt x="374" y="227"/>
                  </a:lnTo>
                  <a:lnTo>
                    <a:pt x="373" y="244"/>
                  </a:lnTo>
                  <a:lnTo>
                    <a:pt x="369" y="261"/>
                  </a:lnTo>
                  <a:lnTo>
                    <a:pt x="365" y="277"/>
                  </a:lnTo>
                  <a:lnTo>
                    <a:pt x="358" y="293"/>
                  </a:lnTo>
                  <a:lnTo>
                    <a:pt x="349" y="307"/>
                  </a:lnTo>
                  <a:lnTo>
                    <a:pt x="339" y="321"/>
                  </a:lnTo>
                  <a:lnTo>
                    <a:pt x="327" y="333"/>
                  </a:lnTo>
                  <a:lnTo>
                    <a:pt x="313" y="344"/>
                  </a:lnTo>
                  <a:lnTo>
                    <a:pt x="313" y="344"/>
                  </a:lnTo>
                  <a:close/>
                  <a:moveTo>
                    <a:pt x="442" y="220"/>
                  </a:moveTo>
                  <a:lnTo>
                    <a:pt x="388" y="220"/>
                  </a:lnTo>
                  <a:lnTo>
                    <a:pt x="388" y="220"/>
                  </a:lnTo>
                  <a:lnTo>
                    <a:pt x="387" y="209"/>
                  </a:lnTo>
                  <a:lnTo>
                    <a:pt x="386" y="198"/>
                  </a:lnTo>
                  <a:lnTo>
                    <a:pt x="383" y="188"/>
                  </a:lnTo>
                  <a:lnTo>
                    <a:pt x="380" y="178"/>
                  </a:lnTo>
                  <a:lnTo>
                    <a:pt x="377" y="167"/>
                  </a:lnTo>
                  <a:lnTo>
                    <a:pt x="373" y="157"/>
                  </a:lnTo>
                  <a:lnTo>
                    <a:pt x="367" y="149"/>
                  </a:lnTo>
                  <a:lnTo>
                    <a:pt x="362" y="139"/>
                  </a:lnTo>
                  <a:lnTo>
                    <a:pt x="405" y="108"/>
                  </a:lnTo>
                  <a:lnTo>
                    <a:pt x="405" y="108"/>
                  </a:lnTo>
                  <a:lnTo>
                    <a:pt x="413" y="119"/>
                  </a:lnTo>
                  <a:lnTo>
                    <a:pt x="420" y="134"/>
                  </a:lnTo>
                  <a:lnTo>
                    <a:pt x="427" y="146"/>
                  </a:lnTo>
                  <a:lnTo>
                    <a:pt x="431" y="161"/>
                  </a:lnTo>
                  <a:lnTo>
                    <a:pt x="435" y="176"/>
                  </a:lnTo>
                  <a:lnTo>
                    <a:pt x="439" y="190"/>
                  </a:lnTo>
                  <a:lnTo>
                    <a:pt x="441" y="205"/>
                  </a:lnTo>
                  <a:lnTo>
                    <a:pt x="442" y="220"/>
                  </a:lnTo>
                  <a:lnTo>
                    <a:pt x="442" y="220"/>
                  </a:lnTo>
                  <a:close/>
                  <a:moveTo>
                    <a:pt x="228" y="14"/>
                  </a:moveTo>
                  <a:lnTo>
                    <a:pt x="228" y="14"/>
                  </a:lnTo>
                  <a:lnTo>
                    <a:pt x="240" y="14"/>
                  </a:lnTo>
                  <a:lnTo>
                    <a:pt x="240" y="14"/>
                  </a:lnTo>
                  <a:lnTo>
                    <a:pt x="263" y="16"/>
                  </a:lnTo>
                  <a:lnTo>
                    <a:pt x="284" y="20"/>
                  </a:lnTo>
                  <a:lnTo>
                    <a:pt x="305" y="27"/>
                  </a:lnTo>
                  <a:lnTo>
                    <a:pt x="325" y="35"/>
                  </a:lnTo>
                  <a:lnTo>
                    <a:pt x="344" y="46"/>
                  </a:lnTo>
                  <a:lnTo>
                    <a:pt x="362" y="59"/>
                  </a:lnTo>
                  <a:lnTo>
                    <a:pt x="378" y="74"/>
                  </a:lnTo>
                  <a:lnTo>
                    <a:pt x="393" y="91"/>
                  </a:lnTo>
                  <a:lnTo>
                    <a:pt x="393" y="91"/>
                  </a:lnTo>
                  <a:lnTo>
                    <a:pt x="396" y="96"/>
                  </a:lnTo>
                  <a:lnTo>
                    <a:pt x="353" y="127"/>
                  </a:lnTo>
                  <a:lnTo>
                    <a:pt x="353" y="127"/>
                  </a:lnTo>
                  <a:lnTo>
                    <a:pt x="341" y="114"/>
                  </a:lnTo>
                  <a:lnTo>
                    <a:pt x="327" y="102"/>
                  </a:lnTo>
                  <a:lnTo>
                    <a:pt x="313" y="91"/>
                  </a:lnTo>
                  <a:lnTo>
                    <a:pt x="297" y="83"/>
                  </a:lnTo>
                  <a:lnTo>
                    <a:pt x="281" y="76"/>
                  </a:lnTo>
                  <a:lnTo>
                    <a:pt x="264" y="71"/>
                  </a:lnTo>
                  <a:lnTo>
                    <a:pt x="246" y="69"/>
                  </a:lnTo>
                  <a:lnTo>
                    <a:pt x="228" y="68"/>
                  </a:lnTo>
                  <a:lnTo>
                    <a:pt x="228" y="68"/>
                  </a:lnTo>
                  <a:lnTo>
                    <a:pt x="217" y="68"/>
                  </a:lnTo>
                  <a:lnTo>
                    <a:pt x="206" y="69"/>
                  </a:lnTo>
                  <a:lnTo>
                    <a:pt x="197" y="71"/>
                  </a:lnTo>
                  <a:lnTo>
                    <a:pt x="186" y="73"/>
                  </a:lnTo>
                  <a:lnTo>
                    <a:pt x="169" y="22"/>
                  </a:lnTo>
                  <a:lnTo>
                    <a:pt x="169" y="22"/>
                  </a:lnTo>
                  <a:lnTo>
                    <a:pt x="184" y="18"/>
                  </a:lnTo>
                  <a:lnTo>
                    <a:pt x="198" y="16"/>
                  </a:lnTo>
                  <a:lnTo>
                    <a:pt x="213" y="14"/>
                  </a:lnTo>
                  <a:lnTo>
                    <a:pt x="228" y="14"/>
                  </a:lnTo>
                  <a:lnTo>
                    <a:pt x="228" y="14"/>
                  </a:lnTo>
                  <a:close/>
                  <a:moveTo>
                    <a:pt x="228" y="440"/>
                  </a:moveTo>
                  <a:lnTo>
                    <a:pt x="228" y="440"/>
                  </a:lnTo>
                  <a:lnTo>
                    <a:pt x="226" y="440"/>
                  </a:lnTo>
                  <a:lnTo>
                    <a:pt x="223" y="440"/>
                  </a:lnTo>
                  <a:lnTo>
                    <a:pt x="223" y="440"/>
                  </a:lnTo>
                  <a:lnTo>
                    <a:pt x="218" y="440"/>
                  </a:lnTo>
                  <a:lnTo>
                    <a:pt x="218" y="440"/>
                  </a:lnTo>
                  <a:lnTo>
                    <a:pt x="216" y="440"/>
                  </a:lnTo>
                  <a:lnTo>
                    <a:pt x="215" y="440"/>
                  </a:lnTo>
                  <a:lnTo>
                    <a:pt x="215" y="440"/>
                  </a:lnTo>
                  <a:lnTo>
                    <a:pt x="207" y="439"/>
                  </a:lnTo>
                  <a:lnTo>
                    <a:pt x="206" y="439"/>
                  </a:lnTo>
                  <a:lnTo>
                    <a:pt x="206" y="439"/>
                  </a:lnTo>
                  <a:lnTo>
                    <a:pt x="192" y="437"/>
                  </a:lnTo>
                  <a:lnTo>
                    <a:pt x="179" y="435"/>
                  </a:lnTo>
                  <a:lnTo>
                    <a:pt x="165" y="432"/>
                  </a:lnTo>
                  <a:lnTo>
                    <a:pt x="153" y="427"/>
                  </a:lnTo>
                  <a:lnTo>
                    <a:pt x="140" y="422"/>
                  </a:lnTo>
                  <a:lnTo>
                    <a:pt x="129" y="415"/>
                  </a:lnTo>
                  <a:lnTo>
                    <a:pt x="117" y="409"/>
                  </a:lnTo>
                  <a:lnTo>
                    <a:pt x="106" y="401"/>
                  </a:lnTo>
                  <a:lnTo>
                    <a:pt x="95" y="394"/>
                  </a:lnTo>
                  <a:lnTo>
                    <a:pt x="84" y="384"/>
                  </a:lnTo>
                  <a:lnTo>
                    <a:pt x="75" y="375"/>
                  </a:lnTo>
                  <a:lnTo>
                    <a:pt x="66" y="365"/>
                  </a:lnTo>
                  <a:lnTo>
                    <a:pt x="57" y="355"/>
                  </a:lnTo>
                  <a:lnTo>
                    <a:pt x="50" y="343"/>
                  </a:lnTo>
                  <a:lnTo>
                    <a:pt x="42" y="331"/>
                  </a:lnTo>
                  <a:lnTo>
                    <a:pt x="36" y="319"/>
                  </a:lnTo>
                  <a:lnTo>
                    <a:pt x="36" y="319"/>
                  </a:lnTo>
                  <a:lnTo>
                    <a:pt x="34" y="315"/>
                  </a:lnTo>
                  <a:lnTo>
                    <a:pt x="32" y="314"/>
                  </a:lnTo>
                  <a:lnTo>
                    <a:pt x="32" y="314"/>
                  </a:lnTo>
                  <a:lnTo>
                    <a:pt x="28" y="301"/>
                  </a:lnTo>
                  <a:lnTo>
                    <a:pt x="24" y="288"/>
                  </a:lnTo>
                  <a:lnTo>
                    <a:pt x="21" y="275"/>
                  </a:lnTo>
                  <a:lnTo>
                    <a:pt x="17" y="262"/>
                  </a:lnTo>
                  <a:lnTo>
                    <a:pt x="17" y="261"/>
                  </a:lnTo>
                  <a:lnTo>
                    <a:pt x="17" y="261"/>
                  </a:lnTo>
                  <a:lnTo>
                    <a:pt x="16" y="253"/>
                  </a:lnTo>
                  <a:lnTo>
                    <a:pt x="16" y="252"/>
                  </a:lnTo>
                  <a:lnTo>
                    <a:pt x="16" y="252"/>
                  </a:lnTo>
                  <a:lnTo>
                    <a:pt x="16" y="250"/>
                  </a:lnTo>
                  <a:lnTo>
                    <a:pt x="16" y="250"/>
                  </a:lnTo>
                  <a:lnTo>
                    <a:pt x="15" y="247"/>
                  </a:lnTo>
                  <a:lnTo>
                    <a:pt x="15" y="244"/>
                  </a:lnTo>
                  <a:lnTo>
                    <a:pt x="15" y="244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5" y="236"/>
                  </a:lnTo>
                  <a:lnTo>
                    <a:pt x="15" y="227"/>
                  </a:lnTo>
                  <a:lnTo>
                    <a:pt x="15" y="227"/>
                  </a:lnTo>
                  <a:lnTo>
                    <a:pt x="15" y="223"/>
                  </a:lnTo>
                  <a:lnTo>
                    <a:pt x="15" y="223"/>
                  </a:lnTo>
                  <a:lnTo>
                    <a:pt x="15" y="218"/>
                  </a:lnTo>
                  <a:lnTo>
                    <a:pt x="15" y="218"/>
                  </a:lnTo>
                  <a:lnTo>
                    <a:pt x="16" y="203"/>
                  </a:lnTo>
                  <a:lnTo>
                    <a:pt x="18" y="186"/>
                  </a:lnTo>
                  <a:lnTo>
                    <a:pt x="22" y="171"/>
                  </a:lnTo>
                  <a:lnTo>
                    <a:pt x="26" y="156"/>
                  </a:lnTo>
                  <a:lnTo>
                    <a:pt x="31" y="142"/>
                  </a:lnTo>
                  <a:lnTo>
                    <a:pt x="38" y="128"/>
                  </a:lnTo>
                  <a:lnTo>
                    <a:pt x="45" y="115"/>
                  </a:lnTo>
                  <a:lnTo>
                    <a:pt x="54" y="102"/>
                  </a:lnTo>
                  <a:lnTo>
                    <a:pt x="63" y="90"/>
                  </a:lnTo>
                  <a:lnTo>
                    <a:pt x="74" y="80"/>
                  </a:lnTo>
                  <a:lnTo>
                    <a:pt x="84" y="69"/>
                  </a:lnTo>
                  <a:lnTo>
                    <a:pt x="96" y="59"/>
                  </a:lnTo>
                  <a:lnTo>
                    <a:pt x="108" y="49"/>
                  </a:lnTo>
                  <a:lnTo>
                    <a:pt x="122" y="42"/>
                  </a:lnTo>
                  <a:lnTo>
                    <a:pt x="136" y="34"/>
                  </a:lnTo>
                  <a:lnTo>
                    <a:pt x="150" y="28"/>
                  </a:lnTo>
                  <a:lnTo>
                    <a:pt x="152" y="28"/>
                  </a:lnTo>
                  <a:lnTo>
                    <a:pt x="152" y="28"/>
                  </a:lnTo>
                  <a:lnTo>
                    <a:pt x="156" y="27"/>
                  </a:lnTo>
                  <a:lnTo>
                    <a:pt x="172" y="77"/>
                  </a:lnTo>
                  <a:lnTo>
                    <a:pt x="172" y="77"/>
                  </a:lnTo>
                  <a:lnTo>
                    <a:pt x="161" y="82"/>
                  </a:lnTo>
                  <a:lnTo>
                    <a:pt x="150" y="88"/>
                  </a:lnTo>
                  <a:lnTo>
                    <a:pt x="139" y="95"/>
                  </a:lnTo>
                  <a:lnTo>
                    <a:pt x="130" y="101"/>
                  </a:lnTo>
                  <a:lnTo>
                    <a:pt x="121" y="109"/>
                  </a:lnTo>
                  <a:lnTo>
                    <a:pt x="112" y="117"/>
                  </a:lnTo>
                  <a:lnTo>
                    <a:pt x="104" y="126"/>
                  </a:lnTo>
                  <a:lnTo>
                    <a:pt x="97" y="136"/>
                  </a:lnTo>
                  <a:lnTo>
                    <a:pt x="91" y="145"/>
                  </a:lnTo>
                  <a:lnTo>
                    <a:pt x="85" y="156"/>
                  </a:lnTo>
                  <a:lnTo>
                    <a:pt x="80" y="167"/>
                  </a:lnTo>
                  <a:lnTo>
                    <a:pt x="76" y="179"/>
                  </a:lnTo>
                  <a:lnTo>
                    <a:pt x="72" y="191"/>
                  </a:lnTo>
                  <a:lnTo>
                    <a:pt x="70" y="203"/>
                  </a:lnTo>
                  <a:lnTo>
                    <a:pt x="69" y="215"/>
                  </a:lnTo>
                  <a:lnTo>
                    <a:pt x="68" y="227"/>
                  </a:lnTo>
                  <a:lnTo>
                    <a:pt x="68" y="227"/>
                  </a:lnTo>
                  <a:lnTo>
                    <a:pt x="69" y="244"/>
                  </a:lnTo>
                  <a:lnTo>
                    <a:pt x="71" y="259"/>
                  </a:lnTo>
                  <a:lnTo>
                    <a:pt x="76" y="274"/>
                  </a:lnTo>
                  <a:lnTo>
                    <a:pt x="81" y="289"/>
                  </a:lnTo>
                  <a:lnTo>
                    <a:pt x="88" y="303"/>
                  </a:lnTo>
                  <a:lnTo>
                    <a:pt x="96" y="316"/>
                  </a:lnTo>
                  <a:lnTo>
                    <a:pt x="105" y="328"/>
                  </a:lnTo>
                  <a:lnTo>
                    <a:pt x="116" y="340"/>
                  </a:lnTo>
                  <a:lnTo>
                    <a:pt x="126" y="351"/>
                  </a:lnTo>
                  <a:lnTo>
                    <a:pt x="139" y="359"/>
                  </a:lnTo>
                  <a:lnTo>
                    <a:pt x="152" y="367"/>
                  </a:lnTo>
                  <a:lnTo>
                    <a:pt x="166" y="374"/>
                  </a:lnTo>
                  <a:lnTo>
                    <a:pt x="180" y="380"/>
                  </a:lnTo>
                  <a:lnTo>
                    <a:pt x="197" y="383"/>
                  </a:lnTo>
                  <a:lnTo>
                    <a:pt x="212" y="386"/>
                  </a:lnTo>
                  <a:lnTo>
                    <a:pt x="228" y="386"/>
                  </a:lnTo>
                  <a:lnTo>
                    <a:pt x="228" y="386"/>
                  </a:lnTo>
                  <a:lnTo>
                    <a:pt x="240" y="386"/>
                  </a:lnTo>
                  <a:lnTo>
                    <a:pt x="252" y="385"/>
                  </a:lnTo>
                  <a:lnTo>
                    <a:pt x="264" y="383"/>
                  </a:lnTo>
                  <a:lnTo>
                    <a:pt x="274" y="380"/>
                  </a:lnTo>
                  <a:lnTo>
                    <a:pt x="285" y="377"/>
                  </a:lnTo>
                  <a:lnTo>
                    <a:pt x="296" y="371"/>
                  </a:lnTo>
                  <a:lnTo>
                    <a:pt x="307" y="367"/>
                  </a:lnTo>
                  <a:lnTo>
                    <a:pt x="317" y="360"/>
                  </a:lnTo>
                  <a:lnTo>
                    <a:pt x="348" y="404"/>
                  </a:lnTo>
                  <a:lnTo>
                    <a:pt x="348" y="404"/>
                  </a:lnTo>
                  <a:lnTo>
                    <a:pt x="335" y="412"/>
                  </a:lnTo>
                  <a:lnTo>
                    <a:pt x="321" y="420"/>
                  </a:lnTo>
                  <a:lnTo>
                    <a:pt x="306" y="426"/>
                  </a:lnTo>
                  <a:lnTo>
                    <a:pt x="291" y="432"/>
                  </a:lnTo>
                  <a:lnTo>
                    <a:pt x="275" y="435"/>
                  </a:lnTo>
                  <a:lnTo>
                    <a:pt x="260" y="438"/>
                  </a:lnTo>
                  <a:lnTo>
                    <a:pt x="244" y="440"/>
                  </a:lnTo>
                  <a:lnTo>
                    <a:pt x="228" y="440"/>
                  </a:lnTo>
                  <a:lnTo>
                    <a:pt x="228" y="440"/>
                  </a:lnTo>
                  <a:close/>
                  <a:moveTo>
                    <a:pt x="442" y="239"/>
                  </a:moveTo>
                  <a:lnTo>
                    <a:pt x="442" y="239"/>
                  </a:lnTo>
                  <a:lnTo>
                    <a:pt x="441" y="248"/>
                  </a:lnTo>
                  <a:lnTo>
                    <a:pt x="441" y="249"/>
                  </a:lnTo>
                  <a:lnTo>
                    <a:pt x="441" y="249"/>
                  </a:lnTo>
                  <a:lnTo>
                    <a:pt x="437" y="270"/>
                  </a:lnTo>
                  <a:lnTo>
                    <a:pt x="433" y="290"/>
                  </a:lnTo>
                  <a:lnTo>
                    <a:pt x="426" y="310"/>
                  </a:lnTo>
                  <a:lnTo>
                    <a:pt x="417" y="328"/>
                  </a:lnTo>
                  <a:lnTo>
                    <a:pt x="406" y="346"/>
                  </a:lnTo>
                  <a:lnTo>
                    <a:pt x="394" y="362"/>
                  </a:lnTo>
                  <a:lnTo>
                    <a:pt x="379" y="378"/>
                  </a:lnTo>
                  <a:lnTo>
                    <a:pt x="364" y="392"/>
                  </a:lnTo>
                  <a:lnTo>
                    <a:pt x="364" y="392"/>
                  </a:lnTo>
                  <a:lnTo>
                    <a:pt x="360" y="396"/>
                  </a:lnTo>
                  <a:lnTo>
                    <a:pt x="354" y="388"/>
                  </a:lnTo>
                  <a:lnTo>
                    <a:pt x="327" y="352"/>
                  </a:lnTo>
                  <a:lnTo>
                    <a:pt x="327" y="352"/>
                  </a:lnTo>
                  <a:lnTo>
                    <a:pt x="340" y="341"/>
                  </a:lnTo>
                  <a:lnTo>
                    <a:pt x="352" y="328"/>
                  </a:lnTo>
                  <a:lnTo>
                    <a:pt x="362" y="314"/>
                  </a:lnTo>
                  <a:lnTo>
                    <a:pt x="371" y="300"/>
                  </a:lnTo>
                  <a:lnTo>
                    <a:pt x="377" y="284"/>
                  </a:lnTo>
                  <a:lnTo>
                    <a:pt x="382" y="267"/>
                  </a:lnTo>
                  <a:lnTo>
                    <a:pt x="386" y="251"/>
                  </a:lnTo>
                  <a:lnTo>
                    <a:pt x="388" y="234"/>
                  </a:lnTo>
                  <a:lnTo>
                    <a:pt x="442" y="234"/>
                  </a:lnTo>
                  <a:lnTo>
                    <a:pt x="442" y="234"/>
                  </a:lnTo>
                  <a:lnTo>
                    <a:pt x="442" y="238"/>
                  </a:lnTo>
                  <a:lnTo>
                    <a:pt x="442" y="239"/>
                  </a:lnTo>
                  <a:lnTo>
                    <a:pt x="442" y="239"/>
                  </a:lnTo>
                  <a:lnTo>
                    <a:pt x="44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3022600" y="4586288"/>
              <a:ext cx="360363" cy="361950"/>
            </a:xfrm>
            <a:custGeom>
              <a:avLst/>
              <a:gdLst>
                <a:gd name="T0" fmla="*/ 101 w 227"/>
                <a:gd name="T1" fmla="*/ 0 h 228"/>
                <a:gd name="T2" fmla="*/ 69 w 227"/>
                <a:gd name="T3" fmla="*/ 9 h 228"/>
                <a:gd name="T4" fmla="*/ 41 w 227"/>
                <a:gd name="T5" fmla="*/ 26 h 228"/>
                <a:gd name="T6" fmla="*/ 19 w 227"/>
                <a:gd name="T7" fmla="*/ 51 h 228"/>
                <a:gd name="T8" fmla="*/ 4 w 227"/>
                <a:gd name="T9" fmla="*/ 80 h 228"/>
                <a:gd name="T10" fmla="*/ 0 w 227"/>
                <a:gd name="T11" fmla="*/ 113 h 228"/>
                <a:gd name="T12" fmla="*/ 2 w 227"/>
                <a:gd name="T13" fmla="*/ 137 h 228"/>
                <a:gd name="T14" fmla="*/ 13 w 227"/>
                <a:gd name="T15" fmla="*/ 168 h 228"/>
                <a:gd name="T16" fmla="*/ 33 w 227"/>
                <a:gd name="T17" fmla="*/ 194 h 228"/>
                <a:gd name="T18" fmla="*/ 59 w 227"/>
                <a:gd name="T19" fmla="*/ 214 h 228"/>
                <a:gd name="T20" fmla="*/ 90 w 227"/>
                <a:gd name="T21" fmla="*/ 226 h 228"/>
                <a:gd name="T22" fmla="*/ 113 w 227"/>
                <a:gd name="T23" fmla="*/ 228 h 228"/>
                <a:gd name="T24" fmla="*/ 148 w 227"/>
                <a:gd name="T25" fmla="*/ 222 h 228"/>
                <a:gd name="T26" fmla="*/ 177 w 227"/>
                <a:gd name="T27" fmla="*/ 208 h 228"/>
                <a:gd name="T28" fmla="*/ 202 w 227"/>
                <a:gd name="T29" fmla="*/ 187 h 228"/>
                <a:gd name="T30" fmla="*/ 219 w 227"/>
                <a:gd name="T31" fmla="*/ 159 h 228"/>
                <a:gd name="T32" fmla="*/ 226 w 227"/>
                <a:gd name="T33" fmla="*/ 125 h 228"/>
                <a:gd name="T34" fmla="*/ 226 w 227"/>
                <a:gd name="T35" fmla="*/ 103 h 228"/>
                <a:gd name="T36" fmla="*/ 219 w 227"/>
                <a:gd name="T37" fmla="*/ 69 h 228"/>
                <a:gd name="T38" fmla="*/ 202 w 227"/>
                <a:gd name="T39" fmla="*/ 41 h 228"/>
                <a:gd name="T40" fmla="*/ 177 w 227"/>
                <a:gd name="T41" fmla="*/ 19 h 228"/>
                <a:gd name="T42" fmla="*/ 148 w 227"/>
                <a:gd name="T43" fmla="*/ 5 h 228"/>
                <a:gd name="T44" fmla="*/ 113 w 227"/>
                <a:gd name="T45" fmla="*/ 0 h 228"/>
                <a:gd name="T46" fmla="*/ 113 w 227"/>
                <a:gd name="T47" fmla="*/ 214 h 228"/>
                <a:gd name="T48" fmla="*/ 84 w 227"/>
                <a:gd name="T49" fmla="*/ 210 h 228"/>
                <a:gd name="T50" fmla="*/ 58 w 227"/>
                <a:gd name="T51" fmla="*/ 197 h 228"/>
                <a:gd name="T52" fmla="*/ 36 w 227"/>
                <a:gd name="T53" fmla="*/ 177 h 228"/>
                <a:gd name="T54" fmla="*/ 21 w 227"/>
                <a:gd name="T55" fmla="*/ 152 h 228"/>
                <a:gd name="T56" fmla="*/ 14 w 227"/>
                <a:gd name="T57" fmla="*/ 124 h 228"/>
                <a:gd name="T58" fmla="*/ 14 w 227"/>
                <a:gd name="T59" fmla="*/ 104 h 228"/>
                <a:gd name="T60" fmla="*/ 21 w 227"/>
                <a:gd name="T61" fmla="*/ 76 h 228"/>
                <a:gd name="T62" fmla="*/ 36 w 227"/>
                <a:gd name="T63" fmla="*/ 51 h 228"/>
                <a:gd name="T64" fmla="*/ 58 w 227"/>
                <a:gd name="T65" fmla="*/ 31 h 228"/>
                <a:gd name="T66" fmla="*/ 84 w 227"/>
                <a:gd name="T67" fmla="*/ 18 h 228"/>
                <a:gd name="T68" fmla="*/ 113 w 227"/>
                <a:gd name="T69" fmla="*/ 14 h 228"/>
                <a:gd name="T70" fmla="*/ 133 w 227"/>
                <a:gd name="T71" fmla="*/ 16 h 228"/>
                <a:gd name="T72" fmla="*/ 160 w 227"/>
                <a:gd name="T73" fmla="*/ 26 h 228"/>
                <a:gd name="T74" fmla="*/ 184 w 227"/>
                <a:gd name="T75" fmla="*/ 43 h 228"/>
                <a:gd name="T76" fmla="*/ 202 w 227"/>
                <a:gd name="T77" fmla="*/ 66 h 228"/>
                <a:gd name="T78" fmla="*/ 211 w 227"/>
                <a:gd name="T79" fmla="*/ 94 h 228"/>
                <a:gd name="T80" fmla="*/ 213 w 227"/>
                <a:gd name="T81" fmla="*/ 113 h 228"/>
                <a:gd name="T82" fmla="*/ 209 w 227"/>
                <a:gd name="T83" fmla="*/ 144 h 228"/>
                <a:gd name="T84" fmla="*/ 196 w 227"/>
                <a:gd name="T85" fmla="*/ 170 h 228"/>
                <a:gd name="T86" fmla="*/ 177 w 227"/>
                <a:gd name="T87" fmla="*/ 191 h 228"/>
                <a:gd name="T88" fmla="*/ 152 w 227"/>
                <a:gd name="T89" fmla="*/ 206 h 228"/>
                <a:gd name="T90" fmla="*/ 124 w 227"/>
                <a:gd name="T91" fmla="*/ 21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7" h="228">
                  <a:moveTo>
                    <a:pt x="113" y="0"/>
                  </a:moveTo>
                  <a:lnTo>
                    <a:pt x="113" y="0"/>
                  </a:lnTo>
                  <a:lnTo>
                    <a:pt x="101" y="0"/>
                  </a:lnTo>
                  <a:lnTo>
                    <a:pt x="90" y="2"/>
                  </a:lnTo>
                  <a:lnTo>
                    <a:pt x="79" y="5"/>
                  </a:lnTo>
                  <a:lnTo>
                    <a:pt x="69" y="9"/>
                  </a:lnTo>
                  <a:lnTo>
                    <a:pt x="59" y="14"/>
                  </a:lnTo>
                  <a:lnTo>
                    <a:pt x="49" y="19"/>
                  </a:lnTo>
                  <a:lnTo>
                    <a:pt x="41" y="26"/>
                  </a:lnTo>
                  <a:lnTo>
                    <a:pt x="33" y="33"/>
                  </a:lnTo>
                  <a:lnTo>
                    <a:pt x="25" y="41"/>
                  </a:lnTo>
                  <a:lnTo>
                    <a:pt x="19" y="51"/>
                  </a:lnTo>
                  <a:lnTo>
                    <a:pt x="13" y="59"/>
                  </a:lnTo>
                  <a:lnTo>
                    <a:pt x="8" y="69"/>
                  </a:lnTo>
                  <a:lnTo>
                    <a:pt x="4" y="80"/>
                  </a:lnTo>
                  <a:lnTo>
                    <a:pt x="2" y="91"/>
                  </a:lnTo>
                  <a:lnTo>
                    <a:pt x="0" y="103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25"/>
                  </a:lnTo>
                  <a:lnTo>
                    <a:pt x="2" y="137"/>
                  </a:lnTo>
                  <a:lnTo>
                    <a:pt x="4" y="148"/>
                  </a:lnTo>
                  <a:lnTo>
                    <a:pt x="8" y="159"/>
                  </a:lnTo>
                  <a:lnTo>
                    <a:pt x="13" y="168"/>
                  </a:lnTo>
                  <a:lnTo>
                    <a:pt x="19" y="177"/>
                  </a:lnTo>
                  <a:lnTo>
                    <a:pt x="25" y="187"/>
                  </a:lnTo>
                  <a:lnTo>
                    <a:pt x="33" y="194"/>
                  </a:lnTo>
                  <a:lnTo>
                    <a:pt x="41" y="202"/>
                  </a:lnTo>
                  <a:lnTo>
                    <a:pt x="49" y="208"/>
                  </a:lnTo>
                  <a:lnTo>
                    <a:pt x="59" y="214"/>
                  </a:lnTo>
                  <a:lnTo>
                    <a:pt x="69" y="219"/>
                  </a:lnTo>
                  <a:lnTo>
                    <a:pt x="79" y="222"/>
                  </a:lnTo>
                  <a:lnTo>
                    <a:pt x="90" y="226"/>
                  </a:lnTo>
                  <a:lnTo>
                    <a:pt x="101" y="228"/>
                  </a:lnTo>
                  <a:lnTo>
                    <a:pt x="113" y="228"/>
                  </a:lnTo>
                  <a:lnTo>
                    <a:pt x="113" y="228"/>
                  </a:lnTo>
                  <a:lnTo>
                    <a:pt x="125" y="228"/>
                  </a:lnTo>
                  <a:lnTo>
                    <a:pt x="137" y="226"/>
                  </a:lnTo>
                  <a:lnTo>
                    <a:pt x="148" y="222"/>
                  </a:lnTo>
                  <a:lnTo>
                    <a:pt x="157" y="219"/>
                  </a:lnTo>
                  <a:lnTo>
                    <a:pt x="168" y="214"/>
                  </a:lnTo>
                  <a:lnTo>
                    <a:pt x="177" y="208"/>
                  </a:lnTo>
                  <a:lnTo>
                    <a:pt x="185" y="202"/>
                  </a:lnTo>
                  <a:lnTo>
                    <a:pt x="194" y="194"/>
                  </a:lnTo>
                  <a:lnTo>
                    <a:pt x="202" y="187"/>
                  </a:lnTo>
                  <a:lnTo>
                    <a:pt x="208" y="177"/>
                  </a:lnTo>
                  <a:lnTo>
                    <a:pt x="213" y="168"/>
                  </a:lnTo>
                  <a:lnTo>
                    <a:pt x="219" y="159"/>
                  </a:lnTo>
                  <a:lnTo>
                    <a:pt x="222" y="148"/>
                  </a:lnTo>
                  <a:lnTo>
                    <a:pt x="225" y="137"/>
                  </a:lnTo>
                  <a:lnTo>
                    <a:pt x="226" y="125"/>
                  </a:lnTo>
                  <a:lnTo>
                    <a:pt x="227" y="113"/>
                  </a:lnTo>
                  <a:lnTo>
                    <a:pt x="227" y="113"/>
                  </a:lnTo>
                  <a:lnTo>
                    <a:pt x="226" y="103"/>
                  </a:lnTo>
                  <a:lnTo>
                    <a:pt x="225" y="91"/>
                  </a:lnTo>
                  <a:lnTo>
                    <a:pt x="222" y="80"/>
                  </a:lnTo>
                  <a:lnTo>
                    <a:pt x="219" y="69"/>
                  </a:lnTo>
                  <a:lnTo>
                    <a:pt x="213" y="59"/>
                  </a:lnTo>
                  <a:lnTo>
                    <a:pt x="208" y="51"/>
                  </a:lnTo>
                  <a:lnTo>
                    <a:pt x="202" y="41"/>
                  </a:lnTo>
                  <a:lnTo>
                    <a:pt x="194" y="33"/>
                  </a:lnTo>
                  <a:lnTo>
                    <a:pt x="185" y="26"/>
                  </a:lnTo>
                  <a:lnTo>
                    <a:pt x="177" y="19"/>
                  </a:lnTo>
                  <a:lnTo>
                    <a:pt x="168" y="14"/>
                  </a:lnTo>
                  <a:lnTo>
                    <a:pt x="157" y="9"/>
                  </a:lnTo>
                  <a:lnTo>
                    <a:pt x="148" y="5"/>
                  </a:lnTo>
                  <a:lnTo>
                    <a:pt x="137" y="2"/>
                  </a:lnTo>
                  <a:lnTo>
                    <a:pt x="125" y="0"/>
                  </a:lnTo>
                  <a:lnTo>
                    <a:pt x="113" y="0"/>
                  </a:lnTo>
                  <a:lnTo>
                    <a:pt x="113" y="0"/>
                  </a:lnTo>
                  <a:close/>
                  <a:moveTo>
                    <a:pt x="113" y="214"/>
                  </a:moveTo>
                  <a:lnTo>
                    <a:pt x="113" y="214"/>
                  </a:lnTo>
                  <a:lnTo>
                    <a:pt x="103" y="213"/>
                  </a:lnTo>
                  <a:lnTo>
                    <a:pt x="94" y="212"/>
                  </a:lnTo>
                  <a:lnTo>
                    <a:pt x="84" y="210"/>
                  </a:lnTo>
                  <a:lnTo>
                    <a:pt x="74" y="206"/>
                  </a:lnTo>
                  <a:lnTo>
                    <a:pt x="65" y="202"/>
                  </a:lnTo>
                  <a:lnTo>
                    <a:pt x="58" y="197"/>
                  </a:lnTo>
                  <a:lnTo>
                    <a:pt x="49" y="191"/>
                  </a:lnTo>
                  <a:lnTo>
                    <a:pt x="43" y="185"/>
                  </a:lnTo>
                  <a:lnTo>
                    <a:pt x="36" y="177"/>
                  </a:lnTo>
                  <a:lnTo>
                    <a:pt x="31" y="170"/>
                  </a:lnTo>
                  <a:lnTo>
                    <a:pt x="25" y="162"/>
                  </a:lnTo>
                  <a:lnTo>
                    <a:pt x="21" y="152"/>
                  </a:lnTo>
                  <a:lnTo>
                    <a:pt x="18" y="144"/>
                  </a:lnTo>
                  <a:lnTo>
                    <a:pt x="16" y="134"/>
                  </a:lnTo>
                  <a:lnTo>
                    <a:pt x="14" y="124"/>
                  </a:lnTo>
                  <a:lnTo>
                    <a:pt x="14" y="113"/>
                  </a:lnTo>
                  <a:lnTo>
                    <a:pt x="14" y="113"/>
                  </a:lnTo>
                  <a:lnTo>
                    <a:pt x="14" y="104"/>
                  </a:lnTo>
                  <a:lnTo>
                    <a:pt x="16" y="94"/>
                  </a:lnTo>
                  <a:lnTo>
                    <a:pt x="18" y="84"/>
                  </a:lnTo>
                  <a:lnTo>
                    <a:pt x="21" y="76"/>
                  </a:lnTo>
                  <a:lnTo>
                    <a:pt x="25" y="66"/>
                  </a:lnTo>
                  <a:lnTo>
                    <a:pt x="31" y="58"/>
                  </a:lnTo>
                  <a:lnTo>
                    <a:pt x="36" y="51"/>
                  </a:lnTo>
                  <a:lnTo>
                    <a:pt x="43" y="43"/>
                  </a:lnTo>
                  <a:lnTo>
                    <a:pt x="49" y="37"/>
                  </a:lnTo>
                  <a:lnTo>
                    <a:pt x="58" y="31"/>
                  </a:lnTo>
                  <a:lnTo>
                    <a:pt x="65" y="26"/>
                  </a:lnTo>
                  <a:lnTo>
                    <a:pt x="74" y="22"/>
                  </a:lnTo>
                  <a:lnTo>
                    <a:pt x="84" y="18"/>
                  </a:lnTo>
                  <a:lnTo>
                    <a:pt x="94" y="16"/>
                  </a:lnTo>
                  <a:lnTo>
                    <a:pt x="103" y="15"/>
                  </a:lnTo>
                  <a:lnTo>
                    <a:pt x="113" y="14"/>
                  </a:lnTo>
                  <a:lnTo>
                    <a:pt x="113" y="14"/>
                  </a:lnTo>
                  <a:lnTo>
                    <a:pt x="124" y="15"/>
                  </a:lnTo>
                  <a:lnTo>
                    <a:pt x="133" y="16"/>
                  </a:lnTo>
                  <a:lnTo>
                    <a:pt x="143" y="18"/>
                  </a:lnTo>
                  <a:lnTo>
                    <a:pt x="152" y="22"/>
                  </a:lnTo>
                  <a:lnTo>
                    <a:pt x="160" y="26"/>
                  </a:lnTo>
                  <a:lnTo>
                    <a:pt x="169" y="31"/>
                  </a:lnTo>
                  <a:lnTo>
                    <a:pt x="177" y="37"/>
                  </a:lnTo>
                  <a:lnTo>
                    <a:pt x="184" y="43"/>
                  </a:lnTo>
                  <a:lnTo>
                    <a:pt x="191" y="51"/>
                  </a:lnTo>
                  <a:lnTo>
                    <a:pt x="196" y="58"/>
                  </a:lnTo>
                  <a:lnTo>
                    <a:pt x="202" y="66"/>
                  </a:lnTo>
                  <a:lnTo>
                    <a:pt x="205" y="76"/>
                  </a:lnTo>
                  <a:lnTo>
                    <a:pt x="209" y="84"/>
                  </a:lnTo>
                  <a:lnTo>
                    <a:pt x="211" y="94"/>
                  </a:lnTo>
                  <a:lnTo>
                    <a:pt x="212" y="104"/>
                  </a:lnTo>
                  <a:lnTo>
                    <a:pt x="213" y="113"/>
                  </a:lnTo>
                  <a:lnTo>
                    <a:pt x="213" y="113"/>
                  </a:lnTo>
                  <a:lnTo>
                    <a:pt x="212" y="124"/>
                  </a:lnTo>
                  <a:lnTo>
                    <a:pt x="211" y="134"/>
                  </a:lnTo>
                  <a:lnTo>
                    <a:pt x="209" y="144"/>
                  </a:lnTo>
                  <a:lnTo>
                    <a:pt x="205" y="152"/>
                  </a:lnTo>
                  <a:lnTo>
                    <a:pt x="202" y="162"/>
                  </a:lnTo>
                  <a:lnTo>
                    <a:pt x="196" y="170"/>
                  </a:lnTo>
                  <a:lnTo>
                    <a:pt x="191" y="177"/>
                  </a:lnTo>
                  <a:lnTo>
                    <a:pt x="184" y="185"/>
                  </a:lnTo>
                  <a:lnTo>
                    <a:pt x="177" y="191"/>
                  </a:lnTo>
                  <a:lnTo>
                    <a:pt x="169" y="197"/>
                  </a:lnTo>
                  <a:lnTo>
                    <a:pt x="160" y="202"/>
                  </a:lnTo>
                  <a:lnTo>
                    <a:pt x="152" y="206"/>
                  </a:lnTo>
                  <a:lnTo>
                    <a:pt x="143" y="210"/>
                  </a:lnTo>
                  <a:lnTo>
                    <a:pt x="133" y="212"/>
                  </a:lnTo>
                  <a:lnTo>
                    <a:pt x="124" y="213"/>
                  </a:lnTo>
                  <a:lnTo>
                    <a:pt x="113" y="214"/>
                  </a:lnTo>
                  <a:lnTo>
                    <a:pt x="113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3060700" y="4625975"/>
              <a:ext cx="282575" cy="282575"/>
            </a:xfrm>
            <a:custGeom>
              <a:avLst/>
              <a:gdLst>
                <a:gd name="T0" fmla="*/ 80 w 178"/>
                <a:gd name="T1" fmla="*/ 1 h 178"/>
                <a:gd name="T2" fmla="*/ 54 w 178"/>
                <a:gd name="T3" fmla="*/ 7 h 178"/>
                <a:gd name="T4" fmla="*/ 33 w 178"/>
                <a:gd name="T5" fmla="*/ 20 h 178"/>
                <a:gd name="T6" fmla="*/ 16 w 178"/>
                <a:gd name="T7" fmla="*/ 40 h 178"/>
                <a:gd name="T8" fmla="*/ 5 w 178"/>
                <a:gd name="T9" fmla="*/ 62 h 178"/>
                <a:gd name="T10" fmla="*/ 0 w 178"/>
                <a:gd name="T11" fmla="*/ 88 h 178"/>
                <a:gd name="T12" fmla="*/ 3 w 178"/>
                <a:gd name="T13" fmla="*/ 107 h 178"/>
                <a:gd name="T14" fmla="*/ 11 w 178"/>
                <a:gd name="T15" fmla="*/ 132 h 178"/>
                <a:gd name="T16" fmla="*/ 26 w 178"/>
                <a:gd name="T17" fmla="*/ 152 h 178"/>
                <a:gd name="T18" fmla="*/ 47 w 178"/>
                <a:gd name="T19" fmla="*/ 167 h 178"/>
                <a:gd name="T20" fmla="*/ 72 w 178"/>
                <a:gd name="T21" fmla="*/ 176 h 178"/>
                <a:gd name="T22" fmla="*/ 89 w 178"/>
                <a:gd name="T23" fmla="*/ 178 h 178"/>
                <a:gd name="T24" fmla="*/ 116 w 178"/>
                <a:gd name="T25" fmla="*/ 174 h 178"/>
                <a:gd name="T26" fmla="*/ 139 w 178"/>
                <a:gd name="T27" fmla="*/ 163 h 178"/>
                <a:gd name="T28" fmla="*/ 158 w 178"/>
                <a:gd name="T29" fmla="*/ 146 h 178"/>
                <a:gd name="T30" fmla="*/ 171 w 178"/>
                <a:gd name="T31" fmla="*/ 123 h 178"/>
                <a:gd name="T32" fmla="*/ 178 w 178"/>
                <a:gd name="T33" fmla="*/ 98 h 178"/>
                <a:gd name="T34" fmla="*/ 178 w 178"/>
                <a:gd name="T35" fmla="*/ 80 h 178"/>
                <a:gd name="T36" fmla="*/ 171 w 178"/>
                <a:gd name="T37" fmla="*/ 55 h 178"/>
                <a:gd name="T38" fmla="*/ 158 w 178"/>
                <a:gd name="T39" fmla="*/ 32 h 178"/>
                <a:gd name="T40" fmla="*/ 139 w 178"/>
                <a:gd name="T41" fmla="*/ 15 h 178"/>
                <a:gd name="T42" fmla="*/ 116 w 178"/>
                <a:gd name="T43" fmla="*/ 4 h 178"/>
                <a:gd name="T44" fmla="*/ 89 w 178"/>
                <a:gd name="T45" fmla="*/ 0 h 178"/>
                <a:gd name="T46" fmla="*/ 89 w 178"/>
                <a:gd name="T47" fmla="*/ 164 h 178"/>
                <a:gd name="T48" fmla="*/ 67 w 178"/>
                <a:gd name="T49" fmla="*/ 160 h 178"/>
                <a:gd name="T50" fmla="*/ 48 w 178"/>
                <a:gd name="T51" fmla="*/ 151 h 178"/>
                <a:gd name="T52" fmla="*/ 32 w 178"/>
                <a:gd name="T53" fmla="*/ 136 h 178"/>
                <a:gd name="T54" fmla="*/ 21 w 178"/>
                <a:gd name="T55" fmla="*/ 118 h 178"/>
                <a:gd name="T56" fmla="*/ 16 w 178"/>
                <a:gd name="T57" fmla="*/ 97 h 178"/>
                <a:gd name="T58" fmla="*/ 16 w 178"/>
                <a:gd name="T59" fmla="*/ 81 h 178"/>
                <a:gd name="T60" fmla="*/ 21 w 178"/>
                <a:gd name="T61" fmla="*/ 60 h 178"/>
                <a:gd name="T62" fmla="*/ 32 w 178"/>
                <a:gd name="T63" fmla="*/ 42 h 178"/>
                <a:gd name="T64" fmla="*/ 48 w 178"/>
                <a:gd name="T65" fmla="*/ 27 h 178"/>
                <a:gd name="T66" fmla="*/ 67 w 178"/>
                <a:gd name="T67" fmla="*/ 18 h 178"/>
                <a:gd name="T68" fmla="*/ 89 w 178"/>
                <a:gd name="T69" fmla="*/ 14 h 178"/>
                <a:gd name="T70" fmla="*/ 104 w 178"/>
                <a:gd name="T71" fmla="*/ 16 h 178"/>
                <a:gd name="T72" fmla="*/ 125 w 178"/>
                <a:gd name="T73" fmla="*/ 24 h 178"/>
                <a:gd name="T74" fmla="*/ 142 w 178"/>
                <a:gd name="T75" fmla="*/ 37 h 178"/>
                <a:gd name="T76" fmla="*/ 155 w 178"/>
                <a:gd name="T77" fmla="*/ 54 h 178"/>
                <a:gd name="T78" fmla="*/ 162 w 178"/>
                <a:gd name="T79" fmla="*/ 74 h 178"/>
                <a:gd name="T80" fmla="*/ 163 w 178"/>
                <a:gd name="T81" fmla="*/ 88 h 178"/>
                <a:gd name="T82" fmla="*/ 160 w 178"/>
                <a:gd name="T83" fmla="*/ 111 h 178"/>
                <a:gd name="T84" fmla="*/ 152 w 178"/>
                <a:gd name="T85" fmla="*/ 131 h 178"/>
                <a:gd name="T86" fmla="*/ 136 w 178"/>
                <a:gd name="T87" fmla="*/ 147 h 178"/>
                <a:gd name="T88" fmla="*/ 118 w 178"/>
                <a:gd name="T89" fmla="*/ 158 h 178"/>
                <a:gd name="T90" fmla="*/ 97 w 178"/>
                <a:gd name="T91" fmla="*/ 16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8" h="178">
                  <a:moveTo>
                    <a:pt x="89" y="0"/>
                  </a:moveTo>
                  <a:lnTo>
                    <a:pt x="89" y="0"/>
                  </a:lnTo>
                  <a:lnTo>
                    <a:pt x="80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6"/>
                  </a:lnTo>
                  <a:lnTo>
                    <a:pt x="21" y="32"/>
                  </a:lnTo>
                  <a:lnTo>
                    <a:pt x="16" y="40"/>
                  </a:lnTo>
                  <a:lnTo>
                    <a:pt x="11" y="46"/>
                  </a:lnTo>
                  <a:lnTo>
                    <a:pt x="8" y="55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1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98"/>
                  </a:lnTo>
                  <a:lnTo>
                    <a:pt x="3" y="107"/>
                  </a:lnTo>
                  <a:lnTo>
                    <a:pt x="5" y="115"/>
                  </a:lnTo>
                  <a:lnTo>
                    <a:pt x="8" y="123"/>
                  </a:lnTo>
                  <a:lnTo>
                    <a:pt x="11" y="132"/>
                  </a:lnTo>
                  <a:lnTo>
                    <a:pt x="16" y="138"/>
                  </a:lnTo>
                  <a:lnTo>
                    <a:pt x="21" y="146"/>
                  </a:lnTo>
                  <a:lnTo>
                    <a:pt x="26" y="152"/>
                  </a:lnTo>
                  <a:lnTo>
                    <a:pt x="33" y="158"/>
                  </a:lnTo>
                  <a:lnTo>
                    <a:pt x="39" y="163"/>
                  </a:lnTo>
                  <a:lnTo>
                    <a:pt x="47" y="167"/>
                  </a:lnTo>
                  <a:lnTo>
                    <a:pt x="54" y="170"/>
                  </a:lnTo>
                  <a:lnTo>
                    <a:pt x="63" y="174"/>
                  </a:lnTo>
                  <a:lnTo>
                    <a:pt x="72" y="176"/>
                  </a:lnTo>
                  <a:lnTo>
                    <a:pt x="80" y="177"/>
                  </a:lnTo>
                  <a:lnTo>
                    <a:pt x="89" y="178"/>
                  </a:lnTo>
                  <a:lnTo>
                    <a:pt x="89" y="178"/>
                  </a:lnTo>
                  <a:lnTo>
                    <a:pt x="99" y="177"/>
                  </a:lnTo>
                  <a:lnTo>
                    <a:pt x="107" y="176"/>
                  </a:lnTo>
                  <a:lnTo>
                    <a:pt x="116" y="174"/>
                  </a:lnTo>
                  <a:lnTo>
                    <a:pt x="124" y="170"/>
                  </a:lnTo>
                  <a:lnTo>
                    <a:pt x="131" y="167"/>
                  </a:lnTo>
                  <a:lnTo>
                    <a:pt x="139" y="163"/>
                  </a:lnTo>
                  <a:lnTo>
                    <a:pt x="146" y="158"/>
                  </a:lnTo>
                  <a:lnTo>
                    <a:pt x="152" y="152"/>
                  </a:lnTo>
                  <a:lnTo>
                    <a:pt x="158" y="146"/>
                  </a:lnTo>
                  <a:lnTo>
                    <a:pt x="162" y="138"/>
                  </a:lnTo>
                  <a:lnTo>
                    <a:pt x="168" y="132"/>
                  </a:lnTo>
                  <a:lnTo>
                    <a:pt x="171" y="123"/>
                  </a:lnTo>
                  <a:lnTo>
                    <a:pt x="174" y="115"/>
                  </a:lnTo>
                  <a:lnTo>
                    <a:pt x="176" y="107"/>
                  </a:lnTo>
                  <a:lnTo>
                    <a:pt x="178" y="98"/>
                  </a:lnTo>
                  <a:lnTo>
                    <a:pt x="178" y="88"/>
                  </a:lnTo>
                  <a:lnTo>
                    <a:pt x="178" y="88"/>
                  </a:lnTo>
                  <a:lnTo>
                    <a:pt x="178" y="80"/>
                  </a:lnTo>
                  <a:lnTo>
                    <a:pt x="176" y="71"/>
                  </a:lnTo>
                  <a:lnTo>
                    <a:pt x="174" y="62"/>
                  </a:lnTo>
                  <a:lnTo>
                    <a:pt x="171" y="55"/>
                  </a:lnTo>
                  <a:lnTo>
                    <a:pt x="168" y="46"/>
                  </a:lnTo>
                  <a:lnTo>
                    <a:pt x="162" y="40"/>
                  </a:lnTo>
                  <a:lnTo>
                    <a:pt x="158" y="32"/>
                  </a:lnTo>
                  <a:lnTo>
                    <a:pt x="152" y="26"/>
                  </a:lnTo>
                  <a:lnTo>
                    <a:pt x="146" y="20"/>
                  </a:lnTo>
                  <a:lnTo>
                    <a:pt x="139" y="15"/>
                  </a:lnTo>
                  <a:lnTo>
                    <a:pt x="131" y="11"/>
                  </a:lnTo>
                  <a:lnTo>
                    <a:pt x="124" y="7"/>
                  </a:lnTo>
                  <a:lnTo>
                    <a:pt x="116" y="4"/>
                  </a:lnTo>
                  <a:lnTo>
                    <a:pt x="107" y="2"/>
                  </a:lnTo>
                  <a:lnTo>
                    <a:pt x="99" y="1"/>
                  </a:lnTo>
                  <a:lnTo>
                    <a:pt x="89" y="0"/>
                  </a:lnTo>
                  <a:lnTo>
                    <a:pt x="89" y="0"/>
                  </a:lnTo>
                  <a:close/>
                  <a:moveTo>
                    <a:pt x="89" y="164"/>
                  </a:moveTo>
                  <a:lnTo>
                    <a:pt x="89" y="164"/>
                  </a:lnTo>
                  <a:lnTo>
                    <a:pt x="81" y="163"/>
                  </a:lnTo>
                  <a:lnTo>
                    <a:pt x="74" y="162"/>
                  </a:lnTo>
                  <a:lnTo>
                    <a:pt x="67" y="160"/>
                  </a:lnTo>
                  <a:lnTo>
                    <a:pt x="60" y="158"/>
                  </a:lnTo>
                  <a:lnTo>
                    <a:pt x="53" y="154"/>
                  </a:lnTo>
                  <a:lnTo>
                    <a:pt x="48" y="151"/>
                  </a:lnTo>
                  <a:lnTo>
                    <a:pt x="41" y="147"/>
                  </a:lnTo>
                  <a:lnTo>
                    <a:pt x="36" y="141"/>
                  </a:lnTo>
                  <a:lnTo>
                    <a:pt x="32" y="136"/>
                  </a:lnTo>
                  <a:lnTo>
                    <a:pt x="27" y="131"/>
                  </a:lnTo>
                  <a:lnTo>
                    <a:pt x="24" y="124"/>
                  </a:lnTo>
                  <a:lnTo>
                    <a:pt x="21" y="118"/>
                  </a:lnTo>
                  <a:lnTo>
                    <a:pt x="18" y="111"/>
                  </a:lnTo>
                  <a:lnTo>
                    <a:pt x="17" y="104"/>
                  </a:lnTo>
                  <a:lnTo>
                    <a:pt x="16" y="9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6" y="81"/>
                  </a:lnTo>
                  <a:lnTo>
                    <a:pt x="17" y="74"/>
                  </a:lnTo>
                  <a:lnTo>
                    <a:pt x="18" y="67"/>
                  </a:lnTo>
                  <a:lnTo>
                    <a:pt x="21" y="60"/>
                  </a:lnTo>
                  <a:lnTo>
                    <a:pt x="24" y="54"/>
                  </a:lnTo>
                  <a:lnTo>
                    <a:pt x="27" y="47"/>
                  </a:lnTo>
                  <a:lnTo>
                    <a:pt x="32" y="42"/>
                  </a:lnTo>
                  <a:lnTo>
                    <a:pt x="36" y="37"/>
                  </a:lnTo>
                  <a:lnTo>
                    <a:pt x="41" y="31"/>
                  </a:lnTo>
                  <a:lnTo>
                    <a:pt x="48" y="27"/>
                  </a:lnTo>
                  <a:lnTo>
                    <a:pt x="53" y="24"/>
                  </a:lnTo>
                  <a:lnTo>
                    <a:pt x="60" y="20"/>
                  </a:lnTo>
                  <a:lnTo>
                    <a:pt x="67" y="18"/>
                  </a:lnTo>
                  <a:lnTo>
                    <a:pt x="74" y="16"/>
                  </a:lnTo>
                  <a:lnTo>
                    <a:pt x="81" y="15"/>
                  </a:lnTo>
                  <a:lnTo>
                    <a:pt x="89" y="14"/>
                  </a:lnTo>
                  <a:lnTo>
                    <a:pt x="89" y="14"/>
                  </a:lnTo>
                  <a:lnTo>
                    <a:pt x="97" y="15"/>
                  </a:lnTo>
                  <a:lnTo>
                    <a:pt x="104" y="16"/>
                  </a:lnTo>
                  <a:lnTo>
                    <a:pt x="112" y="18"/>
                  </a:lnTo>
                  <a:lnTo>
                    <a:pt x="118" y="20"/>
                  </a:lnTo>
                  <a:lnTo>
                    <a:pt x="125" y="24"/>
                  </a:lnTo>
                  <a:lnTo>
                    <a:pt x="131" y="27"/>
                  </a:lnTo>
                  <a:lnTo>
                    <a:pt x="136" y="31"/>
                  </a:lnTo>
                  <a:lnTo>
                    <a:pt x="142" y="37"/>
                  </a:lnTo>
                  <a:lnTo>
                    <a:pt x="147" y="42"/>
                  </a:lnTo>
                  <a:lnTo>
                    <a:pt x="152" y="47"/>
                  </a:lnTo>
                  <a:lnTo>
                    <a:pt x="155" y="54"/>
                  </a:lnTo>
                  <a:lnTo>
                    <a:pt x="158" y="60"/>
                  </a:lnTo>
                  <a:lnTo>
                    <a:pt x="160" y="67"/>
                  </a:lnTo>
                  <a:lnTo>
                    <a:pt x="162" y="74"/>
                  </a:lnTo>
                  <a:lnTo>
                    <a:pt x="163" y="81"/>
                  </a:lnTo>
                  <a:lnTo>
                    <a:pt x="163" y="88"/>
                  </a:lnTo>
                  <a:lnTo>
                    <a:pt x="163" y="88"/>
                  </a:lnTo>
                  <a:lnTo>
                    <a:pt x="163" y="97"/>
                  </a:lnTo>
                  <a:lnTo>
                    <a:pt x="162" y="104"/>
                  </a:lnTo>
                  <a:lnTo>
                    <a:pt x="160" y="111"/>
                  </a:lnTo>
                  <a:lnTo>
                    <a:pt x="158" y="118"/>
                  </a:lnTo>
                  <a:lnTo>
                    <a:pt x="155" y="124"/>
                  </a:lnTo>
                  <a:lnTo>
                    <a:pt x="152" y="131"/>
                  </a:lnTo>
                  <a:lnTo>
                    <a:pt x="147" y="136"/>
                  </a:lnTo>
                  <a:lnTo>
                    <a:pt x="142" y="141"/>
                  </a:lnTo>
                  <a:lnTo>
                    <a:pt x="136" y="147"/>
                  </a:lnTo>
                  <a:lnTo>
                    <a:pt x="131" y="151"/>
                  </a:lnTo>
                  <a:lnTo>
                    <a:pt x="125" y="154"/>
                  </a:lnTo>
                  <a:lnTo>
                    <a:pt x="118" y="158"/>
                  </a:lnTo>
                  <a:lnTo>
                    <a:pt x="112" y="160"/>
                  </a:lnTo>
                  <a:lnTo>
                    <a:pt x="104" y="162"/>
                  </a:lnTo>
                  <a:lnTo>
                    <a:pt x="97" y="163"/>
                  </a:lnTo>
                  <a:lnTo>
                    <a:pt x="89" y="164"/>
                  </a:lnTo>
                  <a:lnTo>
                    <a:pt x="89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3152775" y="4668838"/>
              <a:ext cx="98425" cy="188913"/>
            </a:xfrm>
            <a:custGeom>
              <a:avLst/>
              <a:gdLst>
                <a:gd name="T0" fmla="*/ 39 w 62"/>
                <a:gd name="T1" fmla="*/ 0 h 119"/>
                <a:gd name="T2" fmla="*/ 24 w 62"/>
                <a:gd name="T3" fmla="*/ 3 h 119"/>
                <a:gd name="T4" fmla="*/ 23 w 62"/>
                <a:gd name="T5" fmla="*/ 3 h 119"/>
                <a:gd name="T6" fmla="*/ 15 w 62"/>
                <a:gd name="T7" fmla="*/ 5 h 119"/>
                <a:gd name="T8" fmla="*/ 6 w 62"/>
                <a:gd name="T9" fmla="*/ 11 h 119"/>
                <a:gd name="T10" fmla="*/ 1 w 62"/>
                <a:gd name="T11" fmla="*/ 18 h 119"/>
                <a:gd name="T12" fmla="*/ 0 w 62"/>
                <a:gd name="T13" fmla="*/ 28 h 119"/>
                <a:gd name="T14" fmla="*/ 0 w 62"/>
                <a:gd name="T15" fmla="*/ 40 h 119"/>
                <a:gd name="T16" fmla="*/ 3 w 62"/>
                <a:gd name="T17" fmla="*/ 51 h 119"/>
                <a:gd name="T18" fmla="*/ 13 w 62"/>
                <a:gd name="T19" fmla="*/ 59 h 119"/>
                <a:gd name="T20" fmla="*/ 17 w 62"/>
                <a:gd name="T21" fmla="*/ 61 h 119"/>
                <a:gd name="T22" fmla="*/ 24 w 62"/>
                <a:gd name="T23" fmla="*/ 100 h 119"/>
                <a:gd name="T24" fmla="*/ 23 w 62"/>
                <a:gd name="T25" fmla="*/ 100 h 119"/>
                <a:gd name="T26" fmla="*/ 17 w 62"/>
                <a:gd name="T27" fmla="*/ 98 h 119"/>
                <a:gd name="T28" fmla="*/ 14 w 62"/>
                <a:gd name="T29" fmla="*/ 91 h 119"/>
                <a:gd name="T30" fmla="*/ 0 w 62"/>
                <a:gd name="T31" fmla="*/ 85 h 119"/>
                <a:gd name="T32" fmla="*/ 0 w 62"/>
                <a:gd name="T33" fmla="*/ 91 h 119"/>
                <a:gd name="T34" fmla="*/ 1 w 62"/>
                <a:gd name="T35" fmla="*/ 100 h 119"/>
                <a:gd name="T36" fmla="*/ 6 w 62"/>
                <a:gd name="T37" fmla="*/ 108 h 119"/>
                <a:gd name="T38" fmla="*/ 15 w 62"/>
                <a:gd name="T39" fmla="*/ 113 h 119"/>
                <a:gd name="T40" fmla="*/ 23 w 62"/>
                <a:gd name="T41" fmla="*/ 115 h 119"/>
                <a:gd name="T42" fmla="*/ 24 w 62"/>
                <a:gd name="T43" fmla="*/ 119 h 119"/>
                <a:gd name="T44" fmla="*/ 39 w 62"/>
                <a:gd name="T45" fmla="*/ 114 h 119"/>
                <a:gd name="T46" fmla="*/ 44 w 62"/>
                <a:gd name="T47" fmla="*/ 114 h 119"/>
                <a:gd name="T48" fmla="*/ 51 w 62"/>
                <a:gd name="T49" fmla="*/ 110 h 119"/>
                <a:gd name="T50" fmla="*/ 58 w 62"/>
                <a:gd name="T51" fmla="*/ 104 h 119"/>
                <a:gd name="T52" fmla="*/ 62 w 62"/>
                <a:gd name="T53" fmla="*/ 95 h 119"/>
                <a:gd name="T54" fmla="*/ 62 w 62"/>
                <a:gd name="T55" fmla="*/ 79 h 119"/>
                <a:gd name="T56" fmla="*/ 61 w 62"/>
                <a:gd name="T57" fmla="*/ 73 h 119"/>
                <a:gd name="T58" fmla="*/ 55 w 62"/>
                <a:gd name="T59" fmla="*/ 64 h 119"/>
                <a:gd name="T60" fmla="*/ 45 w 62"/>
                <a:gd name="T61" fmla="*/ 57 h 119"/>
                <a:gd name="T62" fmla="*/ 39 w 62"/>
                <a:gd name="T63" fmla="*/ 55 h 119"/>
                <a:gd name="T64" fmla="*/ 39 w 62"/>
                <a:gd name="T65" fmla="*/ 18 h 119"/>
                <a:gd name="T66" fmla="*/ 45 w 62"/>
                <a:gd name="T67" fmla="*/ 21 h 119"/>
                <a:gd name="T68" fmla="*/ 48 w 62"/>
                <a:gd name="T69" fmla="*/ 28 h 119"/>
                <a:gd name="T70" fmla="*/ 62 w 62"/>
                <a:gd name="T71" fmla="*/ 33 h 119"/>
                <a:gd name="T72" fmla="*/ 62 w 62"/>
                <a:gd name="T73" fmla="*/ 28 h 119"/>
                <a:gd name="T74" fmla="*/ 60 w 62"/>
                <a:gd name="T75" fmla="*/ 19 h 119"/>
                <a:gd name="T76" fmla="*/ 56 w 62"/>
                <a:gd name="T77" fmla="*/ 11 h 119"/>
                <a:gd name="T78" fmla="*/ 48 w 62"/>
                <a:gd name="T79" fmla="*/ 6 h 119"/>
                <a:gd name="T80" fmla="*/ 39 w 62"/>
                <a:gd name="T81" fmla="*/ 4 h 119"/>
                <a:gd name="T82" fmla="*/ 48 w 62"/>
                <a:gd name="T83" fmla="*/ 79 h 119"/>
                <a:gd name="T84" fmla="*/ 48 w 62"/>
                <a:gd name="T85" fmla="*/ 91 h 119"/>
                <a:gd name="T86" fmla="*/ 45 w 62"/>
                <a:gd name="T87" fmla="*/ 97 h 119"/>
                <a:gd name="T88" fmla="*/ 39 w 62"/>
                <a:gd name="T89" fmla="*/ 100 h 119"/>
                <a:gd name="T90" fmla="*/ 42 w 62"/>
                <a:gd name="T91" fmla="*/ 71 h 119"/>
                <a:gd name="T92" fmla="*/ 46 w 62"/>
                <a:gd name="T93" fmla="*/ 75 h 119"/>
                <a:gd name="T94" fmla="*/ 48 w 62"/>
                <a:gd name="T95" fmla="*/ 79 h 119"/>
                <a:gd name="T96" fmla="*/ 22 w 62"/>
                <a:gd name="T97" fmla="*/ 48 h 119"/>
                <a:gd name="T98" fmla="*/ 22 w 62"/>
                <a:gd name="T99" fmla="*/ 48 h 119"/>
                <a:gd name="T100" fmla="*/ 19 w 62"/>
                <a:gd name="T101" fmla="*/ 47 h 119"/>
                <a:gd name="T102" fmla="*/ 14 w 62"/>
                <a:gd name="T103" fmla="*/ 42 h 119"/>
                <a:gd name="T104" fmla="*/ 14 w 62"/>
                <a:gd name="T105" fmla="*/ 28 h 119"/>
                <a:gd name="T106" fmla="*/ 15 w 62"/>
                <a:gd name="T107" fmla="*/ 24 h 119"/>
                <a:gd name="T108" fmla="*/ 20 w 62"/>
                <a:gd name="T109" fmla="*/ 18 h 119"/>
                <a:gd name="T110" fmla="*/ 24 w 62"/>
                <a:gd name="T111" fmla="*/ 18 h 119"/>
                <a:gd name="T112" fmla="*/ 22 w 62"/>
                <a:gd name="T113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" h="119">
                  <a:moveTo>
                    <a:pt x="39" y="4"/>
                  </a:moveTo>
                  <a:lnTo>
                    <a:pt x="39" y="0"/>
                  </a:lnTo>
                  <a:lnTo>
                    <a:pt x="24" y="0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9" y="4"/>
                  </a:lnTo>
                  <a:lnTo>
                    <a:pt x="15" y="5"/>
                  </a:lnTo>
                  <a:lnTo>
                    <a:pt x="10" y="7"/>
                  </a:lnTo>
                  <a:lnTo>
                    <a:pt x="6" y="11"/>
                  </a:lnTo>
                  <a:lnTo>
                    <a:pt x="4" y="14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3" y="51"/>
                  </a:lnTo>
                  <a:lnTo>
                    <a:pt x="7" y="55"/>
                  </a:lnTo>
                  <a:lnTo>
                    <a:pt x="13" y="59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24" y="65"/>
                  </a:lnTo>
                  <a:lnTo>
                    <a:pt x="24" y="100"/>
                  </a:lnTo>
                  <a:lnTo>
                    <a:pt x="23" y="100"/>
                  </a:lnTo>
                  <a:lnTo>
                    <a:pt x="23" y="100"/>
                  </a:lnTo>
                  <a:lnTo>
                    <a:pt x="20" y="100"/>
                  </a:lnTo>
                  <a:lnTo>
                    <a:pt x="17" y="98"/>
                  </a:lnTo>
                  <a:lnTo>
                    <a:pt x="15" y="95"/>
                  </a:lnTo>
                  <a:lnTo>
                    <a:pt x="14" y="91"/>
                  </a:lnTo>
                  <a:lnTo>
                    <a:pt x="14" y="85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1" y="100"/>
                  </a:lnTo>
                  <a:lnTo>
                    <a:pt x="4" y="105"/>
                  </a:lnTo>
                  <a:lnTo>
                    <a:pt x="6" y="108"/>
                  </a:lnTo>
                  <a:lnTo>
                    <a:pt x="10" y="111"/>
                  </a:lnTo>
                  <a:lnTo>
                    <a:pt x="15" y="113"/>
                  </a:lnTo>
                  <a:lnTo>
                    <a:pt x="19" y="114"/>
                  </a:lnTo>
                  <a:lnTo>
                    <a:pt x="23" y="115"/>
                  </a:lnTo>
                  <a:lnTo>
                    <a:pt x="24" y="115"/>
                  </a:lnTo>
                  <a:lnTo>
                    <a:pt x="24" y="119"/>
                  </a:lnTo>
                  <a:lnTo>
                    <a:pt x="39" y="119"/>
                  </a:lnTo>
                  <a:lnTo>
                    <a:pt x="39" y="114"/>
                  </a:lnTo>
                  <a:lnTo>
                    <a:pt x="39" y="114"/>
                  </a:lnTo>
                  <a:lnTo>
                    <a:pt x="44" y="114"/>
                  </a:lnTo>
                  <a:lnTo>
                    <a:pt x="48" y="112"/>
                  </a:lnTo>
                  <a:lnTo>
                    <a:pt x="51" y="110"/>
                  </a:lnTo>
                  <a:lnTo>
                    <a:pt x="56" y="107"/>
                  </a:lnTo>
                  <a:lnTo>
                    <a:pt x="58" y="104"/>
                  </a:lnTo>
                  <a:lnTo>
                    <a:pt x="60" y="99"/>
                  </a:lnTo>
                  <a:lnTo>
                    <a:pt x="62" y="95"/>
                  </a:lnTo>
                  <a:lnTo>
                    <a:pt x="62" y="91"/>
                  </a:lnTo>
                  <a:lnTo>
                    <a:pt x="62" y="79"/>
                  </a:lnTo>
                  <a:lnTo>
                    <a:pt x="62" y="79"/>
                  </a:lnTo>
                  <a:lnTo>
                    <a:pt x="61" y="73"/>
                  </a:lnTo>
                  <a:lnTo>
                    <a:pt x="59" y="68"/>
                  </a:lnTo>
                  <a:lnTo>
                    <a:pt x="55" y="64"/>
                  </a:lnTo>
                  <a:lnTo>
                    <a:pt x="49" y="58"/>
                  </a:lnTo>
                  <a:lnTo>
                    <a:pt x="45" y="57"/>
                  </a:lnTo>
                  <a:lnTo>
                    <a:pt x="45" y="57"/>
                  </a:lnTo>
                  <a:lnTo>
                    <a:pt x="39" y="5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43" y="19"/>
                  </a:lnTo>
                  <a:lnTo>
                    <a:pt x="45" y="21"/>
                  </a:lnTo>
                  <a:lnTo>
                    <a:pt x="47" y="25"/>
                  </a:lnTo>
                  <a:lnTo>
                    <a:pt x="48" y="28"/>
                  </a:lnTo>
                  <a:lnTo>
                    <a:pt x="48" y="33"/>
                  </a:lnTo>
                  <a:lnTo>
                    <a:pt x="62" y="33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24"/>
                  </a:lnTo>
                  <a:lnTo>
                    <a:pt x="60" y="19"/>
                  </a:lnTo>
                  <a:lnTo>
                    <a:pt x="58" y="15"/>
                  </a:lnTo>
                  <a:lnTo>
                    <a:pt x="56" y="11"/>
                  </a:lnTo>
                  <a:lnTo>
                    <a:pt x="51" y="8"/>
                  </a:lnTo>
                  <a:lnTo>
                    <a:pt x="48" y="6"/>
                  </a:lnTo>
                  <a:lnTo>
                    <a:pt x="44" y="4"/>
                  </a:lnTo>
                  <a:lnTo>
                    <a:pt x="39" y="4"/>
                  </a:lnTo>
                  <a:lnTo>
                    <a:pt x="39" y="4"/>
                  </a:lnTo>
                  <a:close/>
                  <a:moveTo>
                    <a:pt x="48" y="79"/>
                  </a:moveTo>
                  <a:lnTo>
                    <a:pt x="48" y="91"/>
                  </a:lnTo>
                  <a:lnTo>
                    <a:pt x="48" y="91"/>
                  </a:lnTo>
                  <a:lnTo>
                    <a:pt x="47" y="94"/>
                  </a:lnTo>
                  <a:lnTo>
                    <a:pt x="45" y="97"/>
                  </a:lnTo>
                  <a:lnTo>
                    <a:pt x="43" y="99"/>
                  </a:lnTo>
                  <a:lnTo>
                    <a:pt x="39" y="100"/>
                  </a:lnTo>
                  <a:lnTo>
                    <a:pt x="39" y="70"/>
                  </a:lnTo>
                  <a:lnTo>
                    <a:pt x="42" y="71"/>
                  </a:lnTo>
                  <a:lnTo>
                    <a:pt x="42" y="71"/>
                  </a:lnTo>
                  <a:lnTo>
                    <a:pt x="46" y="75"/>
                  </a:lnTo>
                  <a:lnTo>
                    <a:pt x="47" y="77"/>
                  </a:lnTo>
                  <a:lnTo>
                    <a:pt x="48" y="79"/>
                  </a:lnTo>
                  <a:lnTo>
                    <a:pt x="48" y="79"/>
                  </a:lnTo>
                  <a:close/>
                  <a:moveTo>
                    <a:pt x="22" y="48"/>
                  </a:moveTo>
                  <a:lnTo>
                    <a:pt x="22" y="48"/>
                  </a:lnTo>
                  <a:lnTo>
                    <a:pt x="22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24"/>
                  </a:lnTo>
                  <a:lnTo>
                    <a:pt x="17" y="20"/>
                  </a:lnTo>
                  <a:lnTo>
                    <a:pt x="20" y="18"/>
                  </a:lnTo>
                  <a:lnTo>
                    <a:pt x="23" y="18"/>
                  </a:lnTo>
                  <a:lnTo>
                    <a:pt x="24" y="18"/>
                  </a:lnTo>
                  <a:lnTo>
                    <a:pt x="24" y="50"/>
                  </a:lnTo>
                  <a:lnTo>
                    <a:pt x="2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45" name="Group 43"/>
          <p:cNvGrpSpPr/>
          <p:nvPr/>
        </p:nvGrpSpPr>
        <p:grpSpPr>
          <a:xfrm>
            <a:off x="3045440" y="3940864"/>
            <a:ext cx="256030" cy="307107"/>
            <a:chOff x="4051300" y="3109913"/>
            <a:chExt cx="628650" cy="754063"/>
          </a:xfrm>
          <a:solidFill>
            <a:schemeClr val="bg1">
              <a:alpha val="33000"/>
            </a:schemeClr>
          </a:solidFill>
        </p:grpSpPr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4051300" y="3109913"/>
              <a:ext cx="628650" cy="754063"/>
            </a:xfrm>
            <a:custGeom>
              <a:avLst/>
              <a:gdLst>
                <a:gd name="T0" fmla="*/ 376 w 396"/>
                <a:gd name="T1" fmla="*/ 361 h 475"/>
                <a:gd name="T2" fmla="*/ 287 w 396"/>
                <a:gd name="T3" fmla="*/ 265 h 475"/>
                <a:gd name="T4" fmla="*/ 258 w 396"/>
                <a:gd name="T5" fmla="*/ 133 h 475"/>
                <a:gd name="T6" fmla="*/ 244 w 396"/>
                <a:gd name="T7" fmla="*/ 70 h 475"/>
                <a:gd name="T8" fmla="*/ 237 w 396"/>
                <a:gd name="T9" fmla="*/ 52 h 475"/>
                <a:gd name="T10" fmla="*/ 233 w 396"/>
                <a:gd name="T11" fmla="*/ 39 h 475"/>
                <a:gd name="T12" fmla="*/ 226 w 396"/>
                <a:gd name="T13" fmla="*/ 27 h 475"/>
                <a:gd name="T14" fmla="*/ 220 w 396"/>
                <a:gd name="T15" fmla="*/ 17 h 475"/>
                <a:gd name="T16" fmla="*/ 213 w 396"/>
                <a:gd name="T17" fmla="*/ 10 h 475"/>
                <a:gd name="T18" fmla="*/ 189 w 396"/>
                <a:gd name="T19" fmla="*/ 6 h 475"/>
                <a:gd name="T20" fmla="*/ 182 w 396"/>
                <a:gd name="T21" fmla="*/ 11 h 475"/>
                <a:gd name="T22" fmla="*/ 176 w 396"/>
                <a:gd name="T23" fmla="*/ 18 h 475"/>
                <a:gd name="T24" fmla="*/ 169 w 396"/>
                <a:gd name="T25" fmla="*/ 28 h 475"/>
                <a:gd name="T26" fmla="*/ 164 w 396"/>
                <a:gd name="T27" fmla="*/ 41 h 475"/>
                <a:gd name="T28" fmla="*/ 157 w 396"/>
                <a:gd name="T29" fmla="*/ 55 h 475"/>
                <a:gd name="T30" fmla="*/ 152 w 396"/>
                <a:gd name="T31" fmla="*/ 70 h 475"/>
                <a:gd name="T32" fmla="*/ 139 w 396"/>
                <a:gd name="T33" fmla="*/ 144 h 475"/>
                <a:gd name="T34" fmla="*/ 102 w 396"/>
                <a:gd name="T35" fmla="*/ 278 h 475"/>
                <a:gd name="T36" fmla="*/ 19 w 396"/>
                <a:gd name="T37" fmla="*/ 362 h 475"/>
                <a:gd name="T38" fmla="*/ 1 w 396"/>
                <a:gd name="T39" fmla="*/ 438 h 475"/>
                <a:gd name="T40" fmla="*/ 124 w 396"/>
                <a:gd name="T41" fmla="*/ 474 h 475"/>
                <a:gd name="T42" fmla="*/ 258 w 396"/>
                <a:gd name="T43" fmla="*/ 469 h 475"/>
                <a:gd name="T44" fmla="*/ 339 w 396"/>
                <a:gd name="T45" fmla="*/ 461 h 475"/>
                <a:gd name="T46" fmla="*/ 374 w 396"/>
                <a:gd name="T47" fmla="*/ 378 h 475"/>
                <a:gd name="T48" fmla="*/ 328 w 396"/>
                <a:gd name="T49" fmla="*/ 355 h 475"/>
                <a:gd name="T50" fmla="*/ 262 w 396"/>
                <a:gd name="T51" fmla="*/ 259 h 475"/>
                <a:gd name="T52" fmla="*/ 351 w 396"/>
                <a:gd name="T53" fmla="*/ 360 h 475"/>
                <a:gd name="T54" fmla="*/ 168 w 396"/>
                <a:gd name="T55" fmla="*/ 68 h 475"/>
                <a:gd name="T56" fmla="*/ 172 w 396"/>
                <a:gd name="T57" fmla="*/ 55 h 475"/>
                <a:gd name="T58" fmla="*/ 178 w 396"/>
                <a:gd name="T59" fmla="*/ 43 h 475"/>
                <a:gd name="T60" fmla="*/ 182 w 396"/>
                <a:gd name="T61" fmla="*/ 35 h 475"/>
                <a:gd name="T62" fmla="*/ 187 w 396"/>
                <a:gd name="T63" fmla="*/ 26 h 475"/>
                <a:gd name="T64" fmla="*/ 194 w 396"/>
                <a:gd name="T65" fmla="*/ 20 h 475"/>
                <a:gd name="T66" fmla="*/ 203 w 396"/>
                <a:gd name="T67" fmla="*/ 20 h 475"/>
                <a:gd name="T68" fmla="*/ 208 w 396"/>
                <a:gd name="T69" fmla="*/ 25 h 475"/>
                <a:gd name="T70" fmla="*/ 213 w 396"/>
                <a:gd name="T71" fmla="*/ 34 h 475"/>
                <a:gd name="T72" fmla="*/ 218 w 396"/>
                <a:gd name="T73" fmla="*/ 42 h 475"/>
                <a:gd name="T74" fmla="*/ 223 w 396"/>
                <a:gd name="T75" fmla="*/ 55 h 475"/>
                <a:gd name="T76" fmla="*/ 166 w 396"/>
                <a:gd name="T77" fmla="*/ 75 h 475"/>
                <a:gd name="T78" fmla="*/ 243 w 396"/>
                <a:gd name="T79" fmla="*/ 142 h 475"/>
                <a:gd name="T80" fmla="*/ 154 w 396"/>
                <a:gd name="T81" fmla="*/ 132 h 475"/>
                <a:gd name="T82" fmla="*/ 62 w 396"/>
                <a:gd name="T83" fmla="*/ 347 h 475"/>
                <a:gd name="T84" fmla="*/ 129 w 396"/>
                <a:gd name="T85" fmla="*/ 273 h 475"/>
                <a:gd name="T86" fmla="*/ 56 w 396"/>
                <a:gd name="T87" fmla="*/ 364 h 475"/>
                <a:gd name="T88" fmla="*/ 22 w 396"/>
                <a:gd name="T89" fmla="*/ 378 h 475"/>
                <a:gd name="T90" fmla="*/ 27 w 396"/>
                <a:gd name="T91" fmla="*/ 395 h 475"/>
                <a:gd name="T92" fmla="*/ 139 w 396"/>
                <a:gd name="T93" fmla="*/ 436 h 475"/>
                <a:gd name="T94" fmla="*/ 99 w 396"/>
                <a:gd name="T95" fmla="*/ 371 h 475"/>
                <a:gd name="T96" fmla="*/ 62 w 396"/>
                <a:gd name="T97" fmla="*/ 401 h 475"/>
                <a:gd name="T98" fmla="*/ 72 w 396"/>
                <a:gd name="T99" fmla="*/ 436 h 475"/>
                <a:gd name="T100" fmla="*/ 95 w 396"/>
                <a:gd name="T101" fmla="*/ 385 h 475"/>
                <a:gd name="T102" fmla="*/ 72 w 396"/>
                <a:gd name="T103" fmla="*/ 460 h 475"/>
                <a:gd name="T104" fmla="*/ 153 w 396"/>
                <a:gd name="T105" fmla="*/ 448 h 475"/>
                <a:gd name="T106" fmla="*/ 325 w 396"/>
                <a:gd name="T107" fmla="*/ 450 h 475"/>
                <a:gd name="T108" fmla="*/ 294 w 396"/>
                <a:gd name="T109" fmla="*/ 392 h 475"/>
                <a:gd name="T110" fmla="*/ 322 w 396"/>
                <a:gd name="T111" fmla="*/ 416 h 475"/>
                <a:gd name="T112" fmla="*/ 326 w 396"/>
                <a:gd name="T113" fmla="*/ 382 h 475"/>
                <a:gd name="T114" fmla="*/ 290 w 396"/>
                <a:gd name="T115" fmla="*/ 375 h 475"/>
                <a:gd name="T116" fmla="*/ 258 w 396"/>
                <a:gd name="T117" fmla="*/ 292 h 475"/>
                <a:gd name="T118" fmla="*/ 375 w 396"/>
                <a:gd name="T119" fmla="*/ 40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6" h="475">
                  <a:moveTo>
                    <a:pt x="396" y="427"/>
                  </a:moveTo>
                  <a:lnTo>
                    <a:pt x="396" y="427"/>
                  </a:lnTo>
                  <a:lnTo>
                    <a:pt x="396" y="411"/>
                  </a:lnTo>
                  <a:lnTo>
                    <a:pt x="395" y="393"/>
                  </a:lnTo>
                  <a:lnTo>
                    <a:pt x="393" y="386"/>
                  </a:lnTo>
                  <a:lnTo>
                    <a:pt x="391" y="378"/>
                  </a:lnTo>
                  <a:lnTo>
                    <a:pt x="387" y="373"/>
                  </a:lnTo>
                  <a:lnTo>
                    <a:pt x="384" y="367"/>
                  </a:lnTo>
                  <a:lnTo>
                    <a:pt x="378" y="362"/>
                  </a:lnTo>
                  <a:lnTo>
                    <a:pt x="376" y="361"/>
                  </a:lnTo>
                  <a:lnTo>
                    <a:pt x="376" y="361"/>
                  </a:lnTo>
                  <a:lnTo>
                    <a:pt x="364" y="353"/>
                  </a:lnTo>
                  <a:lnTo>
                    <a:pt x="352" y="344"/>
                  </a:lnTo>
                  <a:lnTo>
                    <a:pt x="341" y="335"/>
                  </a:lnTo>
                  <a:lnTo>
                    <a:pt x="330" y="324"/>
                  </a:lnTo>
                  <a:lnTo>
                    <a:pt x="320" y="313"/>
                  </a:lnTo>
                  <a:lnTo>
                    <a:pt x="311" y="303"/>
                  </a:lnTo>
                  <a:lnTo>
                    <a:pt x="302" y="290"/>
                  </a:lnTo>
                  <a:lnTo>
                    <a:pt x="294" y="278"/>
                  </a:lnTo>
                  <a:lnTo>
                    <a:pt x="287" y="265"/>
                  </a:lnTo>
                  <a:lnTo>
                    <a:pt x="280" y="251"/>
                  </a:lnTo>
                  <a:lnTo>
                    <a:pt x="274" y="237"/>
                  </a:lnTo>
                  <a:lnTo>
                    <a:pt x="270" y="223"/>
                  </a:lnTo>
                  <a:lnTo>
                    <a:pt x="265" y="207"/>
                  </a:lnTo>
                  <a:lnTo>
                    <a:pt x="262" y="193"/>
                  </a:lnTo>
                  <a:lnTo>
                    <a:pt x="260" y="178"/>
                  </a:lnTo>
                  <a:lnTo>
                    <a:pt x="258" y="162"/>
                  </a:lnTo>
                  <a:lnTo>
                    <a:pt x="258" y="144"/>
                  </a:lnTo>
                  <a:lnTo>
                    <a:pt x="258" y="144"/>
                  </a:lnTo>
                  <a:lnTo>
                    <a:pt x="258" y="133"/>
                  </a:lnTo>
                  <a:lnTo>
                    <a:pt x="256" y="120"/>
                  </a:lnTo>
                  <a:lnTo>
                    <a:pt x="249" y="90"/>
                  </a:lnTo>
                  <a:lnTo>
                    <a:pt x="250" y="90"/>
                  </a:lnTo>
                  <a:lnTo>
                    <a:pt x="245" y="71"/>
                  </a:lnTo>
                  <a:lnTo>
                    <a:pt x="245" y="71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4" y="70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41" y="64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9" y="57"/>
                  </a:lnTo>
                  <a:lnTo>
                    <a:pt x="237" y="52"/>
                  </a:lnTo>
                  <a:lnTo>
                    <a:pt x="237" y="52"/>
                  </a:lnTo>
                  <a:lnTo>
                    <a:pt x="237" y="51"/>
                  </a:lnTo>
                  <a:lnTo>
                    <a:pt x="237" y="51"/>
                  </a:lnTo>
                  <a:lnTo>
                    <a:pt x="235" y="47"/>
                  </a:lnTo>
                  <a:lnTo>
                    <a:pt x="235" y="47"/>
                  </a:lnTo>
                  <a:lnTo>
                    <a:pt x="235" y="44"/>
                  </a:lnTo>
                  <a:lnTo>
                    <a:pt x="235" y="44"/>
                  </a:lnTo>
                  <a:lnTo>
                    <a:pt x="233" y="41"/>
                  </a:lnTo>
                  <a:lnTo>
                    <a:pt x="233" y="41"/>
                  </a:lnTo>
                  <a:lnTo>
                    <a:pt x="233" y="39"/>
                  </a:lnTo>
                  <a:lnTo>
                    <a:pt x="233" y="39"/>
                  </a:lnTo>
                  <a:lnTo>
                    <a:pt x="231" y="36"/>
                  </a:lnTo>
                  <a:lnTo>
                    <a:pt x="231" y="36"/>
                  </a:lnTo>
                  <a:lnTo>
                    <a:pt x="230" y="34"/>
                  </a:lnTo>
                  <a:lnTo>
                    <a:pt x="230" y="34"/>
                  </a:lnTo>
                  <a:lnTo>
                    <a:pt x="229" y="31"/>
                  </a:lnTo>
                  <a:lnTo>
                    <a:pt x="229" y="31"/>
                  </a:lnTo>
                  <a:lnTo>
                    <a:pt x="227" y="29"/>
                  </a:lnTo>
                  <a:lnTo>
                    <a:pt x="227" y="29"/>
                  </a:lnTo>
                  <a:lnTo>
                    <a:pt x="226" y="27"/>
                  </a:lnTo>
                  <a:lnTo>
                    <a:pt x="226" y="27"/>
                  </a:lnTo>
                  <a:lnTo>
                    <a:pt x="225" y="25"/>
                  </a:lnTo>
                  <a:lnTo>
                    <a:pt x="225" y="25"/>
                  </a:lnTo>
                  <a:lnTo>
                    <a:pt x="223" y="23"/>
                  </a:lnTo>
                  <a:lnTo>
                    <a:pt x="223" y="23"/>
                  </a:lnTo>
                  <a:lnTo>
                    <a:pt x="222" y="21"/>
                  </a:lnTo>
                  <a:lnTo>
                    <a:pt x="222" y="21"/>
                  </a:lnTo>
                  <a:lnTo>
                    <a:pt x="221" y="18"/>
                  </a:lnTo>
                  <a:lnTo>
                    <a:pt x="221" y="18"/>
                  </a:lnTo>
                  <a:lnTo>
                    <a:pt x="220" y="17"/>
                  </a:lnTo>
                  <a:lnTo>
                    <a:pt x="220" y="17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7" y="14"/>
                  </a:lnTo>
                  <a:lnTo>
                    <a:pt x="217" y="1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3" y="10"/>
                  </a:lnTo>
                  <a:lnTo>
                    <a:pt x="213" y="10"/>
                  </a:lnTo>
                  <a:lnTo>
                    <a:pt x="211" y="8"/>
                  </a:lnTo>
                  <a:lnTo>
                    <a:pt x="211" y="8"/>
                  </a:lnTo>
                  <a:lnTo>
                    <a:pt x="210" y="8"/>
                  </a:lnTo>
                  <a:lnTo>
                    <a:pt x="210" y="8"/>
                  </a:lnTo>
                  <a:lnTo>
                    <a:pt x="205" y="3"/>
                  </a:lnTo>
                  <a:lnTo>
                    <a:pt x="198" y="0"/>
                  </a:lnTo>
                  <a:lnTo>
                    <a:pt x="192" y="3"/>
                  </a:lnTo>
                  <a:lnTo>
                    <a:pt x="192" y="3"/>
                  </a:lnTo>
                  <a:lnTo>
                    <a:pt x="189" y="6"/>
                  </a:lnTo>
                  <a:lnTo>
                    <a:pt x="189" y="6"/>
                  </a:lnTo>
                  <a:lnTo>
                    <a:pt x="187" y="7"/>
                  </a:lnTo>
                  <a:lnTo>
                    <a:pt x="187" y="7"/>
                  </a:lnTo>
                  <a:lnTo>
                    <a:pt x="185" y="8"/>
                  </a:lnTo>
                  <a:lnTo>
                    <a:pt x="185" y="8"/>
                  </a:lnTo>
                  <a:lnTo>
                    <a:pt x="184" y="9"/>
                  </a:lnTo>
                  <a:lnTo>
                    <a:pt x="184" y="9"/>
                  </a:lnTo>
                  <a:lnTo>
                    <a:pt x="183" y="10"/>
                  </a:lnTo>
                  <a:lnTo>
                    <a:pt x="183" y="10"/>
                  </a:lnTo>
                  <a:lnTo>
                    <a:pt x="182" y="11"/>
                  </a:lnTo>
                  <a:lnTo>
                    <a:pt x="182" y="11"/>
                  </a:lnTo>
                  <a:lnTo>
                    <a:pt x="181" y="12"/>
                  </a:lnTo>
                  <a:lnTo>
                    <a:pt x="181" y="12"/>
                  </a:lnTo>
                  <a:lnTo>
                    <a:pt x="179" y="14"/>
                  </a:lnTo>
                  <a:lnTo>
                    <a:pt x="179" y="14"/>
                  </a:lnTo>
                  <a:lnTo>
                    <a:pt x="178" y="15"/>
                  </a:lnTo>
                  <a:lnTo>
                    <a:pt x="178" y="15"/>
                  </a:lnTo>
                  <a:lnTo>
                    <a:pt x="177" y="17"/>
                  </a:lnTo>
                  <a:lnTo>
                    <a:pt x="177" y="17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5" y="21"/>
                  </a:lnTo>
                  <a:lnTo>
                    <a:pt x="175" y="21"/>
                  </a:lnTo>
                  <a:lnTo>
                    <a:pt x="172" y="23"/>
                  </a:lnTo>
                  <a:lnTo>
                    <a:pt x="172" y="23"/>
                  </a:lnTo>
                  <a:lnTo>
                    <a:pt x="171" y="25"/>
                  </a:lnTo>
                  <a:lnTo>
                    <a:pt x="171" y="25"/>
                  </a:lnTo>
                  <a:lnTo>
                    <a:pt x="170" y="27"/>
                  </a:lnTo>
                  <a:lnTo>
                    <a:pt x="170" y="27"/>
                  </a:lnTo>
                  <a:lnTo>
                    <a:pt x="169" y="28"/>
                  </a:lnTo>
                  <a:lnTo>
                    <a:pt x="169" y="28"/>
                  </a:lnTo>
                  <a:lnTo>
                    <a:pt x="168" y="31"/>
                  </a:lnTo>
                  <a:lnTo>
                    <a:pt x="168" y="31"/>
                  </a:lnTo>
                  <a:lnTo>
                    <a:pt x="167" y="34"/>
                  </a:lnTo>
                  <a:lnTo>
                    <a:pt x="167" y="34"/>
                  </a:lnTo>
                  <a:lnTo>
                    <a:pt x="166" y="36"/>
                  </a:lnTo>
                  <a:lnTo>
                    <a:pt x="166" y="36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3" y="43"/>
                  </a:lnTo>
                  <a:lnTo>
                    <a:pt x="163" y="43"/>
                  </a:lnTo>
                  <a:lnTo>
                    <a:pt x="160" y="47"/>
                  </a:lnTo>
                  <a:lnTo>
                    <a:pt x="160" y="47"/>
                  </a:lnTo>
                  <a:lnTo>
                    <a:pt x="159" y="49"/>
                  </a:lnTo>
                  <a:lnTo>
                    <a:pt x="159" y="49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57" y="55"/>
                  </a:lnTo>
                  <a:lnTo>
                    <a:pt x="157" y="55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5" y="62"/>
                  </a:lnTo>
                  <a:lnTo>
                    <a:pt x="155" y="62"/>
                  </a:lnTo>
                  <a:lnTo>
                    <a:pt x="154" y="64"/>
                  </a:lnTo>
                  <a:lnTo>
                    <a:pt x="154" y="64"/>
                  </a:lnTo>
                  <a:lnTo>
                    <a:pt x="153" y="69"/>
                  </a:lnTo>
                  <a:lnTo>
                    <a:pt x="153" y="69"/>
                  </a:lnTo>
                  <a:lnTo>
                    <a:pt x="152" y="70"/>
                  </a:lnTo>
                  <a:lnTo>
                    <a:pt x="152" y="70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46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1" y="120"/>
                  </a:lnTo>
                  <a:lnTo>
                    <a:pt x="139" y="133"/>
                  </a:lnTo>
                  <a:lnTo>
                    <a:pt x="139" y="144"/>
                  </a:lnTo>
                  <a:lnTo>
                    <a:pt x="139" y="162"/>
                  </a:lnTo>
                  <a:lnTo>
                    <a:pt x="139" y="162"/>
                  </a:lnTo>
                  <a:lnTo>
                    <a:pt x="137" y="178"/>
                  </a:lnTo>
                  <a:lnTo>
                    <a:pt x="135" y="193"/>
                  </a:lnTo>
                  <a:lnTo>
                    <a:pt x="131" y="209"/>
                  </a:lnTo>
                  <a:lnTo>
                    <a:pt x="127" y="223"/>
                  </a:lnTo>
                  <a:lnTo>
                    <a:pt x="122" y="237"/>
                  </a:lnTo>
                  <a:lnTo>
                    <a:pt x="116" y="251"/>
                  </a:lnTo>
                  <a:lnTo>
                    <a:pt x="110" y="265"/>
                  </a:lnTo>
                  <a:lnTo>
                    <a:pt x="102" y="278"/>
                  </a:lnTo>
                  <a:lnTo>
                    <a:pt x="95" y="290"/>
                  </a:lnTo>
                  <a:lnTo>
                    <a:pt x="86" y="303"/>
                  </a:lnTo>
                  <a:lnTo>
                    <a:pt x="76" y="313"/>
                  </a:lnTo>
                  <a:lnTo>
                    <a:pt x="67" y="324"/>
                  </a:lnTo>
                  <a:lnTo>
                    <a:pt x="56" y="335"/>
                  </a:lnTo>
                  <a:lnTo>
                    <a:pt x="44" y="344"/>
                  </a:lnTo>
                  <a:lnTo>
                    <a:pt x="32" y="353"/>
                  </a:lnTo>
                  <a:lnTo>
                    <a:pt x="20" y="361"/>
                  </a:lnTo>
                  <a:lnTo>
                    <a:pt x="19" y="362"/>
                  </a:lnTo>
                  <a:lnTo>
                    <a:pt x="19" y="362"/>
                  </a:lnTo>
                  <a:lnTo>
                    <a:pt x="13" y="367"/>
                  </a:lnTo>
                  <a:lnTo>
                    <a:pt x="13" y="367"/>
                  </a:lnTo>
                  <a:lnTo>
                    <a:pt x="8" y="372"/>
                  </a:lnTo>
                  <a:lnTo>
                    <a:pt x="6" y="378"/>
                  </a:lnTo>
                  <a:lnTo>
                    <a:pt x="4" y="386"/>
                  </a:lnTo>
                  <a:lnTo>
                    <a:pt x="2" y="393"/>
                  </a:lnTo>
                  <a:lnTo>
                    <a:pt x="1" y="411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1" y="438"/>
                  </a:lnTo>
                  <a:lnTo>
                    <a:pt x="1" y="444"/>
                  </a:lnTo>
                  <a:lnTo>
                    <a:pt x="2" y="450"/>
                  </a:lnTo>
                  <a:lnTo>
                    <a:pt x="2" y="450"/>
                  </a:lnTo>
                  <a:lnTo>
                    <a:pt x="57" y="450"/>
                  </a:lnTo>
                  <a:lnTo>
                    <a:pt x="57" y="450"/>
                  </a:lnTo>
                  <a:lnTo>
                    <a:pt x="58" y="461"/>
                  </a:lnTo>
                  <a:lnTo>
                    <a:pt x="59" y="474"/>
                  </a:lnTo>
                  <a:lnTo>
                    <a:pt x="72" y="474"/>
                  </a:lnTo>
                  <a:lnTo>
                    <a:pt x="111" y="474"/>
                  </a:lnTo>
                  <a:lnTo>
                    <a:pt x="124" y="474"/>
                  </a:lnTo>
                  <a:lnTo>
                    <a:pt x="125" y="461"/>
                  </a:lnTo>
                  <a:lnTo>
                    <a:pt x="125" y="461"/>
                  </a:lnTo>
                  <a:lnTo>
                    <a:pt x="125" y="450"/>
                  </a:lnTo>
                  <a:lnTo>
                    <a:pt x="138" y="450"/>
                  </a:lnTo>
                  <a:lnTo>
                    <a:pt x="138" y="450"/>
                  </a:lnTo>
                  <a:lnTo>
                    <a:pt x="139" y="469"/>
                  </a:lnTo>
                  <a:lnTo>
                    <a:pt x="140" y="475"/>
                  </a:lnTo>
                  <a:lnTo>
                    <a:pt x="257" y="475"/>
                  </a:lnTo>
                  <a:lnTo>
                    <a:pt x="258" y="469"/>
                  </a:lnTo>
                  <a:lnTo>
                    <a:pt x="258" y="469"/>
                  </a:lnTo>
                  <a:lnTo>
                    <a:pt x="259" y="450"/>
                  </a:lnTo>
                  <a:lnTo>
                    <a:pt x="271" y="450"/>
                  </a:lnTo>
                  <a:lnTo>
                    <a:pt x="271" y="450"/>
                  </a:lnTo>
                  <a:lnTo>
                    <a:pt x="272" y="461"/>
                  </a:lnTo>
                  <a:lnTo>
                    <a:pt x="273" y="474"/>
                  </a:lnTo>
                  <a:lnTo>
                    <a:pt x="286" y="474"/>
                  </a:lnTo>
                  <a:lnTo>
                    <a:pt x="325" y="474"/>
                  </a:lnTo>
                  <a:lnTo>
                    <a:pt x="338" y="474"/>
                  </a:lnTo>
                  <a:lnTo>
                    <a:pt x="339" y="461"/>
                  </a:lnTo>
                  <a:lnTo>
                    <a:pt x="339" y="461"/>
                  </a:lnTo>
                  <a:lnTo>
                    <a:pt x="339" y="450"/>
                  </a:lnTo>
                  <a:lnTo>
                    <a:pt x="395" y="450"/>
                  </a:lnTo>
                  <a:lnTo>
                    <a:pt x="395" y="450"/>
                  </a:lnTo>
                  <a:lnTo>
                    <a:pt x="396" y="444"/>
                  </a:lnTo>
                  <a:lnTo>
                    <a:pt x="396" y="444"/>
                  </a:lnTo>
                  <a:lnTo>
                    <a:pt x="396" y="438"/>
                  </a:lnTo>
                  <a:lnTo>
                    <a:pt x="396" y="427"/>
                  </a:lnTo>
                  <a:lnTo>
                    <a:pt x="396" y="427"/>
                  </a:lnTo>
                  <a:close/>
                  <a:moveTo>
                    <a:pt x="369" y="373"/>
                  </a:moveTo>
                  <a:lnTo>
                    <a:pt x="374" y="378"/>
                  </a:lnTo>
                  <a:lnTo>
                    <a:pt x="374" y="378"/>
                  </a:lnTo>
                  <a:lnTo>
                    <a:pt x="376" y="380"/>
                  </a:lnTo>
                  <a:lnTo>
                    <a:pt x="378" y="384"/>
                  </a:lnTo>
                  <a:lnTo>
                    <a:pt x="376" y="384"/>
                  </a:lnTo>
                  <a:lnTo>
                    <a:pt x="375" y="382"/>
                  </a:lnTo>
                  <a:lnTo>
                    <a:pt x="375" y="382"/>
                  </a:lnTo>
                  <a:lnTo>
                    <a:pt x="362" y="377"/>
                  </a:lnTo>
                  <a:lnTo>
                    <a:pt x="351" y="371"/>
                  </a:lnTo>
                  <a:lnTo>
                    <a:pt x="339" y="363"/>
                  </a:lnTo>
                  <a:lnTo>
                    <a:pt x="328" y="355"/>
                  </a:lnTo>
                  <a:lnTo>
                    <a:pt x="318" y="348"/>
                  </a:lnTo>
                  <a:lnTo>
                    <a:pt x="308" y="339"/>
                  </a:lnTo>
                  <a:lnTo>
                    <a:pt x="300" y="331"/>
                  </a:lnTo>
                  <a:lnTo>
                    <a:pt x="292" y="322"/>
                  </a:lnTo>
                  <a:lnTo>
                    <a:pt x="285" y="312"/>
                  </a:lnTo>
                  <a:lnTo>
                    <a:pt x="279" y="303"/>
                  </a:lnTo>
                  <a:lnTo>
                    <a:pt x="274" y="292"/>
                  </a:lnTo>
                  <a:lnTo>
                    <a:pt x="268" y="281"/>
                  </a:lnTo>
                  <a:lnTo>
                    <a:pt x="265" y="270"/>
                  </a:lnTo>
                  <a:lnTo>
                    <a:pt x="262" y="259"/>
                  </a:lnTo>
                  <a:lnTo>
                    <a:pt x="260" y="249"/>
                  </a:lnTo>
                  <a:lnTo>
                    <a:pt x="259" y="237"/>
                  </a:lnTo>
                  <a:lnTo>
                    <a:pt x="259" y="237"/>
                  </a:lnTo>
                  <a:lnTo>
                    <a:pt x="267" y="257"/>
                  </a:lnTo>
                  <a:lnTo>
                    <a:pt x="278" y="278"/>
                  </a:lnTo>
                  <a:lnTo>
                    <a:pt x="289" y="296"/>
                  </a:lnTo>
                  <a:lnTo>
                    <a:pt x="302" y="314"/>
                  </a:lnTo>
                  <a:lnTo>
                    <a:pt x="317" y="331"/>
                  </a:lnTo>
                  <a:lnTo>
                    <a:pt x="333" y="347"/>
                  </a:lnTo>
                  <a:lnTo>
                    <a:pt x="351" y="360"/>
                  </a:lnTo>
                  <a:lnTo>
                    <a:pt x="369" y="373"/>
                  </a:lnTo>
                  <a:lnTo>
                    <a:pt x="369" y="373"/>
                  </a:lnTo>
                  <a:close/>
                  <a:moveTo>
                    <a:pt x="166" y="75"/>
                  </a:moveTo>
                  <a:lnTo>
                    <a:pt x="166" y="75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67" y="70"/>
                  </a:lnTo>
                  <a:lnTo>
                    <a:pt x="167" y="70"/>
                  </a:lnTo>
                  <a:lnTo>
                    <a:pt x="168" y="68"/>
                  </a:lnTo>
                  <a:lnTo>
                    <a:pt x="168" y="68"/>
                  </a:lnTo>
                  <a:lnTo>
                    <a:pt x="169" y="65"/>
                  </a:lnTo>
                  <a:lnTo>
                    <a:pt x="169" y="65"/>
                  </a:lnTo>
                  <a:lnTo>
                    <a:pt x="170" y="63"/>
                  </a:lnTo>
                  <a:lnTo>
                    <a:pt x="170" y="63"/>
                  </a:lnTo>
                  <a:lnTo>
                    <a:pt x="170" y="61"/>
                  </a:lnTo>
                  <a:lnTo>
                    <a:pt x="170" y="61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172" y="55"/>
                  </a:lnTo>
                  <a:lnTo>
                    <a:pt x="172" y="55"/>
                  </a:lnTo>
                  <a:lnTo>
                    <a:pt x="173" y="53"/>
                  </a:lnTo>
                  <a:lnTo>
                    <a:pt x="173" y="53"/>
                  </a:lnTo>
                  <a:lnTo>
                    <a:pt x="175" y="51"/>
                  </a:lnTo>
                  <a:lnTo>
                    <a:pt x="175" y="51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7" y="47"/>
                  </a:lnTo>
                  <a:lnTo>
                    <a:pt x="177" y="47"/>
                  </a:lnTo>
                  <a:lnTo>
                    <a:pt x="178" y="43"/>
                  </a:lnTo>
                  <a:lnTo>
                    <a:pt x="178" y="43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80" y="39"/>
                  </a:lnTo>
                  <a:lnTo>
                    <a:pt x="180" y="39"/>
                  </a:lnTo>
                  <a:lnTo>
                    <a:pt x="180" y="38"/>
                  </a:lnTo>
                  <a:lnTo>
                    <a:pt x="180" y="38"/>
                  </a:lnTo>
                  <a:lnTo>
                    <a:pt x="182" y="36"/>
                  </a:lnTo>
                  <a:lnTo>
                    <a:pt x="182" y="36"/>
                  </a:lnTo>
                  <a:lnTo>
                    <a:pt x="182" y="35"/>
                  </a:lnTo>
                  <a:lnTo>
                    <a:pt x="182" y="35"/>
                  </a:lnTo>
                  <a:lnTo>
                    <a:pt x="183" y="31"/>
                  </a:lnTo>
                  <a:lnTo>
                    <a:pt x="183" y="31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5" y="28"/>
                  </a:lnTo>
                  <a:lnTo>
                    <a:pt x="185" y="28"/>
                  </a:lnTo>
                  <a:lnTo>
                    <a:pt x="186" y="27"/>
                  </a:lnTo>
                  <a:lnTo>
                    <a:pt x="186" y="27"/>
                  </a:lnTo>
                  <a:lnTo>
                    <a:pt x="187" y="26"/>
                  </a:lnTo>
                  <a:lnTo>
                    <a:pt x="187" y="26"/>
                  </a:lnTo>
                  <a:lnTo>
                    <a:pt x="189" y="25"/>
                  </a:lnTo>
                  <a:lnTo>
                    <a:pt x="189" y="25"/>
                  </a:lnTo>
                  <a:lnTo>
                    <a:pt x="191" y="23"/>
                  </a:lnTo>
                  <a:lnTo>
                    <a:pt x="191" y="23"/>
                  </a:lnTo>
                  <a:lnTo>
                    <a:pt x="191" y="22"/>
                  </a:lnTo>
                  <a:lnTo>
                    <a:pt x="191" y="22"/>
                  </a:lnTo>
                  <a:lnTo>
                    <a:pt x="193" y="21"/>
                  </a:lnTo>
                  <a:lnTo>
                    <a:pt x="193" y="21"/>
                  </a:lnTo>
                  <a:lnTo>
                    <a:pt x="194" y="20"/>
                  </a:lnTo>
                  <a:lnTo>
                    <a:pt x="194" y="20"/>
                  </a:lnTo>
                  <a:lnTo>
                    <a:pt x="195" y="18"/>
                  </a:lnTo>
                  <a:lnTo>
                    <a:pt x="195" y="18"/>
                  </a:lnTo>
                  <a:lnTo>
                    <a:pt x="196" y="17"/>
                  </a:lnTo>
                  <a:lnTo>
                    <a:pt x="196" y="17"/>
                  </a:lnTo>
                  <a:lnTo>
                    <a:pt x="198" y="16"/>
                  </a:lnTo>
                  <a:lnTo>
                    <a:pt x="198" y="16"/>
                  </a:lnTo>
                  <a:lnTo>
                    <a:pt x="200" y="17"/>
                  </a:lnTo>
                  <a:lnTo>
                    <a:pt x="200" y="17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5" y="22"/>
                  </a:lnTo>
                  <a:lnTo>
                    <a:pt x="207" y="24"/>
                  </a:lnTo>
                  <a:lnTo>
                    <a:pt x="207" y="24"/>
                  </a:lnTo>
                  <a:lnTo>
                    <a:pt x="208" y="25"/>
                  </a:lnTo>
                  <a:lnTo>
                    <a:pt x="208" y="25"/>
                  </a:lnTo>
                  <a:lnTo>
                    <a:pt x="209" y="27"/>
                  </a:lnTo>
                  <a:lnTo>
                    <a:pt x="209" y="27"/>
                  </a:lnTo>
                  <a:lnTo>
                    <a:pt x="210" y="27"/>
                  </a:lnTo>
                  <a:lnTo>
                    <a:pt x="210" y="27"/>
                  </a:lnTo>
                  <a:lnTo>
                    <a:pt x="211" y="30"/>
                  </a:lnTo>
                  <a:lnTo>
                    <a:pt x="211" y="30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3" y="34"/>
                  </a:lnTo>
                  <a:lnTo>
                    <a:pt x="213" y="34"/>
                  </a:lnTo>
                  <a:lnTo>
                    <a:pt x="214" y="35"/>
                  </a:lnTo>
                  <a:lnTo>
                    <a:pt x="214" y="35"/>
                  </a:lnTo>
                  <a:lnTo>
                    <a:pt x="216" y="37"/>
                  </a:lnTo>
                  <a:lnTo>
                    <a:pt x="216" y="37"/>
                  </a:lnTo>
                  <a:lnTo>
                    <a:pt x="217" y="38"/>
                  </a:lnTo>
                  <a:lnTo>
                    <a:pt x="217" y="38"/>
                  </a:lnTo>
                  <a:lnTo>
                    <a:pt x="218" y="41"/>
                  </a:lnTo>
                  <a:lnTo>
                    <a:pt x="218" y="41"/>
                  </a:lnTo>
                  <a:lnTo>
                    <a:pt x="218" y="42"/>
                  </a:lnTo>
                  <a:lnTo>
                    <a:pt x="218" y="42"/>
                  </a:lnTo>
                  <a:lnTo>
                    <a:pt x="220" y="45"/>
                  </a:lnTo>
                  <a:lnTo>
                    <a:pt x="220" y="45"/>
                  </a:lnTo>
                  <a:lnTo>
                    <a:pt x="220" y="47"/>
                  </a:lnTo>
                  <a:lnTo>
                    <a:pt x="220" y="47"/>
                  </a:lnTo>
                  <a:lnTo>
                    <a:pt x="222" y="50"/>
                  </a:lnTo>
                  <a:lnTo>
                    <a:pt x="222" y="50"/>
                  </a:lnTo>
                  <a:lnTo>
                    <a:pt x="222" y="51"/>
                  </a:lnTo>
                  <a:lnTo>
                    <a:pt x="222" y="51"/>
                  </a:lnTo>
                  <a:lnTo>
                    <a:pt x="223" y="55"/>
                  </a:lnTo>
                  <a:lnTo>
                    <a:pt x="223" y="55"/>
                  </a:lnTo>
                  <a:lnTo>
                    <a:pt x="224" y="55"/>
                  </a:lnTo>
                  <a:lnTo>
                    <a:pt x="224" y="55"/>
                  </a:lnTo>
                  <a:lnTo>
                    <a:pt x="225" y="60"/>
                  </a:lnTo>
                  <a:lnTo>
                    <a:pt x="225" y="60"/>
                  </a:lnTo>
                  <a:lnTo>
                    <a:pt x="225" y="61"/>
                  </a:lnTo>
                  <a:lnTo>
                    <a:pt x="225" y="61"/>
                  </a:lnTo>
                  <a:lnTo>
                    <a:pt x="231" y="76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5"/>
                  </a:lnTo>
                  <a:lnTo>
                    <a:pt x="166" y="75"/>
                  </a:lnTo>
                  <a:close/>
                  <a:moveTo>
                    <a:pt x="166" y="90"/>
                  </a:moveTo>
                  <a:lnTo>
                    <a:pt x="231" y="90"/>
                  </a:lnTo>
                  <a:lnTo>
                    <a:pt x="235" y="90"/>
                  </a:lnTo>
                  <a:lnTo>
                    <a:pt x="235" y="90"/>
                  </a:lnTo>
                  <a:lnTo>
                    <a:pt x="238" y="105"/>
                  </a:lnTo>
                  <a:lnTo>
                    <a:pt x="241" y="119"/>
                  </a:lnTo>
                  <a:lnTo>
                    <a:pt x="243" y="132"/>
                  </a:lnTo>
                  <a:lnTo>
                    <a:pt x="244" y="142"/>
                  </a:lnTo>
                  <a:lnTo>
                    <a:pt x="243" y="142"/>
                  </a:lnTo>
                  <a:lnTo>
                    <a:pt x="243" y="142"/>
                  </a:lnTo>
                  <a:lnTo>
                    <a:pt x="244" y="163"/>
                  </a:lnTo>
                  <a:lnTo>
                    <a:pt x="244" y="434"/>
                  </a:lnTo>
                  <a:lnTo>
                    <a:pt x="153" y="434"/>
                  </a:lnTo>
                  <a:lnTo>
                    <a:pt x="153" y="163"/>
                  </a:lnTo>
                  <a:lnTo>
                    <a:pt x="153" y="163"/>
                  </a:lnTo>
                  <a:lnTo>
                    <a:pt x="154" y="142"/>
                  </a:lnTo>
                  <a:lnTo>
                    <a:pt x="153" y="142"/>
                  </a:lnTo>
                  <a:lnTo>
                    <a:pt x="153" y="142"/>
                  </a:lnTo>
                  <a:lnTo>
                    <a:pt x="154" y="132"/>
                  </a:lnTo>
                  <a:lnTo>
                    <a:pt x="155" y="119"/>
                  </a:lnTo>
                  <a:lnTo>
                    <a:pt x="158" y="105"/>
                  </a:lnTo>
                  <a:lnTo>
                    <a:pt x="162" y="90"/>
                  </a:lnTo>
                  <a:lnTo>
                    <a:pt x="166" y="90"/>
                  </a:lnTo>
                  <a:close/>
                  <a:moveTo>
                    <a:pt x="22" y="378"/>
                  </a:moveTo>
                  <a:lnTo>
                    <a:pt x="22" y="378"/>
                  </a:lnTo>
                  <a:lnTo>
                    <a:pt x="28" y="373"/>
                  </a:lnTo>
                  <a:lnTo>
                    <a:pt x="28" y="373"/>
                  </a:lnTo>
                  <a:lnTo>
                    <a:pt x="46" y="361"/>
                  </a:lnTo>
                  <a:lnTo>
                    <a:pt x="62" y="347"/>
                  </a:lnTo>
                  <a:lnTo>
                    <a:pt x="78" y="333"/>
                  </a:lnTo>
                  <a:lnTo>
                    <a:pt x="92" y="317"/>
                  </a:lnTo>
                  <a:lnTo>
                    <a:pt x="105" y="298"/>
                  </a:lnTo>
                  <a:lnTo>
                    <a:pt x="117" y="280"/>
                  </a:lnTo>
                  <a:lnTo>
                    <a:pt x="127" y="260"/>
                  </a:lnTo>
                  <a:lnTo>
                    <a:pt x="136" y="241"/>
                  </a:lnTo>
                  <a:lnTo>
                    <a:pt x="136" y="241"/>
                  </a:lnTo>
                  <a:lnTo>
                    <a:pt x="135" y="252"/>
                  </a:lnTo>
                  <a:lnTo>
                    <a:pt x="132" y="263"/>
                  </a:lnTo>
                  <a:lnTo>
                    <a:pt x="129" y="273"/>
                  </a:lnTo>
                  <a:lnTo>
                    <a:pt x="125" y="284"/>
                  </a:lnTo>
                  <a:lnTo>
                    <a:pt x="121" y="295"/>
                  </a:lnTo>
                  <a:lnTo>
                    <a:pt x="115" y="305"/>
                  </a:lnTo>
                  <a:lnTo>
                    <a:pt x="109" y="314"/>
                  </a:lnTo>
                  <a:lnTo>
                    <a:pt x="102" y="323"/>
                  </a:lnTo>
                  <a:lnTo>
                    <a:pt x="95" y="333"/>
                  </a:lnTo>
                  <a:lnTo>
                    <a:pt x="86" y="341"/>
                  </a:lnTo>
                  <a:lnTo>
                    <a:pt x="76" y="349"/>
                  </a:lnTo>
                  <a:lnTo>
                    <a:pt x="67" y="357"/>
                  </a:lnTo>
                  <a:lnTo>
                    <a:pt x="56" y="364"/>
                  </a:lnTo>
                  <a:lnTo>
                    <a:pt x="45" y="371"/>
                  </a:lnTo>
                  <a:lnTo>
                    <a:pt x="33" y="377"/>
                  </a:lnTo>
                  <a:lnTo>
                    <a:pt x="21" y="382"/>
                  </a:lnTo>
                  <a:lnTo>
                    <a:pt x="20" y="384"/>
                  </a:lnTo>
                  <a:lnTo>
                    <a:pt x="20" y="384"/>
                  </a:lnTo>
                  <a:lnTo>
                    <a:pt x="19" y="384"/>
                  </a:lnTo>
                  <a:lnTo>
                    <a:pt x="19" y="384"/>
                  </a:lnTo>
                  <a:lnTo>
                    <a:pt x="20" y="380"/>
                  </a:lnTo>
                  <a:lnTo>
                    <a:pt x="22" y="378"/>
                  </a:lnTo>
                  <a:lnTo>
                    <a:pt x="22" y="378"/>
                  </a:lnTo>
                  <a:close/>
                  <a:moveTo>
                    <a:pt x="15" y="428"/>
                  </a:moveTo>
                  <a:lnTo>
                    <a:pt x="15" y="428"/>
                  </a:lnTo>
                  <a:lnTo>
                    <a:pt x="15" y="418"/>
                  </a:lnTo>
                  <a:lnTo>
                    <a:pt x="16" y="409"/>
                  </a:lnTo>
                  <a:lnTo>
                    <a:pt x="18" y="403"/>
                  </a:lnTo>
                  <a:lnTo>
                    <a:pt x="19" y="401"/>
                  </a:lnTo>
                  <a:lnTo>
                    <a:pt x="21" y="400"/>
                  </a:lnTo>
                  <a:lnTo>
                    <a:pt x="21" y="400"/>
                  </a:lnTo>
                  <a:lnTo>
                    <a:pt x="27" y="395"/>
                  </a:lnTo>
                  <a:lnTo>
                    <a:pt x="27" y="395"/>
                  </a:lnTo>
                  <a:lnTo>
                    <a:pt x="46" y="386"/>
                  </a:lnTo>
                  <a:lnTo>
                    <a:pt x="64" y="375"/>
                  </a:lnTo>
                  <a:lnTo>
                    <a:pt x="82" y="364"/>
                  </a:lnTo>
                  <a:lnTo>
                    <a:pt x="97" y="351"/>
                  </a:lnTo>
                  <a:lnTo>
                    <a:pt x="110" y="337"/>
                  </a:lnTo>
                  <a:lnTo>
                    <a:pt x="121" y="322"/>
                  </a:lnTo>
                  <a:lnTo>
                    <a:pt x="130" y="306"/>
                  </a:lnTo>
                  <a:lnTo>
                    <a:pt x="139" y="290"/>
                  </a:lnTo>
                  <a:lnTo>
                    <a:pt x="139" y="434"/>
                  </a:lnTo>
                  <a:lnTo>
                    <a:pt x="139" y="436"/>
                  </a:lnTo>
                  <a:lnTo>
                    <a:pt x="125" y="436"/>
                  </a:lnTo>
                  <a:lnTo>
                    <a:pt x="125" y="436"/>
                  </a:lnTo>
                  <a:lnTo>
                    <a:pt x="125" y="425"/>
                  </a:lnTo>
                  <a:lnTo>
                    <a:pt x="123" y="413"/>
                  </a:lnTo>
                  <a:lnTo>
                    <a:pt x="121" y="401"/>
                  </a:lnTo>
                  <a:lnTo>
                    <a:pt x="116" y="391"/>
                  </a:lnTo>
                  <a:lnTo>
                    <a:pt x="112" y="382"/>
                  </a:lnTo>
                  <a:lnTo>
                    <a:pt x="106" y="375"/>
                  </a:lnTo>
                  <a:lnTo>
                    <a:pt x="103" y="373"/>
                  </a:lnTo>
                  <a:lnTo>
                    <a:pt x="99" y="371"/>
                  </a:lnTo>
                  <a:lnTo>
                    <a:pt x="96" y="369"/>
                  </a:lnTo>
                  <a:lnTo>
                    <a:pt x="91" y="369"/>
                  </a:lnTo>
                  <a:lnTo>
                    <a:pt x="91" y="369"/>
                  </a:lnTo>
                  <a:lnTo>
                    <a:pt x="87" y="369"/>
                  </a:lnTo>
                  <a:lnTo>
                    <a:pt x="83" y="371"/>
                  </a:lnTo>
                  <a:lnTo>
                    <a:pt x="79" y="373"/>
                  </a:lnTo>
                  <a:lnTo>
                    <a:pt x="76" y="375"/>
                  </a:lnTo>
                  <a:lnTo>
                    <a:pt x="71" y="382"/>
                  </a:lnTo>
                  <a:lnTo>
                    <a:pt x="65" y="391"/>
                  </a:lnTo>
                  <a:lnTo>
                    <a:pt x="62" y="401"/>
                  </a:lnTo>
                  <a:lnTo>
                    <a:pt x="60" y="413"/>
                  </a:lnTo>
                  <a:lnTo>
                    <a:pt x="58" y="425"/>
                  </a:lnTo>
                  <a:lnTo>
                    <a:pt x="57" y="436"/>
                  </a:lnTo>
                  <a:lnTo>
                    <a:pt x="15" y="436"/>
                  </a:lnTo>
                  <a:lnTo>
                    <a:pt x="15" y="436"/>
                  </a:lnTo>
                  <a:lnTo>
                    <a:pt x="15" y="428"/>
                  </a:lnTo>
                  <a:lnTo>
                    <a:pt x="15" y="428"/>
                  </a:lnTo>
                  <a:close/>
                  <a:moveTo>
                    <a:pt x="111" y="436"/>
                  </a:moveTo>
                  <a:lnTo>
                    <a:pt x="72" y="436"/>
                  </a:lnTo>
                  <a:lnTo>
                    <a:pt x="72" y="436"/>
                  </a:lnTo>
                  <a:lnTo>
                    <a:pt x="72" y="426"/>
                  </a:lnTo>
                  <a:lnTo>
                    <a:pt x="74" y="416"/>
                  </a:lnTo>
                  <a:lnTo>
                    <a:pt x="75" y="406"/>
                  </a:lnTo>
                  <a:lnTo>
                    <a:pt x="78" y="399"/>
                  </a:lnTo>
                  <a:lnTo>
                    <a:pt x="81" y="392"/>
                  </a:lnTo>
                  <a:lnTo>
                    <a:pt x="84" y="388"/>
                  </a:lnTo>
                  <a:lnTo>
                    <a:pt x="87" y="385"/>
                  </a:lnTo>
                  <a:lnTo>
                    <a:pt x="91" y="384"/>
                  </a:lnTo>
                  <a:lnTo>
                    <a:pt x="91" y="384"/>
                  </a:lnTo>
                  <a:lnTo>
                    <a:pt x="95" y="385"/>
                  </a:lnTo>
                  <a:lnTo>
                    <a:pt x="99" y="388"/>
                  </a:lnTo>
                  <a:lnTo>
                    <a:pt x="102" y="392"/>
                  </a:lnTo>
                  <a:lnTo>
                    <a:pt x="104" y="399"/>
                  </a:lnTo>
                  <a:lnTo>
                    <a:pt x="108" y="406"/>
                  </a:lnTo>
                  <a:lnTo>
                    <a:pt x="109" y="416"/>
                  </a:lnTo>
                  <a:lnTo>
                    <a:pt x="111" y="426"/>
                  </a:lnTo>
                  <a:lnTo>
                    <a:pt x="111" y="436"/>
                  </a:lnTo>
                  <a:lnTo>
                    <a:pt x="111" y="436"/>
                  </a:lnTo>
                  <a:close/>
                  <a:moveTo>
                    <a:pt x="111" y="460"/>
                  </a:moveTo>
                  <a:lnTo>
                    <a:pt x="72" y="460"/>
                  </a:lnTo>
                  <a:lnTo>
                    <a:pt x="72" y="460"/>
                  </a:lnTo>
                  <a:lnTo>
                    <a:pt x="72" y="450"/>
                  </a:lnTo>
                  <a:lnTo>
                    <a:pt x="111" y="450"/>
                  </a:lnTo>
                  <a:lnTo>
                    <a:pt x="111" y="450"/>
                  </a:lnTo>
                  <a:lnTo>
                    <a:pt x="111" y="460"/>
                  </a:lnTo>
                  <a:lnTo>
                    <a:pt x="111" y="460"/>
                  </a:lnTo>
                  <a:close/>
                  <a:moveTo>
                    <a:pt x="153" y="461"/>
                  </a:moveTo>
                  <a:lnTo>
                    <a:pt x="153" y="461"/>
                  </a:lnTo>
                  <a:lnTo>
                    <a:pt x="152" y="448"/>
                  </a:lnTo>
                  <a:lnTo>
                    <a:pt x="153" y="448"/>
                  </a:lnTo>
                  <a:lnTo>
                    <a:pt x="244" y="448"/>
                  </a:lnTo>
                  <a:lnTo>
                    <a:pt x="245" y="448"/>
                  </a:lnTo>
                  <a:lnTo>
                    <a:pt x="245" y="448"/>
                  </a:lnTo>
                  <a:lnTo>
                    <a:pt x="244" y="461"/>
                  </a:lnTo>
                  <a:lnTo>
                    <a:pt x="153" y="461"/>
                  </a:lnTo>
                  <a:close/>
                  <a:moveTo>
                    <a:pt x="325" y="460"/>
                  </a:moveTo>
                  <a:lnTo>
                    <a:pt x="286" y="460"/>
                  </a:lnTo>
                  <a:lnTo>
                    <a:pt x="286" y="460"/>
                  </a:lnTo>
                  <a:lnTo>
                    <a:pt x="285" y="450"/>
                  </a:lnTo>
                  <a:lnTo>
                    <a:pt x="325" y="450"/>
                  </a:lnTo>
                  <a:lnTo>
                    <a:pt x="325" y="450"/>
                  </a:lnTo>
                  <a:lnTo>
                    <a:pt x="325" y="460"/>
                  </a:lnTo>
                  <a:lnTo>
                    <a:pt x="325" y="460"/>
                  </a:lnTo>
                  <a:close/>
                  <a:moveTo>
                    <a:pt x="286" y="436"/>
                  </a:moveTo>
                  <a:lnTo>
                    <a:pt x="286" y="436"/>
                  </a:lnTo>
                  <a:lnTo>
                    <a:pt x="286" y="426"/>
                  </a:lnTo>
                  <a:lnTo>
                    <a:pt x="288" y="416"/>
                  </a:lnTo>
                  <a:lnTo>
                    <a:pt x="289" y="406"/>
                  </a:lnTo>
                  <a:lnTo>
                    <a:pt x="292" y="399"/>
                  </a:lnTo>
                  <a:lnTo>
                    <a:pt x="294" y="392"/>
                  </a:lnTo>
                  <a:lnTo>
                    <a:pt x="298" y="388"/>
                  </a:lnTo>
                  <a:lnTo>
                    <a:pt x="301" y="385"/>
                  </a:lnTo>
                  <a:lnTo>
                    <a:pt x="305" y="384"/>
                  </a:lnTo>
                  <a:lnTo>
                    <a:pt x="305" y="384"/>
                  </a:lnTo>
                  <a:lnTo>
                    <a:pt x="308" y="385"/>
                  </a:lnTo>
                  <a:lnTo>
                    <a:pt x="313" y="388"/>
                  </a:lnTo>
                  <a:lnTo>
                    <a:pt x="316" y="392"/>
                  </a:lnTo>
                  <a:lnTo>
                    <a:pt x="318" y="399"/>
                  </a:lnTo>
                  <a:lnTo>
                    <a:pt x="320" y="406"/>
                  </a:lnTo>
                  <a:lnTo>
                    <a:pt x="322" y="416"/>
                  </a:lnTo>
                  <a:lnTo>
                    <a:pt x="325" y="426"/>
                  </a:lnTo>
                  <a:lnTo>
                    <a:pt x="325" y="436"/>
                  </a:lnTo>
                  <a:lnTo>
                    <a:pt x="286" y="436"/>
                  </a:lnTo>
                  <a:close/>
                  <a:moveTo>
                    <a:pt x="339" y="436"/>
                  </a:moveTo>
                  <a:lnTo>
                    <a:pt x="339" y="436"/>
                  </a:lnTo>
                  <a:lnTo>
                    <a:pt x="339" y="425"/>
                  </a:lnTo>
                  <a:lnTo>
                    <a:pt x="337" y="413"/>
                  </a:lnTo>
                  <a:lnTo>
                    <a:pt x="334" y="401"/>
                  </a:lnTo>
                  <a:lnTo>
                    <a:pt x="330" y="391"/>
                  </a:lnTo>
                  <a:lnTo>
                    <a:pt x="326" y="382"/>
                  </a:lnTo>
                  <a:lnTo>
                    <a:pt x="320" y="375"/>
                  </a:lnTo>
                  <a:lnTo>
                    <a:pt x="317" y="373"/>
                  </a:lnTo>
                  <a:lnTo>
                    <a:pt x="313" y="371"/>
                  </a:lnTo>
                  <a:lnTo>
                    <a:pt x="310" y="369"/>
                  </a:lnTo>
                  <a:lnTo>
                    <a:pt x="305" y="369"/>
                  </a:lnTo>
                  <a:lnTo>
                    <a:pt x="305" y="369"/>
                  </a:lnTo>
                  <a:lnTo>
                    <a:pt x="301" y="369"/>
                  </a:lnTo>
                  <a:lnTo>
                    <a:pt x="297" y="371"/>
                  </a:lnTo>
                  <a:lnTo>
                    <a:pt x="293" y="373"/>
                  </a:lnTo>
                  <a:lnTo>
                    <a:pt x="290" y="375"/>
                  </a:lnTo>
                  <a:lnTo>
                    <a:pt x="285" y="382"/>
                  </a:lnTo>
                  <a:lnTo>
                    <a:pt x="279" y="391"/>
                  </a:lnTo>
                  <a:lnTo>
                    <a:pt x="276" y="401"/>
                  </a:lnTo>
                  <a:lnTo>
                    <a:pt x="274" y="413"/>
                  </a:lnTo>
                  <a:lnTo>
                    <a:pt x="272" y="425"/>
                  </a:lnTo>
                  <a:lnTo>
                    <a:pt x="271" y="436"/>
                  </a:lnTo>
                  <a:lnTo>
                    <a:pt x="258" y="436"/>
                  </a:lnTo>
                  <a:lnTo>
                    <a:pt x="258" y="434"/>
                  </a:lnTo>
                  <a:lnTo>
                    <a:pt x="258" y="292"/>
                  </a:lnTo>
                  <a:lnTo>
                    <a:pt x="258" y="292"/>
                  </a:lnTo>
                  <a:lnTo>
                    <a:pt x="266" y="308"/>
                  </a:lnTo>
                  <a:lnTo>
                    <a:pt x="276" y="323"/>
                  </a:lnTo>
                  <a:lnTo>
                    <a:pt x="288" y="337"/>
                  </a:lnTo>
                  <a:lnTo>
                    <a:pt x="301" y="351"/>
                  </a:lnTo>
                  <a:lnTo>
                    <a:pt x="316" y="364"/>
                  </a:lnTo>
                  <a:lnTo>
                    <a:pt x="332" y="376"/>
                  </a:lnTo>
                  <a:lnTo>
                    <a:pt x="351" y="386"/>
                  </a:lnTo>
                  <a:lnTo>
                    <a:pt x="370" y="395"/>
                  </a:lnTo>
                  <a:lnTo>
                    <a:pt x="375" y="400"/>
                  </a:lnTo>
                  <a:lnTo>
                    <a:pt x="375" y="400"/>
                  </a:lnTo>
                  <a:lnTo>
                    <a:pt x="379" y="403"/>
                  </a:lnTo>
                  <a:lnTo>
                    <a:pt x="381" y="409"/>
                  </a:lnTo>
                  <a:lnTo>
                    <a:pt x="382" y="418"/>
                  </a:lnTo>
                  <a:lnTo>
                    <a:pt x="382" y="427"/>
                  </a:lnTo>
                  <a:lnTo>
                    <a:pt x="382" y="427"/>
                  </a:lnTo>
                  <a:lnTo>
                    <a:pt x="382" y="436"/>
                  </a:lnTo>
                  <a:lnTo>
                    <a:pt x="339" y="4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4313238" y="3270250"/>
              <a:ext cx="106363" cy="34925"/>
            </a:xfrm>
            <a:custGeom>
              <a:avLst/>
              <a:gdLst>
                <a:gd name="T0" fmla="*/ 13 w 67"/>
                <a:gd name="T1" fmla="*/ 20 h 22"/>
                <a:gd name="T2" fmla="*/ 13 w 67"/>
                <a:gd name="T3" fmla="*/ 20 h 22"/>
                <a:gd name="T4" fmla="*/ 15 w 67"/>
                <a:gd name="T5" fmla="*/ 18 h 22"/>
                <a:gd name="T6" fmla="*/ 20 w 67"/>
                <a:gd name="T7" fmla="*/ 16 h 22"/>
                <a:gd name="T8" fmla="*/ 26 w 67"/>
                <a:gd name="T9" fmla="*/ 15 h 22"/>
                <a:gd name="T10" fmla="*/ 33 w 67"/>
                <a:gd name="T11" fmla="*/ 14 h 22"/>
                <a:gd name="T12" fmla="*/ 33 w 67"/>
                <a:gd name="T13" fmla="*/ 14 h 22"/>
                <a:gd name="T14" fmla="*/ 41 w 67"/>
                <a:gd name="T15" fmla="*/ 15 h 22"/>
                <a:gd name="T16" fmla="*/ 46 w 67"/>
                <a:gd name="T17" fmla="*/ 16 h 22"/>
                <a:gd name="T18" fmla="*/ 52 w 67"/>
                <a:gd name="T19" fmla="*/ 18 h 22"/>
                <a:gd name="T20" fmla="*/ 54 w 67"/>
                <a:gd name="T21" fmla="*/ 20 h 22"/>
                <a:gd name="T22" fmla="*/ 54 w 67"/>
                <a:gd name="T23" fmla="*/ 20 h 22"/>
                <a:gd name="T24" fmla="*/ 57 w 67"/>
                <a:gd name="T25" fmla="*/ 22 h 22"/>
                <a:gd name="T26" fmla="*/ 59 w 67"/>
                <a:gd name="T27" fmla="*/ 22 h 22"/>
                <a:gd name="T28" fmla="*/ 59 w 67"/>
                <a:gd name="T29" fmla="*/ 22 h 22"/>
                <a:gd name="T30" fmla="*/ 62 w 67"/>
                <a:gd name="T31" fmla="*/ 22 h 22"/>
                <a:gd name="T32" fmla="*/ 65 w 67"/>
                <a:gd name="T33" fmla="*/ 20 h 22"/>
                <a:gd name="T34" fmla="*/ 65 w 67"/>
                <a:gd name="T35" fmla="*/ 20 h 22"/>
                <a:gd name="T36" fmla="*/ 66 w 67"/>
                <a:gd name="T37" fmla="*/ 18 h 22"/>
                <a:gd name="T38" fmla="*/ 67 w 67"/>
                <a:gd name="T39" fmla="*/ 16 h 22"/>
                <a:gd name="T40" fmla="*/ 66 w 67"/>
                <a:gd name="T41" fmla="*/ 13 h 22"/>
                <a:gd name="T42" fmla="*/ 65 w 67"/>
                <a:gd name="T43" fmla="*/ 10 h 22"/>
                <a:gd name="T44" fmla="*/ 65 w 67"/>
                <a:gd name="T45" fmla="*/ 10 h 22"/>
                <a:gd name="T46" fmla="*/ 59 w 67"/>
                <a:gd name="T47" fmla="*/ 6 h 22"/>
                <a:gd name="T48" fmla="*/ 52 w 67"/>
                <a:gd name="T49" fmla="*/ 3 h 22"/>
                <a:gd name="T50" fmla="*/ 43 w 67"/>
                <a:gd name="T51" fmla="*/ 1 h 22"/>
                <a:gd name="T52" fmla="*/ 33 w 67"/>
                <a:gd name="T53" fmla="*/ 0 h 22"/>
                <a:gd name="T54" fmla="*/ 33 w 67"/>
                <a:gd name="T55" fmla="*/ 0 h 22"/>
                <a:gd name="T56" fmla="*/ 24 w 67"/>
                <a:gd name="T57" fmla="*/ 1 h 22"/>
                <a:gd name="T58" fmla="*/ 15 w 67"/>
                <a:gd name="T59" fmla="*/ 3 h 22"/>
                <a:gd name="T60" fmla="*/ 7 w 67"/>
                <a:gd name="T61" fmla="*/ 6 h 22"/>
                <a:gd name="T62" fmla="*/ 2 w 67"/>
                <a:gd name="T63" fmla="*/ 10 h 22"/>
                <a:gd name="T64" fmla="*/ 2 w 67"/>
                <a:gd name="T65" fmla="*/ 10 h 22"/>
                <a:gd name="T66" fmla="*/ 1 w 67"/>
                <a:gd name="T67" fmla="*/ 13 h 22"/>
                <a:gd name="T68" fmla="*/ 0 w 67"/>
                <a:gd name="T69" fmla="*/ 16 h 22"/>
                <a:gd name="T70" fmla="*/ 1 w 67"/>
                <a:gd name="T71" fmla="*/ 18 h 22"/>
                <a:gd name="T72" fmla="*/ 2 w 67"/>
                <a:gd name="T73" fmla="*/ 20 h 22"/>
                <a:gd name="T74" fmla="*/ 2 w 67"/>
                <a:gd name="T75" fmla="*/ 20 h 22"/>
                <a:gd name="T76" fmla="*/ 5 w 67"/>
                <a:gd name="T77" fmla="*/ 22 h 22"/>
                <a:gd name="T78" fmla="*/ 7 w 67"/>
                <a:gd name="T79" fmla="*/ 22 h 22"/>
                <a:gd name="T80" fmla="*/ 10 w 67"/>
                <a:gd name="T81" fmla="*/ 21 h 22"/>
                <a:gd name="T82" fmla="*/ 13 w 67"/>
                <a:gd name="T83" fmla="*/ 20 h 22"/>
                <a:gd name="T84" fmla="*/ 13 w 67"/>
                <a:gd name="T8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22">
                  <a:moveTo>
                    <a:pt x="13" y="20"/>
                  </a:moveTo>
                  <a:lnTo>
                    <a:pt x="13" y="20"/>
                  </a:lnTo>
                  <a:lnTo>
                    <a:pt x="15" y="18"/>
                  </a:lnTo>
                  <a:lnTo>
                    <a:pt x="20" y="16"/>
                  </a:lnTo>
                  <a:lnTo>
                    <a:pt x="26" y="15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41" y="15"/>
                  </a:lnTo>
                  <a:lnTo>
                    <a:pt x="46" y="16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62" y="22"/>
                  </a:lnTo>
                  <a:lnTo>
                    <a:pt x="65" y="20"/>
                  </a:lnTo>
                  <a:lnTo>
                    <a:pt x="65" y="20"/>
                  </a:lnTo>
                  <a:lnTo>
                    <a:pt x="66" y="18"/>
                  </a:lnTo>
                  <a:lnTo>
                    <a:pt x="67" y="16"/>
                  </a:lnTo>
                  <a:lnTo>
                    <a:pt x="66" y="13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59" y="6"/>
                  </a:lnTo>
                  <a:lnTo>
                    <a:pt x="52" y="3"/>
                  </a:lnTo>
                  <a:lnTo>
                    <a:pt x="43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4" y="1"/>
                  </a:lnTo>
                  <a:lnTo>
                    <a:pt x="15" y="3"/>
                  </a:lnTo>
                  <a:lnTo>
                    <a:pt x="7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10" y="21"/>
                  </a:lnTo>
                  <a:lnTo>
                    <a:pt x="13" y="20"/>
                  </a:lnTo>
                  <a:lnTo>
                    <a:pt x="1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48" name="Group 55"/>
          <p:cNvGrpSpPr/>
          <p:nvPr/>
        </p:nvGrpSpPr>
        <p:grpSpPr>
          <a:xfrm>
            <a:off x="3083747" y="2773768"/>
            <a:ext cx="366148" cy="346630"/>
            <a:chOff x="2835275" y="3127375"/>
            <a:chExt cx="744538" cy="704850"/>
          </a:xfrm>
          <a:solidFill>
            <a:schemeClr val="bg1">
              <a:alpha val="33000"/>
            </a:schemeClr>
          </a:solidFill>
        </p:grpSpPr>
        <p:sp>
          <p:nvSpPr>
            <p:cNvPr id="49" name="Freeform 56"/>
            <p:cNvSpPr>
              <a:spLocks noEditPoints="1"/>
            </p:cNvSpPr>
            <p:nvPr/>
          </p:nvSpPr>
          <p:spPr bwMode="auto">
            <a:xfrm>
              <a:off x="2835275" y="3324225"/>
              <a:ext cx="504825" cy="508000"/>
            </a:xfrm>
            <a:custGeom>
              <a:avLst/>
              <a:gdLst>
                <a:gd name="T0" fmla="*/ 284 w 318"/>
                <a:gd name="T1" fmla="*/ 55 h 320"/>
                <a:gd name="T2" fmla="*/ 253 w 318"/>
                <a:gd name="T3" fmla="*/ 61 h 320"/>
                <a:gd name="T4" fmla="*/ 195 w 318"/>
                <a:gd name="T5" fmla="*/ 28 h 320"/>
                <a:gd name="T6" fmla="*/ 185 w 318"/>
                <a:gd name="T7" fmla="*/ 0 h 320"/>
                <a:gd name="T8" fmla="*/ 125 w 318"/>
                <a:gd name="T9" fmla="*/ 27 h 320"/>
                <a:gd name="T10" fmla="*/ 55 w 318"/>
                <a:gd name="T11" fmla="*/ 36 h 320"/>
                <a:gd name="T12" fmla="*/ 57 w 318"/>
                <a:gd name="T13" fmla="*/ 66 h 320"/>
                <a:gd name="T14" fmla="*/ 25 w 318"/>
                <a:gd name="T15" fmla="*/ 120 h 320"/>
                <a:gd name="T16" fmla="*/ 0 w 318"/>
                <a:gd name="T17" fmla="*/ 135 h 320"/>
                <a:gd name="T18" fmla="*/ 20 w 318"/>
                <a:gd name="T19" fmla="*/ 192 h 320"/>
                <a:gd name="T20" fmla="*/ 35 w 318"/>
                <a:gd name="T21" fmla="*/ 264 h 320"/>
                <a:gd name="T22" fmla="*/ 64 w 318"/>
                <a:gd name="T23" fmla="*/ 268 h 320"/>
                <a:gd name="T24" fmla="*/ 116 w 318"/>
                <a:gd name="T25" fmla="*/ 298 h 320"/>
                <a:gd name="T26" fmla="*/ 135 w 318"/>
                <a:gd name="T27" fmla="*/ 320 h 320"/>
                <a:gd name="T28" fmla="*/ 192 w 318"/>
                <a:gd name="T29" fmla="*/ 300 h 320"/>
                <a:gd name="T30" fmla="*/ 263 w 318"/>
                <a:gd name="T31" fmla="*/ 284 h 320"/>
                <a:gd name="T32" fmla="*/ 264 w 318"/>
                <a:gd name="T33" fmla="*/ 255 h 320"/>
                <a:gd name="T34" fmla="*/ 294 w 318"/>
                <a:gd name="T35" fmla="*/ 199 h 320"/>
                <a:gd name="T36" fmla="*/ 318 w 318"/>
                <a:gd name="T37" fmla="*/ 185 h 320"/>
                <a:gd name="T38" fmla="*/ 293 w 318"/>
                <a:gd name="T39" fmla="*/ 126 h 320"/>
                <a:gd name="T40" fmla="*/ 304 w 318"/>
                <a:gd name="T41" fmla="*/ 173 h 320"/>
                <a:gd name="T42" fmla="*/ 283 w 318"/>
                <a:gd name="T43" fmla="*/ 183 h 320"/>
                <a:gd name="T44" fmla="*/ 294 w 318"/>
                <a:gd name="T45" fmla="*/ 218 h 320"/>
                <a:gd name="T46" fmla="*/ 257 w 318"/>
                <a:gd name="T47" fmla="*/ 242 h 320"/>
                <a:gd name="T48" fmla="*/ 244 w 318"/>
                <a:gd name="T49" fmla="*/ 256 h 320"/>
                <a:gd name="T50" fmla="*/ 220 w 318"/>
                <a:gd name="T51" fmla="*/ 293 h 320"/>
                <a:gd name="T52" fmla="*/ 204 w 318"/>
                <a:gd name="T53" fmla="*/ 281 h 320"/>
                <a:gd name="T54" fmla="*/ 180 w 318"/>
                <a:gd name="T55" fmla="*/ 288 h 320"/>
                <a:gd name="T56" fmla="*/ 142 w 318"/>
                <a:gd name="T57" fmla="*/ 290 h 320"/>
                <a:gd name="T58" fmla="*/ 127 w 318"/>
                <a:gd name="T59" fmla="*/ 286 h 320"/>
                <a:gd name="T60" fmla="*/ 101 w 318"/>
                <a:gd name="T61" fmla="*/ 294 h 320"/>
                <a:gd name="T62" fmla="*/ 77 w 318"/>
                <a:gd name="T63" fmla="*/ 260 h 320"/>
                <a:gd name="T64" fmla="*/ 61 w 318"/>
                <a:gd name="T65" fmla="*/ 245 h 320"/>
                <a:gd name="T66" fmla="*/ 27 w 318"/>
                <a:gd name="T67" fmla="*/ 220 h 320"/>
                <a:gd name="T68" fmla="*/ 38 w 318"/>
                <a:gd name="T69" fmla="*/ 204 h 320"/>
                <a:gd name="T70" fmla="*/ 32 w 318"/>
                <a:gd name="T71" fmla="*/ 180 h 320"/>
                <a:gd name="T72" fmla="*/ 33 w 318"/>
                <a:gd name="T73" fmla="*/ 143 h 320"/>
                <a:gd name="T74" fmla="*/ 37 w 318"/>
                <a:gd name="T75" fmla="*/ 129 h 320"/>
                <a:gd name="T76" fmla="*/ 25 w 318"/>
                <a:gd name="T77" fmla="*/ 102 h 320"/>
                <a:gd name="T78" fmla="*/ 65 w 318"/>
                <a:gd name="T79" fmla="*/ 79 h 320"/>
                <a:gd name="T80" fmla="*/ 80 w 318"/>
                <a:gd name="T81" fmla="*/ 65 h 320"/>
                <a:gd name="T82" fmla="*/ 114 w 318"/>
                <a:gd name="T83" fmla="*/ 45 h 320"/>
                <a:gd name="T84" fmla="*/ 133 w 318"/>
                <a:gd name="T85" fmla="*/ 40 h 320"/>
                <a:gd name="T86" fmla="*/ 173 w 318"/>
                <a:gd name="T87" fmla="*/ 14 h 320"/>
                <a:gd name="T88" fmla="*/ 182 w 318"/>
                <a:gd name="T89" fmla="*/ 40 h 320"/>
                <a:gd name="T90" fmla="*/ 218 w 318"/>
                <a:gd name="T91" fmla="*/ 25 h 320"/>
                <a:gd name="T92" fmla="*/ 240 w 318"/>
                <a:gd name="T93" fmla="*/ 68 h 320"/>
                <a:gd name="T94" fmla="*/ 253 w 318"/>
                <a:gd name="T95" fmla="*/ 80 h 320"/>
                <a:gd name="T96" fmla="*/ 274 w 318"/>
                <a:gd name="T97" fmla="*/ 115 h 320"/>
                <a:gd name="T98" fmla="*/ 281 w 318"/>
                <a:gd name="T99" fmla="*/ 134 h 320"/>
                <a:gd name="T100" fmla="*/ 304 w 318"/>
                <a:gd name="T101" fmla="*/ 1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0">
                  <a:moveTo>
                    <a:pt x="290" y="119"/>
                  </a:moveTo>
                  <a:lnTo>
                    <a:pt x="310" y="102"/>
                  </a:lnTo>
                  <a:lnTo>
                    <a:pt x="284" y="55"/>
                  </a:lnTo>
                  <a:lnTo>
                    <a:pt x="257" y="64"/>
                  </a:lnTo>
                  <a:lnTo>
                    <a:pt x="257" y="64"/>
                  </a:lnTo>
                  <a:lnTo>
                    <a:pt x="253" y="61"/>
                  </a:lnTo>
                  <a:lnTo>
                    <a:pt x="260" y="34"/>
                  </a:lnTo>
                  <a:lnTo>
                    <a:pt x="215" y="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90" y="27"/>
                  </a:lnTo>
                  <a:lnTo>
                    <a:pt x="185" y="0"/>
                  </a:lnTo>
                  <a:lnTo>
                    <a:pt x="131" y="0"/>
                  </a:lnTo>
                  <a:lnTo>
                    <a:pt x="125" y="27"/>
                  </a:lnTo>
                  <a:lnTo>
                    <a:pt x="125" y="27"/>
                  </a:lnTo>
                  <a:lnTo>
                    <a:pt x="119" y="29"/>
                  </a:lnTo>
                  <a:lnTo>
                    <a:pt x="101" y="9"/>
                  </a:lnTo>
                  <a:lnTo>
                    <a:pt x="55" y="36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66"/>
                  </a:lnTo>
                  <a:lnTo>
                    <a:pt x="33" y="58"/>
                  </a:lnTo>
                  <a:lnTo>
                    <a:pt x="7" y="105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1" y="131"/>
                  </a:lnTo>
                  <a:lnTo>
                    <a:pt x="0" y="135"/>
                  </a:lnTo>
                  <a:lnTo>
                    <a:pt x="0" y="188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24" y="205"/>
                  </a:lnTo>
                  <a:lnTo>
                    <a:pt x="8" y="218"/>
                  </a:lnTo>
                  <a:lnTo>
                    <a:pt x="35" y="264"/>
                  </a:lnTo>
                  <a:lnTo>
                    <a:pt x="54" y="258"/>
                  </a:lnTo>
                  <a:lnTo>
                    <a:pt x="54" y="258"/>
                  </a:lnTo>
                  <a:lnTo>
                    <a:pt x="64" y="268"/>
                  </a:lnTo>
                  <a:lnTo>
                    <a:pt x="58" y="285"/>
                  </a:lnTo>
                  <a:lnTo>
                    <a:pt x="104" y="312"/>
                  </a:lnTo>
                  <a:lnTo>
                    <a:pt x="116" y="298"/>
                  </a:lnTo>
                  <a:lnTo>
                    <a:pt x="116" y="298"/>
                  </a:lnTo>
                  <a:lnTo>
                    <a:pt x="131" y="301"/>
                  </a:lnTo>
                  <a:lnTo>
                    <a:pt x="135" y="320"/>
                  </a:lnTo>
                  <a:lnTo>
                    <a:pt x="188" y="320"/>
                  </a:lnTo>
                  <a:lnTo>
                    <a:pt x="192" y="300"/>
                  </a:lnTo>
                  <a:lnTo>
                    <a:pt x="192" y="300"/>
                  </a:lnTo>
                  <a:lnTo>
                    <a:pt x="205" y="296"/>
                  </a:lnTo>
                  <a:lnTo>
                    <a:pt x="218" y="310"/>
                  </a:lnTo>
                  <a:lnTo>
                    <a:pt x="263" y="284"/>
                  </a:lnTo>
                  <a:lnTo>
                    <a:pt x="257" y="264"/>
                  </a:lnTo>
                  <a:lnTo>
                    <a:pt x="257" y="264"/>
                  </a:lnTo>
                  <a:lnTo>
                    <a:pt x="264" y="255"/>
                  </a:lnTo>
                  <a:lnTo>
                    <a:pt x="285" y="261"/>
                  </a:lnTo>
                  <a:lnTo>
                    <a:pt x="312" y="215"/>
                  </a:lnTo>
                  <a:lnTo>
                    <a:pt x="294" y="199"/>
                  </a:lnTo>
                  <a:lnTo>
                    <a:pt x="294" y="199"/>
                  </a:lnTo>
                  <a:lnTo>
                    <a:pt x="296" y="190"/>
                  </a:lnTo>
                  <a:lnTo>
                    <a:pt x="318" y="185"/>
                  </a:lnTo>
                  <a:lnTo>
                    <a:pt x="318" y="132"/>
                  </a:lnTo>
                  <a:lnTo>
                    <a:pt x="293" y="126"/>
                  </a:lnTo>
                  <a:lnTo>
                    <a:pt x="293" y="126"/>
                  </a:lnTo>
                  <a:lnTo>
                    <a:pt x="290" y="119"/>
                  </a:lnTo>
                  <a:lnTo>
                    <a:pt x="290" y="119"/>
                  </a:lnTo>
                  <a:close/>
                  <a:moveTo>
                    <a:pt x="304" y="173"/>
                  </a:moveTo>
                  <a:lnTo>
                    <a:pt x="283" y="178"/>
                  </a:lnTo>
                  <a:lnTo>
                    <a:pt x="283" y="183"/>
                  </a:lnTo>
                  <a:lnTo>
                    <a:pt x="283" y="183"/>
                  </a:lnTo>
                  <a:lnTo>
                    <a:pt x="278" y="199"/>
                  </a:lnTo>
                  <a:lnTo>
                    <a:pt x="277" y="203"/>
                  </a:lnTo>
                  <a:lnTo>
                    <a:pt x="294" y="218"/>
                  </a:lnTo>
                  <a:lnTo>
                    <a:pt x="278" y="244"/>
                  </a:lnTo>
                  <a:lnTo>
                    <a:pt x="260" y="238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250" y="250"/>
                  </a:lnTo>
                  <a:lnTo>
                    <a:pt x="244" y="256"/>
                  </a:lnTo>
                  <a:lnTo>
                    <a:pt x="241" y="259"/>
                  </a:lnTo>
                  <a:lnTo>
                    <a:pt x="246" y="278"/>
                  </a:lnTo>
                  <a:lnTo>
                    <a:pt x="220" y="293"/>
                  </a:lnTo>
                  <a:lnTo>
                    <a:pt x="208" y="280"/>
                  </a:lnTo>
                  <a:lnTo>
                    <a:pt x="204" y="281"/>
                  </a:lnTo>
                  <a:lnTo>
                    <a:pt x="204" y="281"/>
                  </a:lnTo>
                  <a:lnTo>
                    <a:pt x="194" y="285"/>
                  </a:lnTo>
                  <a:lnTo>
                    <a:pt x="185" y="287"/>
                  </a:lnTo>
                  <a:lnTo>
                    <a:pt x="180" y="288"/>
                  </a:lnTo>
                  <a:lnTo>
                    <a:pt x="176" y="306"/>
                  </a:lnTo>
                  <a:lnTo>
                    <a:pt x="146" y="306"/>
                  </a:lnTo>
                  <a:lnTo>
                    <a:pt x="142" y="290"/>
                  </a:lnTo>
                  <a:lnTo>
                    <a:pt x="138" y="288"/>
                  </a:lnTo>
                  <a:lnTo>
                    <a:pt x="138" y="288"/>
                  </a:lnTo>
                  <a:lnTo>
                    <a:pt x="127" y="286"/>
                  </a:lnTo>
                  <a:lnTo>
                    <a:pt x="116" y="283"/>
                  </a:lnTo>
                  <a:lnTo>
                    <a:pt x="112" y="282"/>
                  </a:lnTo>
                  <a:lnTo>
                    <a:pt x="101" y="294"/>
                  </a:lnTo>
                  <a:lnTo>
                    <a:pt x="74" y="279"/>
                  </a:lnTo>
                  <a:lnTo>
                    <a:pt x="80" y="264"/>
                  </a:lnTo>
                  <a:lnTo>
                    <a:pt x="77" y="260"/>
                  </a:lnTo>
                  <a:lnTo>
                    <a:pt x="77" y="260"/>
                  </a:lnTo>
                  <a:lnTo>
                    <a:pt x="68" y="253"/>
                  </a:lnTo>
                  <a:lnTo>
                    <a:pt x="61" y="245"/>
                  </a:lnTo>
                  <a:lnTo>
                    <a:pt x="58" y="242"/>
                  </a:lnTo>
                  <a:lnTo>
                    <a:pt x="42" y="247"/>
                  </a:lnTo>
                  <a:lnTo>
                    <a:pt x="27" y="220"/>
                  </a:lnTo>
                  <a:lnTo>
                    <a:pt x="40" y="210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35" y="196"/>
                  </a:lnTo>
                  <a:lnTo>
                    <a:pt x="33" y="185"/>
                  </a:lnTo>
                  <a:lnTo>
                    <a:pt x="32" y="180"/>
                  </a:lnTo>
                  <a:lnTo>
                    <a:pt x="14" y="176"/>
                  </a:lnTo>
                  <a:lnTo>
                    <a:pt x="14" y="146"/>
                  </a:lnTo>
                  <a:lnTo>
                    <a:pt x="33" y="143"/>
                  </a:lnTo>
                  <a:lnTo>
                    <a:pt x="34" y="137"/>
                  </a:lnTo>
                  <a:lnTo>
                    <a:pt x="34" y="137"/>
                  </a:lnTo>
                  <a:lnTo>
                    <a:pt x="37" y="129"/>
                  </a:lnTo>
                  <a:lnTo>
                    <a:pt x="39" y="120"/>
                  </a:lnTo>
                  <a:lnTo>
                    <a:pt x="41" y="116"/>
                  </a:lnTo>
                  <a:lnTo>
                    <a:pt x="25" y="102"/>
                  </a:lnTo>
                  <a:lnTo>
                    <a:pt x="40" y="76"/>
                  </a:lnTo>
                  <a:lnTo>
                    <a:pt x="61" y="82"/>
                  </a:lnTo>
                  <a:lnTo>
                    <a:pt x="65" y="79"/>
                  </a:lnTo>
                  <a:lnTo>
                    <a:pt x="65" y="79"/>
                  </a:lnTo>
                  <a:lnTo>
                    <a:pt x="75" y="68"/>
                  </a:lnTo>
                  <a:lnTo>
                    <a:pt x="80" y="65"/>
                  </a:lnTo>
                  <a:lnTo>
                    <a:pt x="72" y="42"/>
                  </a:lnTo>
                  <a:lnTo>
                    <a:pt x="98" y="27"/>
                  </a:lnTo>
                  <a:lnTo>
                    <a:pt x="114" y="45"/>
                  </a:lnTo>
                  <a:lnTo>
                    <a:pt x="119" y="43"/>
                  </a:lnTo>
                  <a:lnTo>
                    <a:pt x="119" y="43"/>
                  </a:lnTo>
                  <a:lnTo>
                    <a:pt x="133" y="40"/>
                  </a:lnTo>
                  <a:lnTo>
                    <a:pt x="137" y="39"/>
                  </a:lnTo>
                  <a:lnTo>
                    <a:pt x="142" y="14"/>
                  </a:lnTo>
                  <a:lnTo>
                    <a:pt x="173" y="14"/>
                  </a:lnTo>
                  <a:lnTo>
                    <a:pt x="178" y="39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95" y="43"/>
                  </a:lnTo>
                  <a:lnTo>
                    <a:pt x="200" y="44"/>
                  </a:lnTo>
                  <a:lnTo>
                    <a:pt x="218" y="25"/>
                  </a:lnTo>
                  <a:lnTo>
                    <a:pt x="244" y="40"/>
                  </a:lnTo>
                  <a:lnTo>
                    <a:pt x="236" y="65"/>
                  </a:lnTo>
                  <a:lnTo>
                    <a:pt x="240" y="68"/>
                  </a:lnTo>
                  <a:lnTo>
                    <a:pt x="240" y="68"/>
                  </a:lnTo>
                  <a:lnTo>
                    <a:pt x="249" y="77"/>
                  </a:lnTo>
                  <a:lnTo>
                    <a:pt x="253" y="80"/>
                  </a:lnTo>
                  <a:lnTo>
                    <a:pt x="277" y="72"/>
                  </a:lnTo>
                  <a:lnTo>
                    <a:pt x="293" y="98"/>
                  </a:lnTo>
                  <a:lnTo>
                    <a:pt x="274" y="115"/>
                  </a:lnTo>
                  <a:lnTo>
                    <a:pt x="276" y="119"/>
                  </a:lnTo>
                  <a:lnTo>
                    <a:pt x="276" y="119"/>
                  </a:lnTo>
                  <a:lnTo>
                    <a:pt x="281" y="134"/>
                  </a:lnTo>
                  <a:lnTo>
                    <a:pt x="282" y="138"/>
                  </a:lnTo>
                  <a:lnTo>
                    <a:pt x="304" y="14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0" name="Freeform 57"/>
            <p:cNvSpPr>
              <a:spLocks noEditPoints="1"/>
            </p:cNvSpPr>
            <p:nvPr/>
          </p:nvSpPr>
          <p:spPr bwMode="auto">
            <a:xfrm>
              <a:off x="2963863" y="3462338"/>
              <a:ext cx="242888" cy="244475"/>
            </a:xfrm>
            <a:custGeom>
              <a:avLst/>
              <a:gdLst>
                <a:gd name="T0" fmla="*/ 77 w 153"/>
                <a:gd name="T1" fmla="*/ 0 h 154"/>
                <a:gd name="T2" fmla="*/ 61 w 153"/>
                <a:gd name="T3" fmla="*/ 2 h 154"/>
                <a:gd name="T4" fmla="*/ 46 w 153"/>
                <a:gd name="T5" fmla="*/ 6 h 154"/>
                <a:gd name="T6" fmla="*/ 33 w 153"/>
                <a:gd name="T7" fmla="*/ 14 h 154"/>
                <a:gd name="T8" fmla="*/ 23 w 153"/>
                <a:gd name="T9" fmla="*/ 22 h 154"/>
                <a:gd name="T10" fmla="*/ 13 w 153"/>
                <a:gd name="T11" fmla="*/ 34 h 154"/>
                <a:gd name="T12" fmla="*/ 5 w 153"/>
                <a:gd name="T13" fmla="*/ 47 h 154"/>
                <a:gd name="T14" fmla="*/ 1 w 153"/>
                <a:gd name="T15" fmla="*/ 61 h 154"/>
                <a:gd name="T16" fmla="*/ 0 w 153"/>
                <a:gd name="T17" fmla="*/ 77 h 154"/>
                <a:gd name="T18" fmla="*/ 0 w 153"/>
                <a:gd name="T19" fmla="*/ 85 h 154"/>
                <a:gd name="T20" fmla="*/ 3 w 153"/>
                <a:gd name="T21" fmla="*/ 100 h 154"/>
                <a:gd name="T22" fmla="*/ 8 w 153"/>
                <a:gd name="T23" fmla="*/ 114 h 154"/>
                <a:gd name="T24" fmla="*/ 17 w 153"/>
                <a:gd name="T25" fmla="*/ 126 h 154"/>
                <a:gd name="T26" fmla="*/ 28 w 153"/>
                <a:gd name="T27" fmla="*/ 137 h 154"/>
                <a:gd name="T28" fmla="*/ 40 w 153"/>
                <a:gd name="T29" fmla="*/ 144 h 154"/>
                <a:gd name="T30" fmla="*/ 54 w 153"/>
                <a:gd name="T31" fmla="*/ 151 h 154"/>
                <a:gd name="T32" fmla="*/ 69 w 153"/>
                <a:gd name="T33" fmla="*/ 154 h 154"/>
                <a:gd name="T34" fmla="*/ 77 w 153"/>
                <a:gd name="T35" fmla="*/ 154 h 154"/>
                <a:gd name="T36" fmla="*/ 92 w 153"/>
                <a:gd name="T37" fmla="*/ 153 h 154"/>
                <a:gd name="T38" fmla="*/ 107 w 153"/>
                <a:gd name="T39" fmla="*/ 147 h 154"/>
                <a:gd name="T40" fmla="*/ 120 w 153"/>
                <a:gd name="T41" fmla="*/ 141 h 154"/>
                <a:gd name="T42" fmla="*/ 132 w 153"/>
                <a:gd name="T43" fmla="*/ 131 h 154"/>
                <a:gd name="T44" fmla="*/ 140 w 153"/>
                <a:gd name="T45" fmla="*/ 120 h 154"/>
                <a:gd name="T46" fmla="*/ 148 w 153"/>
                <a:gd name="T47" fmla="*/ 106 h 154"/>
                <a:gd name="T48" fmla="*/ 152 w 153"/>
                <a:gd name="T49" fmla="*/ 92 h 154"/>
                <a:gd name="T50" fmla="*/ 153 w 153"/>
                <a:gd name="T51" fmla="*/ 77 h 154"/>
                <a:gd name="T52" fmla="*/ 153 w 153"/>
                <a:gd name="T53" fmla="*/ 69 h 154"/>
                <a:gd name="T54" fmla="*/ 150 w 153"/>
                <a:gd name="T55" fmla="*/ 55 h 154"/>
                <a:gd name="T56" fmla="*/ 145 w 153"/>
                <a:gd name="T57" fmla="*/ 41 h 154"/>
                <a:gd name="T58" fmla="*/ 136 w 153"/>
                <a:gd name="T59" fmla="*/ 28 h 154"/>
                <a:gd name="T60" fmla="*/ 125 w 153"/>
                <a:gd name="T61" fmla="*/ 18 h 154"/>
                <a:gd name="T62" fmla="*/ 113 w 153"/>
                <a:gd name="T63" fmla="*/ 9 h 154"/>
                <a:gd name="T64" fmla="*/ 99 w 153"/>
                <a:gd name="T65" fmla="*/ 4 h 154"/>
                <a:gd name="T66" fmla="*/ 84 w 153"/>
                <a:gd name="T67" fmla="*/ 1 h 154"/>
                <a:gd name="T68" fmla="*/ 77 w 153"/>
                <a:gd name="T69" fmla="*/ 0 h 154"/>
                <a:gd name="T70" fmla="*/ 77 w 153"/>
                <a:gd name="T71" fmla="*/ 140 h 154"/>
                <a:gd name="T72" fmla="*/ 64 w 153"/>
                <a:gd name="T73" fmla="*/ 139 h 154"/>
                <a:gd name="T74" fmla="*/ 42 w 153"/>
                <a:gd name="T75" fmla="*/ 129 h 154"/>
                <a:gd name="T76" fmla="*/ 25 w 153"/>
                <a:gd name="T77" fmla="*/ 112 h 154"/>
                <a:gd name="T78" fmla="*/ 15 w 153"/>
                <a:gd name="T79" fmla="*/ 89 h 154"/>
                <a:gd name="T80" fmla="*/ 14 w 153"/>
                <a:gd name="T81" fmla="*/ 77 h 154"/>
                <a:gd name="T82" fmla="*/ 14 w 153"/>
                <a:gd name="T83" fmla="*/ 71 h 154"/>
                <a:gd name="T84" fmla="*/ 18 w 153"/>
                <a:gd name="T85" fmla="*/ 52 h 154"/>
                <a:gd name="T86" fmla="*/ 32 w 153"/>
                <a:gd name="T87" fmla="*/ 33 h 154"/>
                <a:gd name="T88" fmla="*/ 52 w 153"/>
                <a:gd name="T89" fmla="*/ 19 h 154"/>
                <a:gd name="T90" fmla="*/ 70 w 153"/>
                <a:gd name="T91" fmla="*/ 15 h 154"/>
                <a:gd name="T92" fmla="*/ 77 w 153"/>
                <a:gd name="T93" fmla="*/ 14 h 154"/>
                <a:gd name="T94" fmla="*/ 89 w 153"/>
                <a:gd name="T95" fmla="*/ 16 h 154"/>
                <a:gd name="T96" fmla="*/ 112 w 153"/>
                <a:gd name="T97" fmla="*/ 24 h 154"/>
                <a:gd name="T98" fmla="*/ 128 w 153"/>
                <a:gd name="T99" fmla="*/ 42 h 154"/>
                <a:gd name="T100" fmla="*/ 138 w 153"/>
                <a:gd name="T101" fmla="*/ 64 h 154"/>
                <a:gd name="T102" fmla="*/ 139 w 153"/>
                <a:gd name="T103" fmla="*/ 77 h 154"/>
                <a:gd name="T104" fmla="*/ 139 w 153"/>
                <a:gd name="T105" fmla="*/ 84 h 154"/>
                <a:gd name="T106" fmla="*/ 135 w 153"/>
                <a:gd name="T107" fmla="*/ 101 h 154"/>
                <a:gd name="T108" fmla="*/ 121 w 153"/>
                <a:gd name="T109" fmla="*/ 122 h 154"/>
                <a:gd name="T110" fmla="*/ 101 w 153"/>
                <a:gd name="T111" fmla="*/ 135 h 154"/>
                <a:gd name="T112" fmla="*/ 83 w 153"/>
                <a:gd name="T113" fmla="*/ 140 h 154"/>
                <a:gd name="T114" fmla="*/ 77 w 153"/>
                <a:gd name="T115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" h="154">
                  <a:moveTo>
                    <a:pt x="77" y="0"/>
                  </a:moveTo>
                  <a:lnTo>
                    <a:pt x="77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4"/>
                  </a:lnTo>
                  <a:lnTo>
                    <a:pt x="28" y="18"/>
                  </a:lnTo>
                  <a:lnTo>
                    <a:pt x="23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8" y="41"/>
                  </a:lnTo>
                  <a:lnTo>
                    <a:pt x="5" y="47"/>
                  </a:lnTo>
                  <a:lnTo>
                    <a:pt x="3" y="55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5" y="106"/>
                  </a:lnTo>
                  <a:lnTo>
                    <a:pt x="8" y="114"/>
                  </a:lnTo>
                  <a:lnTo>
                    <a:pt x="13" y="120"/>
                  </a:lnTo>
                  <a:lnTo>
                    <a:pt x="17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3" y="141"/>
                  </a:lnTo>
                  <a:lnTo>
                    <a:pt x="40" y="144"/>
                  </a:lnTo>
                  <a:lnTo>
                    <a:pt x="46" y="147"/>
                  </a:lnTo>
                  <a:lnTo>
                    <a:pt x="54" y="151"/>
                  </a:lnTo>
                  <a:lnTo>
                    <a:pt x="61" y="153"/>
                  </a:lnTo>
                  <a:lnTo>
                    <a:pt x="69" y="154"/>
                  </a:lnTo>
                  <a:lnTo>
                    <a:pt x="77" y="154"/>
                  </a:lnTo>
                  <a:lnTo>
                    <a:pt x="77" y="154"/>
                  </a:lnTo>
                  <a:lnTo>
                    <a:pt x="84" y="154"/>
                  </a:lnTo>
                  <a:lnTo>
                    <a:pt x="92" y="153"/>
                  </a:lnTo>
                  <a:lnTo>
                    <a:pt x="99" y="151"/>
                  </a:lnTo>
                  <a:lnTo>
                    <a:pt x="107" y="147"/>
                  </a:lnTo>
                  <a:lnTo>
                    <a:pt x="113" y="144"/>
                  </a:lnTo>
                  <a:lnTo>
                    <a:pt x="120" y="141"/>
                  </a:lnTo>
                  <a:lnTo>
                    <a:pt x="125" y="137"/>
                  </a:lnTo>
                  <a:lnTo>
                    <a:pt x="132" y="131"/>
                  </a:lnTo>
                  <a:lnTo>
                    <a:pt x="136" y="126"/>
                  </a:lnTo>
                  <a:lnTo>
                    <a:pt x="140" y="120"/>
                  </a:lnTo>
                  <a:lnTo>
                    <a:pt x="145" y="114"/>
                  </a:lnTo>
                  <a:lnTo>
                    <a:pt x="148" y="106"/>
                  </a:lnTo>
                  <a:lnTo>
                    <a:pt x="150" y="100"/>
                  </a:lnTo>
                  <a:lnTo>
                    <a:pt x="152" y="92"/>
                  </a:lnTo>
                  <a:lnTo>
                    <a:pt x="153" y="85"/>
                  </a:lnTo>
                  <a:lnTo>
                    <a:pt x="153" y="77"/>
                  </a:lnTo>
                  <a:lnTo>
                    <a:pt x="153" y="77"/>
                  </a:lnTo>
                  <a:lnTo>
                    <a:pt x="153" y="69"/>
                  </a:lnTo>
                  <a:lnTo>
                    <a:pt x="152" y="61"/>
                  </a:lnTo>
                  <a:lnTo>
                    <a:pt x="150" y="55"/>
                  </a:lnTo>
                  <a:lnTo>
                    <a:pt x="148" y="47"/>
                  </a:lnTo>
                  <a:lnTo>
                    <a:pt x="145" y="41"/>
                  </a:lnTo>
                  <a:lnTo>
                    <a:pt x="140" y="34"/>
                  </a:lnTo>
                  <a:lnTo>
                    <a:pt x="136" y="28"/>
                  </a:lnTo>
                  <a:lnTo>
                    <a:pt x="132" y="22"/>
                  </a:lnTo>
                  <a:lnTo>
                    <a:pt x="125" y="18"/>
                  </a:lnTo>
                  <a:lnTo>
                    <a:pt x="120" y="14"/>
                  </a:lnTo>
                  <a:lnTo>
                    <a:pt x="113" y="9"/>
                  </a:lnTo>
                  <a:lnTo>
                    <a:pt x="107" y="6"/>
                  </a:lnTo>
                  <a:lnTo>
                    <a:pt x="99" y="4"/>
                  </a:lnTo>
                  <a:lnTo>
                    <a:pt x="92" y="2"/>
                  </a:lnTo>
                  <a:lnTo>
                    <a:pt x="84" y="1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77" y="140"/>
                  </a:moveTo>
                  <a:lnTo>
                    <a:pt x="77" y="140"/>
                  </a:lnTo>
                  <a:lnTo>
                    <a:pt x="70" y="140"/>
                  </a:lnTo>
                  <a:lnTo>
                    <a:pt x="64" y="139"/>
                  </a:lnTo>
                  <a:lnTo>
                    <a:pt x="52" y="135"/>
                  </a:lnTo>
                  <a:lnTo>
                    <a:pt x="42" y="129"/>
                  </a:lnTo>
                  <a:lnTo>
                    <a:pt x="32" y="122"/>
                  </a:lnTo>
                  <a:lnTo>
                    <a:pt x="25" y="112"/>
                  </a:lnTo>
                  <a:lnTo>
                    <a:pt x="18" y="101"/>
                  </a:lnTo>
                  <a:lnTo>
                    <a:pt x="15" y="89"/>
                  </a:lnTo>
                  <a:lnTo>
                    <a:pt x="14" y="84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4" y="71"/>
                  </a:lnTo>
                  <a:lnTo>
                    <a:pt x="15" y="64"/>
                  </a:lnTo>
                  <a:lnTo>
                    <a:pt x="18" y="52"/>
                  </a:lnTo>
                  <a:lnTo>
                    <a:pt x="25" y="42"/>
                  </a:lnTo>
                  <a:lnTo>
                    <a:pt x="32" y="33"/>
                  </a:lnTo>
                  <a:lnTo>
                    <a:pt x="42" y="24"/>
                  </a:lnTo>
                  <a:lnTo>
                    <a:pt x="52" y="19"/>
                  </a:lnTo>
                  <a:lnTo>
                    <a:pt x="64" y="16"/>
                  </a:lnTo>
                  <a:lnTo>
                    <a:pt x="70" y="15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83" y="15"/>
                  </a:lnTo>
                  <a:lnTo>
                    <a:pt x="89" y="16"/>
                  </a:lnTo>
                  <a:lnTo>
                    <a:pt x="101" y="19"/>
                  </a:lnTo>
                  <a:lnTo>
                    <a:pt x="112" y="24"/>
                  </a:lnTo>
                  <a:lnTo>
                    <a:pt x="121" y="33"/>
                  </a:lnTo>
                  <a:lnTo>
                    <a:pt x="128" y="42"/>
                  </a:lnTo>
                  <a:lnTo>
                    <a:pt x="135" y="52"/>
                  </a:lnTo>
                  <a:lnTo>
                    <a:pt x="138" y="64"/>
                  </a:lnTo>
                  <a:lnTo>
                    <a:pt x="139" y="71"/>
                  </a:lnTo>
                  <a:lnTo>
                    <a:pt x="139" y="77"/>
                  </a:lnTo>
                  <a:lnTo>
                    <a:pt x="139" y="77"/>
                  </a:lnTo>
                  <a:lnTo>
                    <a:pt x="139" y="84"/>
                  </a:lnTo>
                  <a:lnTo>
                    <a:pt x="138" y="89"/>
                  </a:lnTo>
                  <a:lnTo>
                    <a:pt x="135" y="101"/>
                  </a:lnTo>
                  <a:lnTo>
                    <a:pt x="128" y="112"/>
                  </a:lnTo>
                  <a:lnTo>
                    <a:pt x="121" y="122"/>
                  </a:lnTo>
                  <a:lnTo>
                    <a:pt x="112" y="129"/>
                  </a:lnTo>
                  <a:lnTo>
                    <a:pt x="101" y="135"/>
                  </a:lnTo>
                  <a:lnTo>
                    <a:pt x="89" y="139"/>
                  </a:lnTo>
                  <a:lnTo>
                    <a:pt x="83" y="140"/>
                  </a:lnTo>
                  <a:lnTo>
                    <a:pt x="77" y="140"/>
                  </a:lnTo>
                  <a:lnTo>
                    <a:pt x="77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1" name="Freeform 58"/>
            <p:cNvSpPr>
              <a:spLocks noEditPoints="1"/>
            </p:cNvSpPr>
            <p:nvPr/>
          </p:nvSpPr>
          <p:spPr bwMode="auto">
            <a:xfrm>
              <a:off x="3238500" y="3127375"/>
              <a:ext cx="341313" cy="342900"/>
            </a:xfrm>
            <a:custGeom>
              <a:avLst/>
              <a:gdLst>
                <a:gd name="T0" fmla="*/ 197 w 215"/>
                <a:gd name="T1" fmla="*/ 83 h 216"/>
                <a:gd name="T2" fmla="*/ 209 w 215"/>
                <a:gd name="T3" fmla="*/ 70 h 216"/>
                <a:gd name="T4" fmla="*/ 171 w 215"/>
                <a:gd name="T5" fmla="*/ 42 h 216"/>
                <a:gd name="T6" fmla="*/ 143 w 215"/>
                <a:gd name="T7" fmla="*/ 4 h 216"/>
                <a:gd name="T8" fmla="*/ 129 w 215"/>
                <a:gd name="T9" fmla="*/ 18 h 216"/>
                <a:gd name="T10" fmla="*/ 83 w 215"/>
                <a:gd name="T11" fmla="*/ 18 h 216"/>
                <a:gd name="T12" fmla="*/ 69 w 215"/>
                <a:gd name="T13" fmla="*/ 5 h 216"/>
                <a:gd name="T14" fmla="*/ 41 w 215"/>
                <a:gd name="T15" fmla="*/ 41 h 216"/>
                <a:gd name="T16" fmla="*/ 3 w 215"/>
                <a:gd name="T17" fmla="*/ 71 h 216"/>
                <a:gd name="T18" fmla="*/ 14 w 215"/>
                <a:gd name="T19" fmla="*/ 86 h 216"/>
                <a:gd name="T20" fmla="*/ 13 w 215"/>
                <a:gd name="T21" fmla="*/ 132 h 216"/>
                <a:gd name="T22" fmla="*/ 4 w 215"/>
                <a:gd name="T23" fmla="*/ 146 h 216"/>
                <a:gd name="T24" fmla="*/ 36 w 215"/>
                <a:gd name="T25" fmla="*/ 175 h 216"/>
                <a:gd name="T26" fmla="*/ 71 w 215"/>
                <a:gd name="T27" fmla="*/ 212 h 216"/>
                <a:gd name="T28" fmla="*/ 86 w 215"/>
                <a:gd name="T29" fmla="*/ 203 h 216"/>
                <a:gd name="T30" fmla="*/ 130 w 215"/>
                <a:gd name="T31" fmla="*/ 202 h 216"/>
                <a:gd name="T32" fmla="*/ 144 w 215"/>
                <a:gd name="T33" fmla="*/ 211 h 216"/>
                <a:gd name="T34" fmla="*/ 174 w 215"/>
                <a:gd name="T35" fmla="*/ 177 h 216"/>
                <a:gd name="T36" fmla="*/ 210 w 215"/>
                <a:gd name="T37" fmla="*/ 144 h 216"/>
                <a:gd name="T38" fmla="*/ 198 w 215"/>
                <a:gd name="T39" fmla="*/ 130 h 216"/>
                <a:gd name="T40" fmla="*/ 184 w 215"/>
                <a:gd name="T41" fmla="*/ 161 h 216"/>
                <a:gd name="T42" fmla="*/ 169 w 215"/>
                <a:gd name="T43" fmla="*/ 161 h 216"/>
                <a:gd name="T44" fmla="*/ 162 w 215"/>
                <a:gd name="T45" fmla="*/ 185 h 216"/>
                <a:gd name="T46" fmla="*/ 136 w 215"/>
                <a:gd name="T47" fmla="*/ 186 h 216"/>
                <a:gd name="T48" fmla="*/ 118 w 215"/>
                <a:gd name="T49" fmla="*/ 191 h 216"/>
                <a:gd name="T50" fmla="*/ 98 w 215"/>
                <a:gd name="T51" fmla="*/ 191 h 216"/>
                <a:gd name="T52" fmla="*/ 80 w 215"/>
                <a:gd name="T53" fmla="*/ 187 h 216"/>
                <a:gd name="T54" fmla="*/ 54 w 215"/>
                <a:gd name="T55" fmla="*/ 186 h 216"/>
                <a:gd name="T56" fmla="*/ 54 w 215"/>
                <a:gd name="T57" fmla="*/ 173 h 216"/>
                <a:gd name="T58" fmla="*/ 30 w 215"/>
                <a:gd name="T59" fmla="*/ 162 h 216"/>
                <a:gd name="T60" fmla="*/ 29 w 215"/>
                <a:gd name="T61" fmla="*/ 137 h 216"/>
                <a:gd name="T62" fmla="*/ 26 w 215"/>
                <a:gd name="T63" fmla="*/ 120 h 216"/>
                <a:gd name="T64" fmla="*/ 26 w 215"/>
                <a:gd name="T65" fmla="*/ 98 h 216"/>
                <a:gd name="T66" fmla="*/ 30 w 215"/>
                <a:gd name="T67" fmla="*/ 83 h 216"/>
                <a:gd name="T68" fmla="*/ 29 w 215"/>
                <a:gd name="T69" fmla="*/ 55 h 216"/>
                <a:gd name="T70" fmla="*/ 46 w 215"/>
                <a:gd name="T71" fmla="*/ 56 h 216"/>
                <a:gd name="T72" fmla="*/ 53 w 215"/>
                <a:gd name="T73" fmla="*/ 31 h 216"/>
                <a:gd name="T74" fmla="*/ 81 w 215"/>
                <a:gd name="T75" fmla="*/ 33 h 216"/>
                <a:gd name="T76" fmla="*/ 95 w 215"/>
                <a:gd name="T77" fmla="*/ 30 h 216"/>
                <a:gd name="T78" fmla="*/ 117 w 215"/>
                <a:gd name="T79" fmla="*/ 30 h 216"/>
                <a:gd name="T80" fmla="*/ 130 w 215"/>
                <a:gd name="T81" fmla="*/ 33 h 216"/>
                <a:gd name="T82" fmla="*/ 159 w 215"/>
                <a:gd name="T83" fmla="*/ 30 h 216"/>
                <a:gd name="T84" fmla="*/ 158 w 215"/>
                <a:gd name="T85" fmla="*/ 49 h 216"/>
                <a:gd name="T86" fmla="*/ 183 w 215"/>
                <a:gd name="T87" fmla="*/ 53 h 216"/>
                <a:gd name="T88" fmla="*/ 181 w 215"/>
                <a:gd name="T89" fmla="*/ 82 h 216"/>
                <a:gd name="T90" fmla="*/ 185 w 215"/>
                <a:gd name="T91" fmla="*/ 95 h 216"/>
                <a:gd name="T92" fmla="*/ 186 w 215"/>
                <a:gd name="T93" fmla="*/ 118 h 216"/>
                <a:gd name="T94" fmla="*/ 183 w 215"/>
                <a:gd name="T95" fmla="*/ 13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5" h="216">
                  <a:moveTo>
                    <a:pt x="215" y="126"/>
                  </a:moveTo>
                  <a:lnTo>
                    <a:pt x="215" y="87"/>
                  </a:lnTo>
                  <a:lnTo>
                    <a:pt x="197" y="83"/>
                  </a:lnTo>
                  <a:lnTo>
                    <a:pt x="197" y="83"/>
                  </a:lnTo>
                  <a:lnTo>
                    <a:pt x="196" y="82"/>
                  </a:lnTo>
                  <a:lnTo>
                    <a:pt x="209" y="70"/>
                  </a:lnTo>
                  <a:lnTo>
                    <a:pt x="190" y="37"/>
                  </a:lnTo>
                  <a:lnTo>
                    <a:pt x="171" y="42"/>
                  </a:lnTo>
                  <a:lnTo>
                    <a:pt x="171" y="42"/>
                  </a:lnTo>
                  <a:lnTo>
                    <a:pt x="171" y="41"/>
                  </a:lnTo>
                  <a:lnTo>
                    <a:pt x="177" y="24"/>
                  </a:lnTo>
                  <a:lnTo>
                    <a:pt x="143" y="4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5" y="0"/>
                  </a:lnTo>
                  <a:lnTo>
                    <a:pt x="86" y="0"/>
                  </a:lnTo>
                  <a:lnTo>
                    <a:pt x="83" y="18"/>
                  </a:lnTo>
                  <a:lnTo>
                    <a:pt x="83" y="18"/>
                  </a:lnTo>
                  <a:lnTo>
                    <a:pt x="81" y="18"/>
                  </a:lnTo>
                  <a:lnTo>
                    <a:pt x="69" y="5"/>
                  </a:lnTo>
                  <a:lnTo>
                    <a:pt x="35" y="25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9" y="43"/>
                  </a:lnTo>
                  <a:lnTo>
                    <a:pt x="22" y="38"/>
                  </a:lnTo>
                  <a:lnTo>
                    <a:pt x="3" y="71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4" y="86"/>
                  </a:lnTo>
                  <a:lnTo>
                    <a:pt x="0" y="90"/>
                  </a:lnTo>
                  <a:lnTo>
                    <a:pt x="0" y="128"/>
                  </a:lnTo>
                  <a:lnTo>
                    <a:pt x="13" y="132"/>
                  </a:lnTo>
                  <a:lnTo>
                    <a:pt x="13" y="132"/>
                  </a:lnTo>
                  <a:lnTo>
                    <a:pt x="15" y="137"/>
                  </a:lnTo>
                  <a:lnTo>
                    <a:pt x="4" y="146"/>
                  </a:lnTo>
                  <a:lnTo>
                    <a:pt x="23" y="179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41" y="180"/>
                  </a:lnTo>
                  <a:lnTo>
                    <a:pt x="37" y="192"/>
                  </a:lnTo>
                  <a:lnTo>
                    <a:pt x="71" y="212"/>
                  </a:lnTo>
                  <a:lnTo>
                    <a:pt x="80" y="202"/>
                  </a:lnTo>
                  <a:lnTo>
                    <a:pt x="80" y="202"/>
                  </a:lnTo>
                  <a:lnTo>
                    <a:pt x="86" y="203"/>
                  </a:lnTo>
                  <a:lnTo>
                    <a:pt x="88" y="216"/>
                  </a:lnTo>
                  <a:lnTo>
                    <a:pt x="127" y="216"/>
                  </a:lnTo>
                  <a:lnTo>
                    <a:pt x="130" y="202"/>
                  </a:lnTo>
                  <a:lnTo>
                    <a:pt x="130" y="202"/>
                  </a:lnTo>
                  <a:lnTo>
                    <a:pt x="136" y="201"/>
                  </a:lnTo>
                  <a:lnTo>
                    <a:pt x="144" y="211"/>
                  </a:lnTo>
                  <a:lnTo>
                    <a:pt x="179" y="191"/>
                  </a:lnTo>
                  <a:lnTo>
                    <a:pt x="174" y="177"/>
                  </a:lnTo>
                  <a:lnTo>
                    <a:pt x="174" y="177"/>
                  </a:lnTo>
                  <a:lnTo>
                    <a:pt x="177" y="173"/>
                  </a:lnTo>
                  <a:lnTo>
                    <a:pt x="191" y="177"/>
                  </a:lnTo>
                  <a:lnTo>
                    <a:pt x="210" y="144"/>
                  </a:lnTo>
                  <a:lnTo>
                    <a:pt x="198" y="133"/>
                  </a:lnTo>
                  <a:lnTo>
                    <a:pt x="198" y="133"/>
                  </a:lnTo>
                  <a:lnTo>
                    <a:pt x="198" y="130"/>
                  </a:lnTo>
                  <a:lnTo>
                    <a:pt x="215" y="126"/>
                  </a:lnTo>
                  <a:close/>
                  <a:moveTo>
                    <a:pt x="193" y="147"/>
                  </a:moveTo>
                  <a:lnTo>
                    <a:pt x="184" y="161"/>
                  </a:lnTo>
                  <a:lnTo>
                    <a:pt x="172" y="157"/>
                  </a:lnTo>
                  <a:lnTo>
                    <a:pt x="169" y="161"/>
                  </a:lnTo>
                  <a:lnTo>
                    <a:pt x="169" y="161"/>
                  </a:lnTo>
                  <a:lnTo>
                    <a:pt x="161" y="169"/>
                  </a:lnTo>
                  <a:lnTo>
                    <a:pt x="157" y="173"/>
                  </a:lnTo>
                  <a:lnTo>
                    <a:pt x="162" y="185"/>
                  </a:lnTo>
                  <a:lnTo>
                    <a:pt x="148" y="192"/>
                  </a:lnTo>
                  <a:lnTo>
                    <a:pt x="140" y="184"/>
                  </a:lnTo>
                  <a:lnTo>
                    <a:pt x="136" y="186"/>
                  </a:lnTo>
                  <a:lnTo>
                    <a:pt x="136" y="186"/>
                  </a:lnTo>
                  <a:lnTo>
                    <a:pt x="123" y="190"/>
                  </a:lnTo>
                  <a:lnTo>
                    <a:pt x="118" y="191"/>
                  </a:lnTo>
                  <a:lnTo>
                    <a:pt x="116" y="202"/>
                  </a:lnTo>
                  <a:lnTo>
                    <a:pt x="100" y="202"/>
                  </a:lnTo>
                  <a:lnTo>
                    <a:pt x="98" y="191"/>
                  </a:lnTo>
                  <a:lnTo>
                    <a:pt x="93" y="190"/>
                  </a:lnTo>
                  <a:lnTo>
                    <a:pt x="93" y="190"/>
                  </a:lnTo>
                  <a:lnTo>
                    <a:pt x="80" y="187"/>
                  </a:lnTo>
                  <a:lnTo>
                    <a:pt x="75" y="186"/>
                  </a:lnTo>
                  <a:lnTo>
                    <a:pt x="68" y="193"/>
                  </a:lnTo>
                  <a:lnTo>
                    <a:pt x="54" y="186"/>
                  </a:lnTo>
                  <a:lnTo>
                    <a:pt x="57" y="176"/>
                  </a:lnTo>
                  <a:lnTo>
                    <a:pt x="54" y="173"/>
                  </a:lnTo>
                  <a:lnTo>
                    <a:pt x="54" y="173"/>
                  </a:lnTo>
                  <a:lnTo>
                    <a:pt x="44" y="163"/>
                  </a:lnTo>
                  <a:lnTo>
                    <a:pt x="41" y="159"/>
                  </a:lnTo>
                  <a:lnTo>
                    <a:pt x="30" y="162"/>
                  </a:lnTo>
                  <a:lnTo>
                    <a:pt x="22" y="149"/>
                  </a:lnTo>
                  <a:lnTo>
                    <a:pt x="31" y="141"/>
                  </a:lnTo>
                  <a:lnTo>
                    <a:pt x="29" y="137"/>
                  </a:lnTo>
                  <a:lnTo>
                    <a:pt x="29" y="137"/>
                  </a:lnTo>
                  <a:lnTo>
                    <a:pt x="27" y="124"/>
                  </a:lnTo>
                  <a:lnTo>
                    <a:pt x="26" y="120"/>
                  </a:lnTo>
                  <a:lnTo>
                    <a:pt x="14" y="117"/>
                  </a:lnTo>
                  <a:lnTo>
                    <a:pt x="14" y="100"/>
                  </a:lnTo>
                  <a:lnTo>
                    <a:pt x="26" y="98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30" y="83"/>
                  </a:lnTo>
                  <a:lnTo>
                    <a:pt x="32" y="78"/>
                  </a:lnTo>
                  <a:lnTo>
                    <a:pt x="21" y="69"/>
                  </a:lnTo>
                  <a:lnTo>
                    <a:pt x="29" y="55"/>
                  </a:lnTo>
                  <a:lnTo>
                    <a:pt x="43" y="59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54" y="49"/>
                  </a:lnTo>
                  <a:lnTo>
                    <a:pt x="57" y="46"/>
                  </a:lnTo>
                  <a:lnTo>
                    <a:pt x="53" y="31"/>
                  </a:lnTo>
                  <a:lnTo>
                    <a:pt x="67" y="24"/>
                  </a:lnTo>
                  <a:lnTo>
                    <a:pt x="76" y="34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9" y="31"/>
                  </a:lnTo>
                  <a:lnTo>
                    <a:pt x="95" y="30"/>
                  </a:lnTo>
                  <a:lnTo>
                    <a:pt x="98" y="14"/>
                  </a:lnTo>
                  <a:lnTo>
                    <a:pt x="114" y="14"/>
                  </a:lnTo>
                  <a:lnTo>
                    <a:pt x="117" y="30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30" y="33"/>
                  </a:lnTo>
                  <a:lnTo>
                    <a:pt x="135" y="34"/>
                  </a:lnTo>
                  <a:lnTo>
                    <a:pt x="145" y="23"/>
                  </a:lnTo>
                  <a:lnTo>
                    <a:pt x="159" y="30"/>
                  </a:lnTo>
                  <a:lnTo>
                    <a:pt x="154" y="46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5" y="55"/>
                  </a:lnTo>
                  <a:lnTo>
                    <a:pt x="167" y="58"/>
                  </a:lnTo>
                  <a:lnTo>
                    <a:pt x="183" y="53"/>
                  </a:lnTo>
                  <a:lnTo>
                    <a:pt x="192" y="67"/>
                  </a:lnTo>
                  <a:lnTo>
                    <a:pt x="180" y="78"/>
                  </a:lnTo>
                  <a:lnTo>
                    <a:pt x="181" y="82"/>
                  </a:lnTo>
                  <a:lnTo>
                    <a:pt x="181" y="82"/>
                  </a:lnTo>
                  <a:lnTo>
                    <a:pt x="184" y="91"/>
                  </a:lnTo>
                  <a:lnTo>
                    <a:pt x="185" y="95"/>
                  </a:lnTo>
                  <a:lnTo>
                    <a:pt x="201" y="98"/>
                  </a:lnTo>
                  <a:lnTo>
                    <a:pt x="201" y="114"/>
                  </a:lnTo>
                  <a:lnTo>
                    <a:pt x="186" y="118"/>
                  </a:lnTo>
                  <a:lnTo>
                    <a:pt x="185" y="123"/>
                  </a:lnTo>
                  <a:lnTo>
                    <a:pt x="185" y="123"/>
                  </a:lnTo>
                  <a:lnTo>
                    <a:pt x="183" y="133"/>
                  </a:lnTo>
                  <a:lnTo>
                    <a:pt x="182" y="137"/>
                  </a:lnTo>
                  <a:lnTo>
                    <a:pt x="193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2" name="Freeform 59"/>
            <p:cNvSpPr>
              <a:spLocks noEditPoints="1"/>
            </p:cNvSpPr>
            <p:nvPr/>
          </p:nvSpPr>
          <p:spPr bwMode="auto">
            <a:xfrm>
              <a:off x="3335338" y="3232150"/>
              <a:ext cx="142875" cy="141288"/>
            </a:xfrm>
            <a:custGeom>
              <a:avLst/>
              <a:gdLst>
                <a:gd name="T0" fmla="*/ 44 w 90"/>
                <a:gd name="T1" fmla="*/ 0 h 89"/>
                <a:gd name="T2" fmla="*/ 27 w 90"/>
                <a:gd name="T3" fmla="*/ 3 h 89"/>
                <a:gd name="T4" fmla="*/ 13 w 90"/>
                <a:gd name="T5" fmla="*/ 13 h 89"/>
                <a:gd name="T6" fmla="*/ 3 w 90"/>
                <a:gd name="T7" fmla="*/ 27 h 89"/>
                <a:gd name="T8" fmla="*/ 0 w 90"/>
                <a:gd name="T9" fmla="*/ 44 h 89"/>
                <a:gd name="T10" fmla="*/ 1 w 90"/>
                <a:gd name="T11" fmla="*/ 54 h 89"/>
                <a:gd name="T12" fmla="*/ 8 w 90"/>
                <a:gd name="T13" fmla="*/ 70 h 89"/>
                <a:gd name="T14" fmla="*/ 20 w 90"/>
                <a:gd name="T15" fmla="*/ 82 h 89"/>
                <a:gd name="T16" fmla="*/ 36 w 90"/>
                <a:gd name="T17" fmla="*/ 88 h 89"/>
                <a:gd name="T18" fmla="*/ 44 w 90"/>
                <a:gd name="T19" fmla="*/ 89 h 89"/>
                <a:gd name="T20" fmla="*/ 62 w 90"/>
                <a:gd name="T21" fmla="*/ 86 h 89"/>
                <a:gd name="T22" fmla="*/ 77 w 90"/>
                <a:gd name="T23" fmla="*/ 76 h 89"/>
                <a:gd name="T24" fmla="*/ 86 w 90"/>
                <a:gd name="T25" fmla="*/ 62 h 89"/>
                <a:gd name="T26" fmla="*/ 90 w 90"/>
                <a:gd name="T27" fmla="*/ 44 h 89"/>
                <a:gd name="T28" fmla="*/ 89 w 90"/>
                <a:gd name="T29" fmla="*/ 35 h 89"/>
                <a:gd name="T30" fmla="*/ 82 w 90"/>
                <a:gd name="T31" fmla="*/ 19 h 89"/>
                <a:gd name="T32" fmla="*/ 69 w 90"/>
                <a:gd name="T33" fmla="*/ 7 h 89"/>
                <a:gd name="T34" fmla="*/ 54 w 90"/>
                <a:gd name="T35" fmla="*/ 1 h 89"/>
                <a:gd name="T36" fmla="*/ 44 w 90"/>
                <a:gd name="T37" fmla="*/ 0 h 89"/>
                <a:gd name="T38" fmla="*/ 44 w 90"/>
                <a:gd name="T39" fmla="*/ 75 h 89"/>
                <a:gd name="T40" fmla="*/ 33 w 90"/>
                <a:gd name="T41" fmla="*/ 73 h 89"/>
                <a:gd name="T42" fmla="*/ 23 w 90"/>
                <a:gd name="T43" fmla="*/ 66 h 89"/>
                <a:gd name="T44" fmla="*/ 16 w 90"/>
                <a:gd name="T45" fmla="*/ 56 h 89"/>
                <a:gd name="T46" fmla="*/ 14 w 90"/>
                <a:gd name="T47" fmla="*/ 44 h 89"/>
                <a:gd name="T48" fmla="*/ 14 w 90"/>
                <a:gd name="T49" fmla="*/ 39 h 89"/>
                <a:gd name="T50" fmla="*/ 20 w 90"/>
                <a:gd name="T51" fmla="*/ 28 h 89"/>
                <a:gd name="T52" fmla="*/ 27 w 90"/>
                <a:gd name="T53" fmla="*/ 19 h 89"/>
                <a:gd name="T54" fmla="*/ 39 w 90"/>
                <a:gd name="T55" fmla="*/ 15 h 89"/>
                <a:gd name="T56" fmla="*/ 44 w 90"/>
                <a:gd name="T57" fmla="*/ 14 h 89"/>
                <a:gd name="T58" fmla="*/ 56 w 90"/>
                <a:gd name="T59" fmla="*/ 16 h 89"/>
                <a:gd name="T60" fmla="*/ 66 w 90"/>
                <a:gd name="T61" fmla="*/ 22 h 89"/>
                <a:gd name="T62" fmla="*/ 73 w 90"/>
                <a:gd name="T63" fmla="*/ 32 h 89"/>
                <a:gd name="T64" fmla="*/ 76 w 90"/>
                <a:gd name="T65" fmla="*/ 44 h 89"/>
                <a:gd name="T66" fmla="*/ 75 w 90"/>
                <a:gd name="T67" fmla="*/ 51 h 89"/>
                <a:gd name="T68" fmla="*/ 70 w 90"/>
                <a:gd name="T69" fmla="*/ 61 h 89"/>
                <a:gd name="T70" fmla="*/ 62 w 90"/>
                <a:gd name="T71" fmla="*/ 70 h 89"/>
                <a:gd name="T72" fmla="*/ 51 w 90"/>
                <a:gd name="T73" fmla="*/ 74 h 89"/>
                <a:gd name="T74" fmla="*/ 44 w 90"/>
                <a:gd name="T75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89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8" y="19"/>
                  </a:lnTo>
                  <a:lnTo>
                    <a:pt x="3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4"/>
                  </a:lnTo>
                  <a:lnTo>
                    <a:pt x="3" y="62"/>
                  </a:lnTo>
                  <a:lnTo>
                    <a:pt x="8" y="70"/>
                  </a:lnTo>
                  <a:lnTo>
                    <a:pt x="13" y="76"/>
                  </a:lnTo>
                  <a:lnTo>
                    <a:pt x="20" y="82"/>
                  </a:lnTo>
                  <a:lnTo>
                    <a:pt x="27" y="86"/>
                  </a:lnTo>
                  <a:lnTo>
                    <a:pt x="36" y="88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69" y="82"/>
                  </a:lnTo>
                  <a:lnTo>
                    <a:pt x="77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89" y="54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89" y="35"/>
                  </a:lnTo>
                  <a:lnTo>
                    <a:pt x="86" y="27"/>
                  </a:lnTo>
                  <a:lnTo>
                    <a:pt x="82" y="19"/>
                  </a:lnTo>
                  <a:lnTo>
                    <a:pt x="77" y="13"/>
                  </a:lnTo>
                  <a:lnTo>
                    <a:pt x="69" y="7"/>
                  </a:lnTo>
                  <a:lnTo>
                    <a:pt x="62" y="3"/>
                  </a:lnTo>
                  <a:lnTo>
                    <a:pt x="54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5"/>
                  </a:moveTo>
                  <a:lnTo>
                    <a:pt x="44" y="75"/>
                  </a:lnTo>
                  <a:lnTo>
                    <a:pt x="39" y="74"/>
                  </a:lnTo>
                  <a:lnTo>
                    <a:pt x="33" y="73"/>
                  </a:lnTo>
                  <a:lnTo>
                    <a:pt x="27" y="70"/>
                  </a:lnTo>
                  <a:lnTo>
                    <a:pt x="23" y="66"/>
                  </a:lnTo>
                  <a:lnTo>
                    <a:pt x="20" y="61"/>
                  </a:lnTo>
                  <a:lnTo>
                    <a:pt x="16" y="56"/>
                  </a:lnTo>
                  <a:lnTo>
                    <a:pt x="14" y="51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3" y="22"/>
                  </a:lnTo>
                  <a:lnTo>
                    <a:pt x="27" y="19"/>
                  </a:lnTo>
                  <a:lnTo>
                    <a:pt x="33" y="16"/>
                  </a:lnTo>
                  <a:lnTo>
                    <a:pt x="39" y="15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51" y="15"/>
                  </a:lnTo>
                  <a:lnTo>
                    <a:pt x="56" y="16"/>
                  </a:lnTo>
                  <a:lnTo>
                    <a:pt x="62" y="19"/>
                  </a:lnTo>
                  <a:lnTo>
                    <a:pt x="66" y="22"/>
                  </a:lnTo>
                  <a:lnTo>
                    <a:pt x="70" y="28"/>
                  </a:lnTo>
                  <a:lnTo>
                    <a:pt x="73" y="32"/>
                  </a:lnTo>
                  <a:lnTo>
                    <a:pt x="75" y="39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75" y="51"/>
                  </a:lnTo>
                  <a:lnTo>
                    <a:pt x="73" y="56"/>
                  </a:lnTo>
                  <a:lnTo>
                    <a:pt x="70" y="61"/>
                  </a:lnTo>
                  <a:lnTo>
                    <a:pt x="66" y="66"/>
                  </a:lnTo>
                  <a:lnTo>
                    <a:pt x="62" y="70"/>
                  </a:lnTo>
                  <a:lnTo>
                    <a:pt x="56" y="73"/>
                  </a:lnTo>
                  <a:lnTo>
                    <a:pt x="51" y="74"/>
                  </a:lnTo>
                  <a:lnTo>
                    <a:pt x="44" y="75"/>
                  </a:lnTo>
                  <a:lnTo>
                    <a:pt x="4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3" name="Freeform 60"/>
            <p:cNvSpPr>
              <a:spLocks noEditPoints="1"/>
            </p:cNvSpPr>
            <p:nvPr/>
          </p:nvSpPr>
          <p:spPr bwMode="auto">
            <a:xfrm>
              <a:off x="3352800" y="3486150"/>
              <a:ext cx="200025" cy="201613"/>
            </a:xfrm>
            <a:custGeom>
              <a:avLst/>
              <a:gdLst>
                <a:gd name="T0" fmla="*/ 111 w 126"/>
                <a:gd name="T1" fmla="*/ 45 h 127"/>
                <a:gd name="T2" fmla="*/ 117 w 126"/>
                <a:gd name="T3" fmla="*/ 27 h 127"/>
                <a:gd name="T4" fmla="*/ 93 w 126"/>
                <a:gd name="T5" fmla="*/ 10 h 127"/>
                <a:gd name="T6" fmla="*/ 82 w 126"/>
                <a:gd name="T7" fmla="*/ 5 h 127"/>
                <a:gd name="T8" fmla="*/ 53 w 126"/>
                <a:gd name="T9" fmla="*/ 0 h 127"/>
                <a:gd name="T10" fmla="*/ 44 w 126"/>
                <a:gd name="T11" fmla="*/ 15 h 127"/>
                <a:gd name="T12" fmla="*/ 27 w 126"/>
                <a:gd name="T13" fmla="*/ 10 h 127"/>
                <a:gd name="T14" fmla="*/ 11 w 126"/>
                <a:gd name="T15" fmla="*/ 34 h 127"/>
                <a:gd name="T16" fmla="*/ 5 w 126"/>
                <a:gd name="T17" fmla="*/ 45 h 127"/>
                <a:gd name="T18" fmla="*/ 0 w 126"/>
                <a:gd name="T19" fmla="*/ 73 h 127"/>
                <a:gd name="T20" fmla="*/ 15 w 126"/>
                <a:gd name="T21" fmla="*/ 82 h 127"/>
                <a:gd name="T22" fmla="*/ 10 w 126"/>
                <a:gd name="T23" fmla="*/ 100 h 127"/>
                <a:gd name="T24" fmla="*/ 33 w 126"/>
                <a:gd name="T25" fmla="*/ 116 h 127"/>
                <a:gd name="T26" fmla="*/ 44 w 126"/>
                <a:gd name="T27" fmla="*/ 122 h 127"/>
                <a:gd name="T28" fmla="*/ 72 w 126"/>
                <a:gd name="T29" fmla="*/ 127 h 127"/>
                <a:gd name="T30" fmla="*/ 82 w 126"/>
                <a:gd name="T31" fmla="*/ 112 h 127"/>
                <a:gd name="T32" fmla="*/ 99 w 126"/>
                <a:gd name="T33" fmla="*/ 116 h 127"/>
                <a:gd name="T34" fmla="*/ 116 w 126"/>
                <a:gd name="T35" fmla="*/ 93 h 127"/>
                <a:gd name="T36" fmla="*/ 121 w 126"/>
                <a:gd name="T37" fmla="*/ 82 h 127"/>
                <a:gd name="T38" fmla="*/ 126 w 126"/>
                <a:gd name="T39" fmla="*/ 54 h 127"/>
                <a:gd name="T40" fmla="*/ 98 w 126"/>
                <a:gd name="T41" fmla="*/ 73 h 127"/>
                <a:gd name="T42" fmla="*/ 100 w 126"/>
                <a:gd name="T43" fmla="*/ 96 h 127"/>
                <a:gd name="T44" fmla="*/ 81 w 126"/>
                <a:gd name="T45" fmla="*/ 95 h 127"/>
                <a:gd name="T46" fmla="*/ 67 w 126"/>
                <a:gd name="T47" fmla="*/ 113 h 127"/>
                <a:gd name="T48" fmla="*/ 54 w 126"/>
                <a:gd name="T49" fmla="*/ 98 h 127"/>
                <a:gd name="T50" fmla="*/ 31 w 126"/>
                <a:gd name="T51" fmla="*/ 101 h 127"/>
                <a:gd name="T52" fmla="*/ 32 w 126"/>
                <a:gd name="T53" fmla="*/ 82 h 127"/>
                <a:gd name="T54" fmla="*/ 14 w 126"/>
                <a:gd name="T55" fmla="*/ 68 h 127"/>
                <a:gd name="T56" fmla="*/ 28 w 126"/>
                <a:gd name="T57" fmla="*/ 54 h 127"/>
                <a:gd name="T58" fmla="*/ 26 w 126"/>
                <a:gd name="T59" fmla="*/ 31 h 127"/>
                <a:gd name="T60" fmla="*/ 45 w 126"/>
                <a:gd name="T61" fmla="*/ 32 h 127"/>
                <a:gd name="T62" fmla="*/ 59 w 126"/>
                <a:gd name="T63" fmla="*/ 14 h 127"/>
                <a:gd name="T64" fmla="*/ 72 w 126"/>
                <a:gd name="T65" fmla="*/ 29 h 127"/>
                <a:gd name="T66" fmla="*/ 95 w 126"/>
                <a:gd name="T67" fmla="*/ 26 h 127"/>
                <a:gd name="T68" fmla="*/ 94 w 126"/>
                <a:gd name="T69" fmla="*/ 45 h 127"/>
                <a:gd name="T70" fmla="*/ 112 w 126"/>
                <a:gd name="T71" fmla="*/ 59 h 127"/>
                <a:gd name="T72" fmla="*/ 98 w 126"/>
                <a:gd name="T73" fmla="*/ 7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7">
                  <a:moveTo>
                    <a:pt x="121" y="47"/>
                  </a:moveTo>
                  <a:lnTo>
                    <a:pt x="111" y="45"/>
                  </a:lnTo>
                  <a:lnTo>
                    <a:pt x="117" y="35"/>
                  </a:lnTo>
                  <a:lnTo>
                    <a:pt x="117" y="27"/>
                  </a:lnTo>
                  <a:lnTo>
                    <a:pt x="102" y="12"/>
                  </a:lnTo>
                  <a:lnTo>
                    <a:pt x="93" y="10"/>
                  </a:lnTo>
                  <a:lnTo>
                    <a:pt x="84" y="16"/>
                  </a:lnTo>
                  <a:lnTo>
                    <a:pt x="82" y="5"/>
                  </a:lnTo>
                  <a:lnTo>
                    <a:pt x="75" y="0"/>
                  </a:lnTo>
                  <a:lnTo>
                    <a:pt x="53" y="0"/>
                  </a:lnTo>
                  <a:lnTo>
                    <a:pt x="46" y="5"/>
                  </a:lnTo>
                  <a:lnTo>
                    <a:pt x="44" y="15"/>
                  </a:lnTo>
                  <a:lnTo>
                    <a:pt x="36" y="9"/>
                  </a:lnTo>
                  <a:lnTo>
                    <a:pt x="27" y="10"/>
                  </a:lnTo>
                  <a:lnTo>
                    <a:pt x="12" y="26"/>
                  </a:lnTo>
                  <a:lnTo>
                    <a:pt x="11" y="34"/>
                  </a:lnTo>
                  <a:lnTo>
                    <a:pt x="15" y="43"/>
                  </a:lnTo>
                  <a:lnTo>
                    <a:pt x="5" y="45"/>
                  </a:lnTo>
                  <a:lnTo>
                    <a:pt x="0" y="51"/>
                  </a:lnTo>
                  <a:lnTo>
                    <a:pt x="0" y="73"/>
                  </a:lnTo>
                  <a:lnTo>
                    <a:pt x="5" y="80"/>
                  </a:lnTo>
                  <a:lnTo>
                    <a:pt x="15" y="82"/>
                  </a:lnTo>
                  <a:lnTo>
                    <a:pt x="9" y="91"/>
                  </a:lnTo>
                  <a:lnTo>
                    <a:pt x="10" y="100"/>
                  </a:lnTo>
                  <a:lnTo>
                    <a:pt x="25" y="115"/>
                  </a:lnTo>
                  <a:lnTo>
                    <a:pt x="33" y="116"/>
                  </a:lnTo>
                  <a:lnTo>
                    <a:pt x="42" y="111"/>
                  </a:lnTo>
                  <a:lnTo>
                    <a:pt x="44" y="122"/>
                  </a:lnTo>
                  <a:lnTo>
                    <a:pt x="52" y="127"/>
                  </a:lnTo>
                  <a:lnTo>
                    <a:pt x="72" y="127"/>
                  </a:lnTo>
                  <a:lnTo>
                    <a:pt x="80" y="122"/>
                  </a:lnTo>
                  <a:lnTo>
                    <a:pt x="82" y="112"/>
                  </a:lnTo>
                  <a:lnTo>
                    <a:pt x="91" y="117"/>
                  </a:lnTo>
                  <a:lnTo>
                    <a:pt x="99" y="116"/>
                  </a:lnTo>
                  <a:lnTo>
                    <a:pt x="114" y="101"/>
                  </a:lnTo>
                  <a:lnTo>
                    <a:pt x="116" y="93"/>
                  </a:lnTo>
                  <a:lnTo>
                    <a:pt x="111" y="84"/>
                  </a:lnTo>
                  <a:lnTo>
                    <a:pt x="121" y="82"/>
                  </a:lnTo>
                  <a:lnTo>
                    <a:pt x="126" y="75"/>
                  </a:lnTo>
                  <a:lnTo>
                    <a:pt x="126" y="54"/>
                  </a:lnTo>
                  <a:lnTo>
                    <a:pt x="121" y="47"/>
                  </a:lnTo>
                  <a:close/>
                  <a:moveTo>
                    <a:pt x="98" y="73"/>
                  </a:moveTo>
                  <a:lnTo>
                    <a:pt x="94" y="84"/>
                  </a:lnTo>
                  <a:lnTo>
                    <a:pt x="100" y="96"/>
                  </a:lnTo>
                  <a:lnTo>
                    <a:pt x="94" y="102"/>
                  </a:lnTo>
                  <a:lnTo>
                    <a:pt x="81" y="95"/>
                  </a:lnTo>
                  <a:lnTo>
                    <a:pt x="70" y="99"/>
                  </a:lnTo>
                  <a:lnTo>
                    <a:pt x="67" y="113"/>
                  </a:lnTo>
                  <a:lnTo>
                    <a:pt x="57" y="113"/>
                  </a:lnTo>
                  <a:lnTo>
                    <a:pt x="54" y="98"/>
                  </a:lnTo>
                  <a:lnTo>
                    <a:pt x="43" y="94"/>
                  </a:lnTo>
                  <a:lnTo>
                    <a:pt x="31" y="101"/>
                  </a:lnTo>
                  <a:lnTo>
                    <a:pt x="24" y="94"/>
                  </a:lnTo>
                  <a:lnTo>
                    <a:pt x="32" y="82"/>
                  </a:lnTo>
                  <a:lnTo>
                    <a:pt x="28" y="71"/>
                  </a:lnTo>
                  <a:lnTo>
                    <a:pt x="14" y="68"/>
                  </a:lnTo>
                  <a:lnTo>
                    <a:pt x="14" y="58"/>
                  </a:lnTo>
                  <a:lnTo>
                    <a:pt x="28" y="54"/>
                  </a:lnTo>
                  <a:lnTo>
                    <a:pt x="32" y="44"/>
                  </a:lnTo>
                  <a:lnTo>
                    <a:pt x="26" y="31"/>
                  </a:lnTo>
                  <a:lnTo>
                    <a:pt x="32" y="24"/>
                  </a:lnTo>
                  <a:lnTo>
                    <a:pt x="45" y="32"/>
                  </a:lnTo>
                  <a:lnTo>
                    <a:pt x="56" y="28"/>
                  </a:lnTo>
                  <a:lnTo>
                    <a:pt x="59" y="14"/>
                  </a:lnTo>
                  <a:lnTo>
                    <a:pt x="69" y="14"/>
                  </a:lnTo>
                  <a:lnTo>
                    <a:pt x="72" y="29"/>
                  </a:lnTo>
                  <a:lnTo>
                    <a:pt x="83" y="33"/>
                  </a:lnTo>
                  <a:lnTo>
                    <a:pt x="95" y="26"/>
                  </a:lnTo>
                  <a:lnTo>
                    <a:pt x="103" y="33"/>
                  </a:lnTo>
                  <a:lnTo>
                    <a:pt x="94" y="45"/>
                  </a:lnTo>
                  <a:lnTo>
                    <a:pt x="98" y="56"/>
                  </a:lnTo>
                  <a:lnTo>
                    <a:pt x="112" y="59"/>
                  </a:lnTo>
                  <a:lnTo>
                    <a:pt x="112" y="70"/>
                  </a:lnTo>
                  <a:lnTo>
                    <a:pt x="98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4" name="Freeform 61"/>
            <p:cNvSpPr>
              <a:spLocks noEditPoints="1"/>
            </p:cNvSpPr>
            <p:nvPr/>
          </p:nvSpPr>
          <p:spPr bwMode="auto">
            <a:xfrm>
              <a:off x="3414713" y="3549650"/>
              <a:ext cx="74613" cy="74613"/>
            </a:xfrm>
            <a:custGeom>
              <a:avLst/>
              <a:gdLst>
                <a:gd name="T0" fmla="*/ 24 w 47"/>
                <a:gd name="T1" fmla="*/ 0 h 47"/>
                <a:gd name="T2" fmla="*/ 24 w 47"/>
                <a:gd name="T3" fmla="*/ 0 h 47"/>
                <a:gd name="T4" fmla="*/ 19 w 47"/>
                <a:gd name="T5" fmla="*/ 0 h 47"/>
                <a:gd name="T6" fmla="*/ 15 w 47"/>
                <a:gd name="T7" fmla="*/ 2 h 47"/>
                <a:gd name="T8" fmla="*/ 11 w 47"/>
                <a:gd name="T9" fmla="*/ 4 h 47"/>
                <a:gd name="T10" fmla="*/ 7 w 47"/>
                <a:gd name="T11" fmla="*/ 6 h 47"/>
                <a:gd name="T12" fmla="*/ 4 w 47"/>
                <a:gd name="T13" fmla="*/ 10 h 47"/>
                <a:gd name="T14" fmla="*/ 2 w 47"/>
                <a:gd name="T15" fmla="*/ 14 h 47"/>
                <a:gd name="T16" fmla="*/ 1 w 47"/>
                <a:gd name="T17" fmla="*/ 19 h 47"/>
                <a:gd name="T18" fmla="*/ 0 w 47"/>
                <a:gd name="T19" fmla="*/ 23 h 47"/>
                <a:gd name="T20" fmla="*/ 0 w 47"/>
                <a:gd name="T21" fmla="*/ 23 h 47"/>
                <a:gd name="T22" fmla="*/ 1 w 47"/>
                <a:gd name="T23" fmla="*/ 28 h 47"/>
                <a:gd name="T24" fmla="*/ 2 w 47"/>
                <a:gd name="T25" fmla="*/ 33 h 47"/>
                <a:gd name="T26" fmla="*/ 4 w 47"/>
                <a:gd name="T27" fmla="*/ 36 h 47"/>
                <a:gd name="T28" fmla="*/ 7 w 47"/>
                <a:gd name="T29" fmla="*/ 41 h 47"/>
                <a:gd name="T30" fmla="*/ 11 w 47"/>
                <a:gd name="T31" fmla="*/ 43 h 47"/>
                <a:gd name="T32" fmla="*/ 15 w 47"/>
                <a:gd name="T33" fmla="*/ 45 h 47"/>
                <a:gd name="T34" fmla="*/ 19 w 47"/>
                <a:gd name="T35" fmla="*/ 47 h 47"/>
                <a:gd name="T36" fmla="*/ 24 w 47"/>
                <a:gd name="T37" fmla="*/ 47 h 47"/>
                <a:gd name="T38" fmla="*/ 24 w 47"/>
                <a:gd name="T39" fmla="*/ 47 h 47"/>
                <a:gd name="T40" fmla="*/ 29 w 47"/>
                <a:gd name="T41" fmla="*/ 47 h 47"/>
                <a:gd name="T42" fmla="*/ 33 w 47"/>
                <a:gd name="T43" fmla="*/ 45 h 47"/>
                <a:gd name="T44" fmla="*/ 38 w 47"/>
                <a:gd name="T45" fmla="*/ 43 h 47"/>
                <a:gd name="T46" fmla="*/ 41 w 47"/>
                <a:gd name="T47" fmla="*/ 41 h 47"/>
                <a:gd name="T48" fmla="*/ 44 w 47"/>
                <a:gd name="T49" fmla="*/ 36 h 47"/>
                <a:gd name="T50" fmla="*/ 46 w 47"/>
                <a:gd name="T51" fmla="*/ 33 h 47"/>
                <a:gd name="T52" fmla="*/ 47 w 47"/>
                <a:gd name="T53" fmla="*/ 28 h 47"/>
                <a:gd name="T54" fmla="*/ 47 w 47"/>
                <a:gd name="T55" fmla="*/ 23 h 47"/>
                <a:gd name="T56" fmla="*/ 47 w 47"/>
                <a:gd name="T57" fmla="*/ 23 h 47"/>
                <a:gd name="T58" fmla="*/ 47 w 47"/>
                <a:gd name="T59" fmla="*/ 19 h 47"/>
                <a:gd name="T60" fmla="*/ 46 w 47"/>
                <a:gd name="T61" fmla="*/ 14 h 47"/>
                <a:gd name="T62" fmla="*/ 44 w 47"/>
                <a:gd name="T63" fmla="*/ 10 h 47"/>
                <a:gd name="T64" fmla="*/ 41 w 47"/>
                <a:gd name="T65" fmla="*/ 6 h 47"/>
                <a:gd name="T66" fmla="*/ 38 w 47"/>
                <a:gd name="T67" fmla="*/ 4 h 47"/>
                <a:gd name="T68" fmla="*/ 33 w 47"/>
                <a:gd name="T69" fmla="*/ 2 h 47"/>
                <a:gd name="T70" fmla="*/ 29 w 47"/>
                <a:gd name="T71" fmla="*/ 0 h 47"/>
                <a:gd name="T72" fmla="*/ 24 w 47"/>
                <a:gd name="T73" fmla="*/ 0 h 47"/>
                <a:gd name="T74" fmla="*/ 24 w 47"/>
                <a:gd name="T75" fmla="*/ 0 h 47"/>
                <a:gd name="T76" fmla="*/ 24 w 47"/>
                <a:gd name="T77" fmla="*/ 33 h 47"/>
                <a:gd name="T78" fmla="*/ 24 w 47"/>
                <a:gd name="T79" fmla="*/ 33 h 47"/>
                <a:gd name="T80" fmla="*/ 20 w 47"/>
                <a:gd name="T81" fmla="*/ 32 h 47"/>
                <a:gd name="T82" fmla="*/ 17 w 47"/>
                <a:gd name="T83" fmla="*/ 30 h 47"/>
                <a:gd name="T84" fmla="*/ 15 w 47"/>
                <a:gd name="T85" fmla="*/ 27 h 47"/>
                <a:gd name="T86" fmla="*/ 15 w 47"/>
                <a:gd name="T87" fmla="*/ 23 h 47"/>
                <a:gd name="T88" fmla="*/ 15 w 47"/>
                <a:gd name="T89" fmla="*/ 23 h 47"/>
                <a:gd name="T90" fmla="*/ 15 w 47"/>
                <a:gd name="T91" fmla="*/ 20 h 47"/>
                <a:gd name="T92" fmla="*/ 17 w 47"/>
                <a:gd name="T93" fmla="*/ 17 h 47"/>
                <a:gd name="T94" fmla="*/ 20 w 47"/>
                <a:gd name="T95" fmla="*/ 15 h 47"/>
                <a:gd name="T96" fmla="*/ 24 w 47"/>
                <a:gd name="T97" fmla="*/ 14 h 47"/>
                <a:gd name="T98" fmla="*/ 24 w 47"/>
                <a:gd name="T99" fmla="*/ 14 h 47"/>
                <a:gd name="T100" fmla="*/ 28 w 47"/>
                <a:gd name="T101" fmla="*/ 15 h 47"/>
                <a:gd name="T102" fmla="*/ 31 w 47"/>
                <a:gd name="T103" fmla="*/ 17 h 47"/>
                <a:gd name="T104" fmla="*/ 33 w 47"/>
                <a:gd name="T105" fmla="*/ 20 h 47"/>
                <a:gd name="T106" fmla="*/ 33 w 47"/>
                <a:gd name="T107" fmla="*/ 23 h 47"/>
                <a:gd name="T108" fmla="*/ 33 w 47"/>
                <a:gd name="T109" fmla="*/ 23 h 47"/>
                <a:gd name="T110" fmla="*/ 33 w 47"/>
                <a:gd name="T111" fmla="*/ 27 h 47"/>
                <a:gd name="T112" fmla="*/ 31 w 47"/>
                <a:gd name="T113" fmla="*/ 30 h 47"/>
                <a:gd name="T114" fmla="*/ 28 w 47"/>
                <a:gd name="T115" fmla="*/ 32 h 47"/>
                <a:gd name="T116" fmla="*/ 24 w 47"/>
                <a:gd name="T117" fmla="*/ 33 h 47"/>
                <a:gd name="T118" fmla="*/ 24 w 47"/>
                <a:gd name="T1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47">
                  <a:moveTo>
                    <a:pt x="24" y="0"/>
                  </a:move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8"/>
                  </a:lnTo>
                  <a:lnTo>
                    <a:pt x="2" y="33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1" y="43"/>
                  </a:lnTo>
                  <a:lnTo>
                    <a:pt x="15" y="45"/>
                  </a:lnTo>
                  <a:lnTo>
                    <a:pt x="19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9" y="47"/>
                  </a:lnTo>
                  <a:lnTo>
                    <a:pt x="33" y="45"/>
                  </a:lnTo>
                  <a:lnTo>
                    <a:pt x="38" y="43"/>
                  </a:lnTo>
                  <a:lnTo>
                    <a:pt x="41" y="41"/>
                  </a:lnTo>
                  <a:lnTo>
                    <a:pt x="44" y="36"/>
                  </a:lnTo>
                  <a:lnTo>
                    <a:pt x="46" y="33"/>
                  </a:lnTo>
                  <a:lnTo>
                    <a:pt x="47" y="28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7" y="19"/>
                  </a:lnTo>
                  <a:lnTo>
                    <a:pt x="46" y="14"/>
                  </a:lnTo>
                  <a:lnTo>
                    <a:pt x="44" y="10"/>
                  </a:lnTo>
                  <a:lnTo>
                    <a:pt x="41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24" y="33"/>
                  </a:moveTo>
                  <a:lnTo>
                    <a:pt x="24" y="33"/>
                  </a:lnTo>
                  <a:lnTo>
                    <a:pt x="20" y="32"/>
                  </a:lnTo>
                  <a:lnTo>
                    <a:pt x="17" y="30"/>
                  </a:lnTo>
                  <a:lnTo>
                    <a:pt x="15" y="27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7" y="17"/>
                  </a:lnTo>
                  <a:lnTo>
                    <a:pt x="20" y="15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15"/>
                  </a:lnTo>
                  <a:lnTo>
                    <a:pt x="31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7"/>
                  </a:lnTo>
                  <a:lnTo>
                    <a:pt x="31" y="30"/>
                  </a:lnTo>
                  <a:lnTo>
                    <a:pt x="28" y="32"/>
                  </a:lnTo>
                  <a:lnTo>
                    <a:pt x="24" y="33"/>
                  </a:lnTo>
                  <a:lnTo>
                    <a:pt x="2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2921000" y="3421063"/>
              <a:ext cx="165100" cy="163513"/>
            </a:xfrm>
            <a:custGeom>
              <a:avLst/>
              <a:gdLst>
                <a:gd name="T0" fmla="*/ 104 w 104"/>
                <a:gd name="T1" fmla="*/ 14 h 103"/>
                <a:gd name="T2" fmla="*/ 104 w 104"/>
                <a:gd name="T3" fmla="*/ 0 h 103"/>
                <a:gd name="T4" fmla="*/ 104 w 104"/>
                <a:gd name="T5" fmla="*/ 0 h 103"/>
                <a:gd name="T6" fmla="*/ 93 w 104"/>
                <a:gd name="T7" fmla="*/ 0 h 103"/>
                <a:gd name="T8" fmla="*/ 83 w 104"/>
                <a:gd name="T9" fmla="*/ 2 h 103"/>
                <a:gd name="T10" fmla="*/ 73 w 104"/>
                <a:gd name="T11" fmla="*/ 4 h 103"/>
                <a:gd name="T12" fmla="*/ 64 w 104"/>
                <a:gd name="T13" fmla="*/ 7 h 103"/>
                <a:gd name="T14" fmla="*/ 54 w 104"/>
                <a:gd name="T15" fmla="*/ 11 h 103"/>
                <a:gd name="T16" fmla="*/ 45 w 104"/>
                <a:gd name="T17" fmla="*/ 17 h 103"/>
                <a:gd name="T18" fmla="*/ 38 w 104"/>
                <a:gd name="T19" fmla="*/ 23 h 103"/>
                <a:gd name="T20" fmla="*/ 30 w 104"/>
                <a:gd name="T21" fmla="*/ 30 h 103"/>
                <a:gd name="T22" fmla="*/ 24 w 104"/>
                <a:gd name="T23" fmla="*/ 37 h 103"/>
                <a:gd name="T24" fmla="*/ 17 w 104"/>
                <a:gd name="T25" fmla="*/ 45 h 103"/>
                <a:gd name="T26" fmla="*/ 13 w 104"/>
                <a:gd name="T27" fmla="*/ 54 h 103"/>
                <a:gd name="T28" fmla="*/ 7 w 104"/>
                <a:gd name="T29" fmla="*/ 62 h 103"/>
                <a:gd name="T30" fmla="*/ 4 w 104"/>
                <a:gd name="T31" fmla="*/ 72 h 103"/>
                <a:gd name="T32" fmla="*/ 2 w 104"/>
                <a:gd name="T33" fmla="*/ 82 h 103"/>
                <a:gd name="T34" fmla="*/ 0 w 104"/>
                <a:gd name="T35" fmla="*/ 92 h 103"/>
                <a:gd name="T36" fmla="*/ 0 w 104"/>
                <a:gd name="T37" fmla="*/ 103 h 103"/>
                <a:gd name="T38" fmla="*/ 14 w 104"/>
                <a:gd name="T39" fmla="*/ 103 h 103"/>
                <a:gd name="T40" fmla="*/ 14 w 104"/>
                <a:gd name="T41" fmla="*/ 103 h 103"/>
                <a:gd name="T42" fmla="*/ 14 w 104"/>
                <a:gd name="T43" fmla="*/ 94 h 103"/>
                <a:gd name="T44" fmla="*/ 16 w 104"/>
                <a:gd name="T45" fmla="*/ 85 h 103"/>
                <a:gd name="T46" fmla="*/ 18 w 104"/>
                <a:gd name="T47" fmla="*/ 76 h 103"/>
                <a:gd name="T48" fmla="*/ 21 w 104"/>
                <a:gd name="T49" fmla="*/ 68 h 103"/>
                <a:gd name="T50" fmla="*/ 25 w 104"/>
                <a:gd name="T51" fmla="*/ 60 h 103"/>
                <a:gd name="T52" fmla="*/ 29 w 104"/>
                <a:gd name="T53" fmla="*/ 53 h 103"/>
                <a:gd name="T54" fmla="*/ 34 w 104"/>
                <a:gd name="T55" fmla="*/ 46 h 103"/>
                <a:gd name="T56" fmla="*/ 40 w 104"/>
                <a:gd name="T57" fmla="*/ 40 h 103"/>
                <a:gd name="T58" fmla="*/ 46 w 104"/>
                <a:gd name="T59" fmla="*/ 34 h 103"/>
                <a:gd name="T60" fmla="*/ 54 w 104"/>
                <a:gd name="T61" fmla="*/ 29 h 103"/>
                <a:gd name="T62" fmla="*/ 61 w 104"/>
                <a:gd name="T63" fmla="*/ 24 h 103"/>
                <a:gd name="T64" fmla="*/ 69 w 104"/>
                <a:gd name="T65" fmla="*/ 20 h 103"/>
                <a:gd name="T66" fmla="*/ 77 w 104"/>
                <a:gd name="T67" fmla="*/ 17 h 103"/>
                <a:gd name="T68" fmla="*/ 85 w 104"/>
                <a:gd name="T69" fmla="*/ 15 h 103"/>
                <a:gd name="T70" fmla="*/ 95 w 104"/>
                <a:gd name="T71" fmla="*/ 14 h 103"/>
                <a:gd name="T72" fmla="*/ 104 w 104"/>
                <a:gd name="T73" fmla="*/ 14 h 103"/>
                <a:gd name="T74" fmla="*/ 104 w 104"/>
                <a:gd name="T75" fmla="*/ 1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3">
                  <a:moveTo>
                    <a:pt x="104" y="14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64" y="7"/>
                  </a:lnTo>
                  <a:lnTo>
                    <a:pt x="54" y="11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30"/>
                  </a:lnTo>
                  <a:lnTo>
                    <a:pt x="24" y="37"/>
                  </a:lnTo>
                  <a:lnTo>
                    <a:pt x="17" y="45"/>
                  </a:lnTo>
                  <a:lnTo>
                    <a:pt x="13" y="54"/>
                  </a:lnTo>
                  <a:lnTo>
                    <a:pt x="7" y="62"/>
                  </a:lnTo>
                  <a:lnTo>
                    <a:pt x="4" y="72"/>
                  </a:lnTo>
                  <a:lnTo>
                    <a:pt x="2" y="82"/>
                  </a:lnTo>
                  <a:lnTo>
                    <a:pt x="0" y="92"/>
                  </a:lnTo>
                  <a:lnTo>
                    <a:pt x="0" y="103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4" y="94"/>
                  </a:lnTo>
                  <a:lnTo>
                    <a:pt x="16" y="85"/>
                  </a:lnTo>
                  <a:lnTo>
                    <a:pt x="18" y="76"/>
                  </a:lnTo>
                  <a:lnTo>
                    <a:pt x="21" y="68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4" y="46"/>
                  </a:lnTo>
                  <a:lnTo>
                    <a:pt x="40" y="40"/>
                  </a:lnTo>
                  <a:lnTo>
                    <a:pt x="46" y="34"/>
                  </a:lnTo>
                  <a:lnTo>
                    <a:pt x="54" y="29"/>
                  </a:lnTo>
                  <a:lnTo>
                    <a:pt x="61" y="24"/>
                  </a:lnTo>
                  <a:lnTo>
                    <a:pt x="69" y="20"/>
                  </a:lnTo>
                  <a:lnTo>
                    <a:pt x="77" y="17"/>
                  </a:lnTo>
                  <a:lnTo>
                    <a:pt x="85" y="15"/>
                  </a:lnTo>
                  <a:lnTo>
                    <a:pt x="95" y="14"/>
                  </a:lnTo>
                  <a:lnTo>
                    <a:pt x="104" y="14"/>
                  </a:lnTo>
                  <a:lnTo>
                    <a:pt x="10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sp>
        <p:nvSpPr>
          <p:cNvPr id="56" name="Freeform 47"/>
          <p:cNvSpPr>
            <a:spLocks noEditPoints="1"/>
          </p:cNvSpPr>
          <p:nvPr/>
        </p:nvSpPr>
        <p:spPr bwMode="auto">
          <a:xfrm>
            <a:off x="5073591" y="3751748"/>
            <a:ext cx="214565" cy="225249"/>
          </a:xfrm>
          <a:custGeom>
            <a:avLst/>
            <a:gdLst>
              <a:gd name="T0" fmla="*/ 449 w 482"/>
              <a:gd name="T1" fmla="*/ 33 h 506"/>
              <a:gd name="T2" fmla="*/ 353 w 482"/>
              <a:gd name="T3" fmla="*/ 120 h 506"/>
              <a:gd name="T4" fmla="*/ 197 w 482"/>
              <a:gd name="T5" fmla="*/ 81 h 506"/>
              <a:gd name="T6" fmla="*/ 58 w 482"/>
              <a:gd name="T7" fmla="*/ 138 h 506"/>
              <a:gd name="T8" fmla="*/ 4 w 482"/>
              <a:gd name="T9" fmla="*/ 315 h 506"/>
              <a:gd name="T10" fmla="*/ 54 w 482"/>
              <a:gd name="T11" fmla="*/ 506 h 506"/>
              <a:gd name="T12" fmla="*/ 197 w 482"/>
              <a:gd name="T13" fmla="*/ 475 h 506"/>
              <a:gd name="T14" fmla="*/ 336 w 482"/>
              <a:gd name="T15" fmla="*/ 418 h 506"/>
              <a:gd name="T16" fmla="*/ 395 w 482"/>
              <a:gd name="T17" fmla="*/ 279 h 506"/>
              <a:gd name="T18" fmla="*/ 404 w 482"/>
              <a:gd name="T19" fmla="*/ 136 h 506"/>
              <a:gd name="T20" fmla="*/ 398 w 482"/>
              <a:gd name="T21" fmla="*/ 74 h 506"/>
              <a:gd name="T22" fmla="*/ 289 w 482"/>
              <a:gd name="T23" fmla="*/ 492 h 506"/>
              <a:gd name="T24" fmla="*/ 373 w 482"/>
              <a:gd name="T25" fmla="*/ 331 h 506"/>
              <a:gd name="T26" fmla="*/ 267 w 482"/>
              <a:gd name="T27" fmla="*/ 447 h 506"/>
              <a:gd name="T28" fmla="*/ 144 w 482"/>
              <a:gd name="T29" fmla="*/ 454 h 506"/>
              <a:gd name="T30" fmla="*/ 27 w 482"/>
              <a:gd name="T31" fmla="*/ 347 h 506"/>
              <a:gd name="T32" fmla="*/ 45 w 482"/>
              <a:gd name="T33" fmla="*/ 177 h 506"/>
              <a:gd name="T34" fmla="*/ 179 w 482"/>
              <a:gd name="T35" fmla="*/ 96 h 506"/>
              <a:gd name="T36" fmla="*/ 325 w 482"/>
              <a:gd name="T37" fmla="*/ 148 h 506"/>
              <a:gd name="T38" fmla="*/ 197 w 482"/>
              <a:gd name="T39" fmla="*/ 130 h 506"/>
              <a:gd name="T40" fmla="*/ 92 w 482"/>
              <a:gd name="T41" fmla="*/ 173 h 506"/>
              <a:gd name="T42" fmla="*/ 51 w 482"/>
              <a:gd name="T43" fmla="*/ 307 h 506"/>
              <a:gd name="T44" fmla="*/ 127 w 482"/>
              <a:gd name="T45" fmla="*/ 409 h 506"/>
              <a:gd name="T46" fmla="*/ 254 w 482"/>
              <a:gd name="T47" fmla="*/ 416 h 506"/>
              <a:gd name="T48" fmla="*/ 339 w 482"/>
              <a:gd name="T49" fmla="*/ 322 h 506"/>
              <a:gd name="T50" fmla="*/ 325 w 482"/>
              <a:gd name="T51" fmla="*/ 203 h 506"/>
              <a:gd name="T52" fmla="*/ 377 w 482"/>
              <a:gd name="T53" fmla="*/ 245 h 506"/>
              <a:gd name="T54" fmla="*/ 222 w 482"/>
              <a:gd name="T55" fmla="*/ 303 h 506"/>
              <a:gd name="T56" fmla="*/ 172 w 482"/>
              <a:gd name="T57" fmla="*/ 303 h 506"/>
              <a:gd name="T58" fmla="*/ 177 w 482"/>
              <a:gd name="T59" fmla="*/ 248 h 506"/>
              <a:gd name="T60" fmla="*/ 211 w 482"/>
              <a:gd name="T61" fmla="*/ 262 h 506"/>
              <a:gd name="T62" fmla="*/ 221 w 482"/>
              <a:gd name="T63" fmla="*/ 272 h 506"/>
              <a:gd name="T64" fmla="*/ 207 w 482"/>
              <a:gd name="T65" fmla="*/ 230 h 506"/>
              <a:gd name="T66" fmla="*/ 148 w 482"/>
              <a:gd name="T67" fmla="*/ 269 h 506"/>
              <a:gd name="T68" fmla="*/ 197 w 482"/>
              <a:gd name="T69" fmla="*/ 327 h 506"/>
              <a:gd name="T70" fmla="*/ 247 w 482"/>
              <a:gd name="T71" fmla="*/ 279 h 506"/>
              <a:gd name="T72" fmla="*/ 285 w 482"/>
              <a:gd name="T73" fmla="*/ 263 h 506"/>
              <a:gd name="T74" fmla="*/ 261 w 482"/>
              <a:gd name="T75" fmla="*/ 341 h 506"/>
              <a:gd name="T76" fmla="*/ 197 w 482"/>
              <a:gd name="T77" fmla="*/ 368 h 506"/>
              <a:gd name="T78" fmla="*/ 133 w 482"/>
              <a:gd name="T79" fmla="*/ 341 h 506"/>
              <a:gd name="T80" fmla="*/ 107 w 482"/>
              <a:gd name="T81" fmla="*/ 270 h 506"/>
              <a:gd name="T82" fmla="*/ 147 w 482"/>
              <a:gd name="T83" fmla="*/ 203 h 506"/>
              <a:gd name="T84" fmla="*/ 223 w 482"/>
              <a:gd name="T85" fmla="*/ 192 h 506"/>
              <a:gd name="T86" fmla="*/ 254 w 482"/>
              <a:gd name="T87" fmla="*/ 191 h 506"/>
              <a:gd name="T88" fmla="*/ 167 w 482"/>
              <a:gd name="T89" fmla="*/ 178 h 506"/>
              <a:gd name="T90" fmla="*/ 101 w 482"/>
              <a:gd name="T91" fmla="*/ 239 h 506"/>
              <a:gd name="T92" fmla="*/ 110 w 482"/>
              <a:gd name="T93" fmla="*/ 336 h 506"/>
              <a:gd name="T94" fmla="*/ 187 w 482"/>
              <a:gd name="T95" fmla="*/ 381 h 506"/>
              <a:gd name="T96" fmla="*/ 255 w 482"/>
              <a:gd name="T97" fmla="*/ 365 h 506"/>
              <a:gd name="T98" fmla="*/ 301 w 482"/>
              <a:gd name="T99" fmla="*/ 288 h 506"/>
              <a:gd name="T100" fmla="*/ 279 w 482"/>
              <a:gd name="T101" fmla="*/ 214 h 506"/>
              <a:gd name="T102" fmla="*/ 332 w 482"/>
              <a:gd name="T103" fmla="*/ 279 h 506"/>
              <a:gd name="T104" fmla="*/ 292 w 482"/>
              <a:gd name="T105" fmla="*/ 374 h 506"/>
              <a:gd name="T106" fmla="*/ 184 w 482"/>
              <a:gd name="T107" fmla="*/ 412 h 506"/>
              <a:gd name="T108" fmla="*/ 85 w 482"/>
              <a:gd name="T109" fmla="*/ 352 h 506"/>
              <a:gd name="T110" fmla="*/ 73 w 482"/>
              <a:gd name="T111" fmla="*/ 228 h 506"/>
              <a:gd name="T112" fmla="*/ 158 w 482"/>
              <a:gd name="T113" fmla="*/ 149 h 506"/>
              <a:gd name="T114" fmla="*/ 270 w 482"/>
              <a:gd name="T115" fmla="*/ 16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2" h="506">
                <a:moveTo>
                  <a:pt x="404" y="136"/>
                </a:moveTo>
                <a:lnTo>
                  <a:pt x="482" y="57"/>
                </a:lnTo>
                <a:lnTo>
                  <a:pt x="447" y="45"/>
                </a:lnTo>
                <a:lnTo>
                  <a:pt x="449" y="44"/>
                </a:lnTo>
                <a:lnTo>
                  <a:pt x="449" y="44"/>
                </a:lnTo>
                <a:lnTo>
                  <a:pt x="451" y="42"/>
                </a:lnTo>
                <a:lnTo>
                  <a:pt x="451" y="39"/>
                </a:lnTo>
                <a:lnTo>
                  <a:pt x="451" y="37"/>
                </a:lnTo>
                <a:lnTo>
                  <a:pt x="449" y="33"/>
                </a:lnTo>
                <a:lnTo>
                  <a:pt x="449" y="33"/>
                </a:lnTo>
                <a:lnTo>
                  <a:pt x="446" y="32"/>
                </a:lnTo>
                <a:lnTo>
                  <a:pt x="444" y="32"/>
                </a:lnTo>
                <a:lnTo>
                  <a:pt x="441" y="32"/>
                </a:lnTo>
                <a:lnTo>
                  <a:pt x="439" y="33"/>
                </a:lnTo>
                <a:lnTo>
                  <a:pt x="437" y="36"/>
                </a:lnTo>
                <a:lnTo>
                  <a:pt x="425" y="0"/>
                </a:lnTo>
                <a:lnTo>
                  <a:pt x="346" y="79"/>
                </a:lnTo>
                <a:lnTo>
                  <a:pt x="358" y="114"/>
                </a:lnTo>
                <a:lnTo>
                  <a:pt x="353" y="119"/>
                </a:lnTo>
                <a:lnTo>
                  <a:pt x="353" y="120"/>
                </a:lnTo>
                <a:lnTo>
                  <a:pt x="335" y="137"/>
                </a:lnTo>
                <a:lnTo>
                  <a:pt x="335" y="137"/>
                </a:lnTo>
                <a:lnTo>
                  <a:pt x="321" y="124"/>
                </a:lnTo>
                <a:lnTo>
                  <a:pt x="305" y="113"/>
                </a:lnTo>
                <a:lnTo>
                  <a:pt x="289" y="104"/>
                </a:lnTo>
                <a:lnTo>
                  <a:pt x="271" y="95"/>
                </a:lnTo>
                <a:lnTo>
                  <a:pt x="254" y="90"/>
                </a:lnTo>
                <a:lnTo>
                  <a:pt x="236" y="84"/>
                </a:lnTo>
                <a:lnTo>
                  <a:pt x="216" y="82"/>
                </a:lnTo>
                <a:lnTo>
                  <a:pt x="197" y="81"/>
                </a:lnTo>
                <a:lnTo>
                  <a:pt x="197" y="81"/>
                </a:lnTo>
                <a:lnTo>
                  <a:pt x="177" y="82"/>
                </a:lnTo>
                <a:lnTo>
                  <a:pt x="158" y="84"/>
                </a:lnTo>
                <a:lnTo>
                  <a:pt x="140" y="90"/>
                </a:lnTo>
                <a:lnTo>
                  <a:pt x="121" y="96"/>
                </a:lnTo>
                <a:lnTo>
                  <a:pt x="104" y="104"/>
                </a:lnTo>
                <a:lnTo>
                  <a:pt x="88" y="114"/>
                </a:lnTo>
                <a:lnTo>
                  <a:pt x="72" y="125"/>
                </a:lnTo>
                <a:lnTo>
                  <a:pt x="58" y="138"/>
                </a:lnTo>
                <a:lnTo>
                  <a:pt x="58" y="138"/>
                </a:lnTo>
                <a:lnTo>
                  <a:pt x="44" y="153"/>
                </a:lnTo>
                <a:lnTo>
                  <a:pt x="33" y="169"/>
                </a:lnTo>
                <a:lnTo>
                  <a:pt x="22" y="187"/>
                </a:lnTo>
                <a:lnTo>
                  <a:pt x="14" y="204"/>
                </a:lnTo>
                <a:lnTo>
                  <a:pt x="8" y="221"/>
                </a:lnTo>
                <a:lnTo>
                  <a:pt x="4" y="241"/>
                </a:lnTo>
                <a:lnTo>
                  <a:pt x="0" y="259"/>
                </a:lnTo>
                <a:lnTo>
                  <a:pt x="0" y="279"/>
                </a:lnTo>
                <a:lnTo>
                  <a:pt x="0" y="297"/>
                </a:lnTo>
                <a:lnTo>
                  <a:pt x="4" y="315"/>
                </a:lnTo>
                <a:lnTo>
                  <a:pt x="8" y="335"/>
                </a:lnTo>
                <a:lnTo>
                  <a:pt x="14" y="352"/>
                </a:lnTo>
                <a:lnTo>
                  <a:pt x="22" y="369"/>
                </a:lnTo>
                <a:lnTo>
                  <a:pt x="33" y="387"/>
                </a:lnTo>
                <a:lnTo>
                  <a:pt x="44" y="403"/>
                </a:lnTo>
                <a:lnTo>
                  <a:pt x="58" y="418"/>
                </a:lnTo>
                <a:lnTo>
                  <a:pt x="58" y="418"/>
                </a:lnTo>
                <a:lnTo>
                  <a:pt x="66" y="425"/>
                </a:lnTo>
                <a:lnTo>
                  <a:pt x="76" y="433"/>
                </a:lnTo>
                <a:lnTo>
                  <a:pt x="54" y="506"/>
                </a:lnTo>
                <a:lnTo>
                  <a:pt x="115" y="506"/>
                </a:lnTo>
                <a:lnTo>
                  <a:pt x="128" y="462"/>
                </a:lnTo>
                <a:lnTo>
                  <a:pt x="128" y="462"/>
                </a:lnTo>
                <a:lnTo>
                  <a:pt x="144" y="469"/>
                </a:lnTo>
                <a:lnTo>
                  <a:pt x="161" y="472"/>
                </a:lnTo>
                <a:lnTo>
                  <a:pt x="180" y="474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197" y="475"/>
                </a:lnTo>
                <a:lnTo>
                  <a:pt x="215" y="474"/>
                </a:lnTo>
                <a:lnTo>
                  <a:pt x="233" y="472"/>
                </a:lnTo>
                <a:lnTo>
                  <a:pt x="249" y="469"/>
                </a:lnTo>
                <a:lnTo>
                  <a:pt x="266" y="463"/>
                </a:lnTo>
                <a:lnTo>
                  <a:pt x="278" y="506"/>
                </a:lnTo>
                <a:lnTo>
                  <a:pt x="338" y="506"/>
                </a:lnTo>
                <a:lnTo>
                  <a:pt x="318" y="434"/>
                </a:lnTo>
                <a:lnTo>
                  <a:pt x="318" y="434"/>
                </a:lnTo>
                <a:lnTo>
                  <a:pt x="328" y="427"/>
                </a:lnTo>
                <a:lnTo>
                  <a:pt x="336" y="418"/>
                </a:lnTo>
                <a:lnTo>
                  <a:pt x="336" y="418"/>
                </a:lnTo>
                <a:lnTo>
                  <a:pt x="350" y="403"/>
                </a:lnTo>
                <a:lnTo>
                  <a:pt x="361" y="388"/>
                </a:lnTo>
                <a:lnTo>
                  <a:pt x="371" y="371"/>
                </a:lnTo>
                <a:lnTo>
                  <a:pt x="379" y="354"/>
                </a:lnTo>
                <a:lnTo>
                  <a:pt x="386" y="336"/>
                </a:lnTo>
                <a:lnTo>
                  <a:pt x="390" y="316"/>
                </a:lnTo>
                <a:lnTo>
                  <a:pt x="393" y="298"/>
                </a:lnTo>
                <a:lnTo>
                  <a:pt x="395" y="279"/>
                </a:lnTo>
                <a:lnTo>
                  <a:pt x="395" y="279"/>
                </a:lnTo>
                <a:lnTo>
                  <a:pt x="393" y="260"/>
                </a:lnTo>
                <a:lnTo>
                  <a:pt x="391" y="242"/>
                </a:lnTo>
                <a:lnTo>
                  <a:pt x="387" y="225"/>
                </a:lnTo>
                <a:lnTo>
                  <a:pt x="382" y="208"/>
                </a:lnTo>
                <a:lnTo>
                  <a:pt x="375" y="192"/>
                </a:lnTo>
                <a:lnTo>
                  <a:pt x="366" y="176"/>
                </a:lnTo>
                <a:lnTo>
                  <a:pt x="357" y="162"/>
                </a:lnTo>
                <a:lnTo>
                  <a:pt x="345" y="148"/>
                </a:lnTo>
                <a:lnTo>
                  <a:pt x="369" y="124"/>
                </a:lnTo>
                <a:lnTo>
                  <a:pt x="404" y="136"/>
                </a:lnTo>
                <a:close/>
                <a:moveTo>
                  <a:pt x="456" y="64"/>
                </a:moveTo>
                <a:lnTo>
                  <a:pt x="400" y="120"/>
                </a:lnTo>
                <a:lnTo>
                  <a:pt x="379" y="113"/>
                </a:lnTo>
                <a:lnTo>
                  <a:pt x="436" y="57"/>
                </a:lnTo>
                <a:lnTo>
                  <a:pt x="456" y="64"/>
                </a:lnTo>
                <a:close/>
                <a:moveTo>
                  <a:pt x="370" y="103"/>
                </a:moveTo>
                <a:lnTo>
                  <a:pt x="362" y="82"/>
                </a:lnTo>
                <a:lnTo>
                  <a:pt x="418" y="26"/>
                </a:lnTo>
                <a:lnTo>
                  <a:pt x="426" y="46"/>
                </a:lnTo>
                <a:lnTo>
                  <a:pt x="398" y="74"/>
                </a:lnTo>
                <a:lnTo>
                  <a:pt x="370" y="103"/>
                </a:lnTo>
                <a:close/>
                <a:moveTo>
                  <a:pt x="104" y="492"/>
                </a:moveTo>
                <a:lnTo>
                  <a:pt x="74" y="492"/>
                </a:lnTo>
                <a:lnTo>
                  <a:pt x="88" y="443"/>
                </a:lnTo>
                <a:lnTo>
                  <a:pt x="88" y="443"/>
                </a:lnTo>
                <a:lnTo>
                  <a:pt x="101" y="450"/>
                </a:lnTo>
                <a:lnTo>
                  <a:pt x="114" y="457"/>
                </a:lnTo>
                <a:lnTo>
                  <a:pt x="104" y="492"/>
                </a:lnTo>
                <a:close/>
                <a:moveTo>
                  <a:pt x="319" y="492"/>
                </a:moveTo>
                <a:lnTo>
                  <a:pt x="289" y="492"/>
                </a:lnTo>
                <a:lnTo>
                  <a:pt x="279" y="458"/>
                </a:lnTo>
                <a:lnTo>
                  <a:pt x="279" y="458"/>
                </a:lnTo>
                <a:lnTo>
                  <a:pt x="292" y="451"/>
                </a:lnTo>
                <a:lnTo>
                  <a:pt x="305" y="443"/>
                </a:lnTo>
                <a:lnTo>
                  <a:pt x="319" y="492"/>
                </a:lnTo>
                <a:close/>
                <a:moveTo>
                  <a:pt x="380" y="279"/>
                </a:moveTo>
                <a:lnTo>
                  <a:pt x="380" y="279"/>
                </a:lnTo>
                <a:lnTo>
                  <a:pt x="379" y="296"/>
                </a:lnTo>
                <a:lnTo>
                  <a:pt x="377" y="314"/>
                </a:lnTo>
                <a:lnTo>
                  <a:pt x="373" y="331"/>
                </a:lnTo>
                <a:lnTo>
                  <a:pt x="366" y="348"/>
                </a:lnTo>
                <a:lnTo>
                  <a:pt x="359" y="364"/>
                </a:lnTo>
                <a:lnTo>
                  <a:pt x="349" y="380"/>
                </a:lnTo>
                <a:lnTo>
                  <a:pt x="338" y="394"/>
                </a:lnTo>
                <a:lnTo>
                  <a:pt x="326" y="407"/>
                </a:lnTo>
                <a:lnTo>
                  <a:pt x="326" y="407"/>
                </a:lnTo>
                <a:lnTo>
                  <a:pt x="314" y="420"/>
                </a:lnTo>
                <a:lnTo>
                  <a:pt x="298" y="431"/>
                </a:lnTo>
                <a:lnTo>
                  <a:pt x="283" y="439"/>
                </a:lnTo>
                <a:lnTo>
                  <a:pt x="267" y="447"/>
                </a:lnTo>
                <a:lnTo>
                  <a:pt x="251" y="454"/>
                </a:lnTo>
                <a:lnTo>
                  <a:pt x="234" y="458"/>
                </a:lnTo>
                <a:lnTo>
                  <a:pt x="215" y="460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97" y="461"/>
                </a:lnTo>
                <a:lnTo>
                  <a:pt x="179" y="460"/>
                </a:lnTo>
                <a:lnTo>
                  <a:pt x="161" y="458"/>
                </a:lnTo>
                <a:lnTo>
                  <a:pt x="144" y="454"/>
                </a:lnTo>
                <a:lnTo>
                  <a:pt x="127" y="447"/>
                </a:lnTo>
                <a:lnTo>
                  <a:pt x="110" y="439"/>
                </a:lnTo>
                <a:lnTo>
                  <a:pt x="95" y="431"/>
                </a:lnTo>
                <a:lnTo>
                  <a:pt x="81" y="420"/>
                </a:lnTo>
                <a:lnTo>
                  <a:pt x="67" y="407"/>
                </a:lnTo>
                <a:lnTo>
                  <a:pt x="67" y="407"/>
                </a:lnTo>
                <a:lnTo>
                  <a:pt x="55" y="394"/>
                </a:lnTo>
                <a:lnTo>
                  <a:pt x="45" y="379"/>
                </a:lnTo>
                <a:lnTo>
                  <a:pt x="35" y="363"/>
                </a:lnTo>
                <a:lnTo>
                  <a:pt x="27" y="347"/>
                </a:lnTo>
                <a:lnTo>
                  <a:pt x="22" y="330"/>
                </a:lnTo>
                <a:lnTo>
                  <a:pt x="18" y="313"/>
                </a:lnTo>
                <a:lnTo>
                  <a:pt x="14" y="296"/>
                </a:lnTo>
                <a:lnTo>
                  <a:pt x="14" y="279"/>
                </a:lnTo>
                <a:lnTo>
                  <a:pt x="14" y="260"/>
                </a:lnTo>
                <a:lnTo>
                  <a:pt x="18" y="243"/>
                </a:lnTo>
                <a:lnTo>
                  <a:pt x="22" y="226"/>
                </a:lnTo>
                <a:lnTo>
                  <a:pt x="27" y="209"/>
                </a:lnTo>
                <a:lnTo>
                  <a:pt x="35" y="193"/>
                </a:lnTo>
                <a:lnTo>
                  <a:pt x="45" y="177"/>
                </a:lnTo>
                <a:lnTo>
                  <a:pt x="55" y="163"/>
                </a:lnTo>
                <a:lnTo>
                  <a:pt x="67" y="149"/>
                </a:lnTo>
                <a:lnTo>
                  <a:pt x="67" y="149"/>
                </a:lnTo>
                <a:lnTo>
                  <a:pt x="81" y="136"/>
                </a:lnTo>
                <a:lnTo>
                  <a:pt x="95" y="125"/>
                </a:lnTo>
                <a:lnTo>
                  <a:pt x="110" y="117"/>
                </a:lnTo>
                <a:lnTo>
                  <a:pt x="127" y="109"/>
                </a:lnTo>
                <a:lnTo>
                  <a:pt x="144" y="103"/>
                </a:lnTo>
                <a:lnTo>
                  <a:pt x="161" y="98"/>
                </a:lnTo>
                <a:lnTo>
                  <a:pt x="179" y="96"/>
                </a:lnTo>
                <a:lnTo>
                  <a:pt x="197" y="95"/>
                </a:lnTo>
                <a:lnTo>
                  <a:pt x="197" y="95"/>
                </a:lnTo>
                <a:lnTo>
                  <a:pt x="215" y="96"/>
                </a:lnTo>
                <a:lnTo>
                  <a:pt x="233" y="98"/>
                </a:lnTo>
                <a:lnTo>
                  <a:pt x="250" y="103"/>
                </a:lnTo>
                <a:lnTo>
                  <a:pt x="266" y="109"/>
                </a:lnTo>
                <a:lnTo>
                  <a:pt x="282" y="115"/>
                </a:lnTo>
                <a:lnTo>
                  <a:pt x="297" y="125"/>
                </a:lnTo>
                <a:lnTo>
                  <a:pt x="311" y="135"/>
                </a:lnTo>
                <a:lnTo>
                  <a:pt x="325" y="148"/>
                </a:lnTo>
                <a:lnTo>
                  <a:pt x="301" y="172"/>
                </a:lnTo>
                <a:lnTo>
                  <a:pt x="301" y="172"/>
                </a:lnTo>
                <a:lnTo>
                  <a:pt x="290" y="162"/>
                </a:lnTo>
                <a:lnTo>
                  <a:pt x="279" y="153"/>
                </a:lnTo>
                <a:lnTo>
                  <a:pt x="266" y="147"/>
                </a:lnTo>
                <a:lnTo>
                  <a:pt x="253" y="140"/>
                </a:lnTo>
                <a:lnTo>
                  <a:pt x="240" y="136"/>
                </a:lnTo>
                <a:lnTo>
                  <a:pt x="226" y="132"/>
                </a:lnTo>
                <a:lnTo>
                  <a:pt x="212" y="131"/>
                </a:lnTo>
                <a:lnTo>
                  <a:pt x="197" y="130"/>
                </a:lnTo>
                <a:lnTo>
                  <a:pt x="197" y="130"/>
                </a:lnTo>
                <a:lnTo>
                  <a:pt x="183" y="131"/>
                </a:lnTo>
                <a:lnTo>
                  <a:pt x="168" y="133"/>
                </a:lnTo>
                <a:lnTo>
                  <a:pt x="154" y="136"/>
                </a:lnTo>
                <a:lnTo>
                  <a:pt x="140" y="140"/>
                </a:lnTo>
                <a:lnTo>
                  <a:pt x="127" y="147"/>
                </a:lnTo>
                <a:lnTo>
                  <a:pt x="115" y="154"/>
                </a:lnTo>
                <a:lnTo>
                  <a:pt x="103" y="163"/>
                </a:lnTo>
                <a:lnTo>
                  <a:pt x="92" y="173"/>
                </a:lnTo>
                <a:lnTo>
                  <a:pt x="92" y="173"/>
                </a:lnTo>
                <a:lnTo>
                  <a:pt x="81" y="185"/>
                </a:lnTo>
                <a:lnTo>
                  <a:pt x="73" y="196"/>
                </a:lnTo>
                <a:lnTo>
                  <a:pt x="65" y="208"/>
                </a:lnTo>
                <a:lnTo>
                  <a:pt x="60" y="222"/>
                </a:lnTo>
                <a:lnTo>
                  <a:pt x="54" y="235"/>
                </a:lnTo>
                <a:lnTo>
                  <a:pt x="51" y="249"/>
                </a:lnTo>
                <a:lnTo>
                  <a:pt x="49" y="263"/>
                </a:lnTo>
                <a:lnTo>
                  <a:pt x="49" y="279"/>
                </a:lnTo>
                <a:lnTo>
                  <a:pt x="49" y="293"/>
                </a:lnTo>
                <a:lnTo>
                  <a:pt x="51" y="307"/>
                </a:lnTo>
                <a:lnTo>
                  <a:pt x="54" y="321"/>
                </a:lnTo>
                <a:lnTo>
                  <a:pt x="60" y="334"/>
                </a:lnTo>
                <a:lnTo>
                  <a:pt x="65" y="348"/>
                </a:lnTo>
                <a:lnTo>
                  <a:pt x="73" y="360"/>
                </a:lnTo>
                <a:lnTo>
                  <a:pt x="81" y="371"/>
                </a:lnTo>
                <a:lnTo>
                  <a:pt x="92" y="383"/>
                </a:lnTo>
                <a:lnTo>
                  <a:pt x="92" y="383"/>
                </a:lnTo>
                <a:lnTo>
                  <a:pt x="103" y="393"/>
                </a:lnTo>
                <a:lnTo>
                  <a:pt x="115" y="402"/>
                </a:lnTo>
                <a:lnTo>
                  <a:pt x="127" y="409"/>
                </a:lnTo>
                <a:lnTo>
                  <a:pt x="140" y="416"/>
                </a:lnTo>
                <a:lnTo>
                  <a:pt x="154" y="420"/>
                </a:lnTo>
                <a:lnTo>
                  <a:pt x="168" y="424"/>
                </a:lnTo>
                <a:lnTo>
                  <a:pt x="183" y="427"/>
                </a:lnTo>
                <a:lnTo>
                  <a:pt x="197" y="427"/>
                </a:lnTo>
                <a:lnTo>
                  <a:pt x="197" y="427"/>
                </a:lnTo>
                <a:lnTo>
                  <a:pt x="212" y="427"/>
                </a:lnTo>
                <a:lnTo>
                  <a:pt x="226" y="424"/>
                </a:lnTo>
                <a:lnTo>
                  <a:pt x="240" y="420"/>
                </a:lnTo>
                <a:lnTo>
                  <a:pt x="254" y="416"/>
                </a:lnTo>
                <a:lnTo>
                  <a:pt x="267" y="409"/>
                </a:lnTo>
                <a:lnTo>
                  <a:pt x="280" y="402"/>
                </a:lnTo>
                <a:lnTo>
                  <a:pt x="291" y="393"/>
                </a:lnTo>
                <a:lnTo>
                  <a:pt x="303" y="383"/>
                </a:lnTo>
                <a:lnTo>
                  <a:pt x="303" y="383"/>
                </a:lnTo>
                <a:lnTo>
                  <a:pt x="312" y="373"/>
                </a:lnTo>
                <a:lnTo>
                  <a:pt x="321" y="361"/>
                </a:lnTo>
                <a:lnTo>
                  <a:pt x="329" y="348"/>
                </a:lnTo>
                <a:lnTo>
                  <a:pt x="335" y="335"/>
                </a:lnTo>
                <a:lnTo>
                  <a:pt x="339" y="322"/>
                </a:lnTo>
                <a:lnTo>
                  <a:pt x="343" y="308"/>
                </a:lnTo>
                <a:lnTo>
                  <a:pt x="345" y="293"/>
                </a:lnTo>
                <a:lnTo>
                  <a:pt x="346" y="279"/>
                </a:lnTo>
                <a:lnTo>
                  <a:pt x="346" y="279"/>
                </a:lnTo>
                <a:lnTo>
                  <a:pt x="345" y="265"/>
                </a:lnTo>
                <a:lnTo>
                  <a:pt x="344" y="252"/>
                </a:lnTo>
                <a:lnTo>
                  <a:pt x="341" y="240"/>
                </a:lnTo>
                <a:lnTo>
                  <a:pt x="337" y="227"/>
                </a:lnTo>
                <a:lnTo>
                  <a:pt x="332" y="215"/>
                </a:lnTo>
                <a:lnTo>
                  <a:pt x="325" y="203"/>
                </a:lnTo>
                <a:lnTo>
                  <a:pt x="319" y="192"/>
                </a:lnTo>
                <a:lnTo>
                  <a:pt x="310" y="182"/>
                </a:lnTo>
                <a:lnTo>
                  <a:pt x="335" y="158"/>
                </a:lnTo>
                <a:lnTo>
                  <a:pt x="335" y="158"/>
                </a:lnTo>
                <a:lnTo>
                  <a:pt x="345" y="171"/>
                </a:lnTo>
                <a:lnTo>
                  <a:pt x="355" y="185"/>
                </a:lnTo>
                <a:lnTo>
                  <a:pt x="362" y="199"/>
                </a:lnTo>
                <a:lnTo>
                  <a:pt x="369" y="214"/>
                </a:lnTo>
                <a:lnTo>
                  <a:pt x="374" y="229"/>
                </a:lnTo>
                <a:lnTo>
                  <a:pt x="377" y="245"/>
                </a:lnTo>
                <a:lnTo>
                  <a:pt x="379" y="261"/>
                </a:lnTo>
                <a:lnTo>
                  <a:pt x="380" y="279"/>
                </a:lnTo>
                <a:lnTo>
                  <a:pt x="380" y="279"/>
                </a:lnTo>
                <a:close/>
                <a:moveTo>
                  <a:pt x="233" y="279"/>
                </a:moveTo>
                <a:lnTo>
                  <a:pt x="233" y="279"/>
                </a:lnTo>
                <a:lnTo>
                  <a:pt x="231" y="285"/>
                </a:lnTo>
                <a:lnTo>
                  <a:pt x="230" y="292"/>
                </a:lnTo>
                <a:lnTo>
                  <a:pt x="226" y="298"/>
                </a:lnTo>
                <a:lnTo>
                  <a:pt x="222" y="303"/>
                </a:lnTo>
                <a:lnTo>
                  <a:pt x="222" y="303"/>
                </a:lnTo>
                <a:lnTo>
                  <a:pt x="216" y="308"/>
                </a:lnTo>
                <a:lnTo>
                  <a:pt x="211" y="311"/>
                </a:lnTo>
                <a:lnTo>
                  <a:pt x="204" y="313"/>
                </a:lnTo>
                <a:lnTo>
                  <a:pt x="197" y="313"/>
                </a:lnTo>
                <a:lnTo>
                  <a:pt x="197" y="313"/>
                </a:lnTo>
                <a:lnTo>
                  <a:pt x="190" y="313"/>
                </a:lnTo>
                <a:lnTo>
                  <a:pt x="184" y="311"/>
                </a:lnTo>
                <a:lnTo>
                  <a:pt x="177" y="308"/>
                </a:lnTo>
                <a:lnTo>
                  <a:pt x="172" y="303"/>
                </a:lnTo>
                <a:lnTo>
                  <a:pt x="172" y="303"/>
                </a:lnTo>
                <a:lnTo>
                  <a:pt x="168" y="298"/>
                </a:lnTo>
                <a:lnTo>
                  <a:pt x="164" y="292"/>
                </a:lnTo>
                <a:lnTo>
                  <a:pt x="162" y="285"/>
                </a:lnTo>
                <a:lnTo>
                  <a:pt x="161" y="279"/>
                </a:lnTo>
                <a:lnTo>
                  <a:pt x="162" y="271"/>
                </a:lnTo>
                <a:lnTo>
                  <a:pt x="164" y="265"/>
                </a:lnTo>
                <a:lnTo>
                  <a:pt x="168" y="259"/>
                </a:lnTo>
                <a:lnTo>
                  <a:pt x="172" y="253"/>
                </a:lnTo>
                <a:lnTo>
                  <a:pt x="172" y="253"/>
                </a:lnTo>
                <a:lnTo>
                  <a:pt x="177" y="248"/>
                </a:lnTo>
                <a:lnTo>
                  <a:pt x="184" y="245"/>
                </a:lnTo>
                <a:lnTo>
                  <a:pt x="190" y="243"/>
                </a:lnTo>
                <a:lnTo>
                  <a:pt x="197" y="243"/>
                </a:lnTo>
                <a:lnTo>
                  <a:pt x="197" y="243"/>
                </a:lnTo>
                <a:lnTo>
                  <a:pt x="203" y="243"/>
                </a:lnTo>
                <a:lnTo>
                  <a:pt x="210" y="245"/>
                </a:lnTo>
                <a:lnTo>
                  <a:pt x="215" y="248"/>
                </a:lnTo>
                <a:lnTo>
                  <a:pt x="221" y="252"/>
                </a:lnTo>
                <a:lnTo>
                  <a:pt x="211" y="262"/>
                </a:lnTo>
                <a:lnTo>
                  <a:pt x="211" y="262"/>
                </a:lnTo>
                <a:lnTo>
                  <a:pt x="209" y="265"/>
                </a:lnTo>
                <a:lnTo>
                  <a:pt x="209" y="267"/>
                </a:lnTo>
                <a:lnTo>
                  <a:pt x="209" y="270"/>
                </a:lnTo>
                <a:lnTo>
                  <a:pt x="211" y="272"/>
                </a:lnTo>
                <a:lnTo>
                  <a:pt x="211" y="272"/>
                </a:lnTo>
                <a:lnTo>
                  <a:pt x="213" y="273"/>
                </a:lnTo>
                <a:lnTo>
                  <a:pt x="215" y="274"/>
                </a:lnTo>
                <a:lnTo>
                  <a:pt x="215" y="274"/>
                </a:lnTo>
                <a:lnTo>
                  <a:pt x="218" y="273"/>
                </a:lnTo>
                <a:lnTo>
                  <a:pt x="221" y="272"/>
                </a:lnTo>
                <a:lnTo>
                  <a:pt x="229" y="263"/>
                </a:lnTo>
                <a:lnTo>
                  <a:pt x="229" y="263"/>
                </a:lnTo>
                <a:lnTo>
                  <a:pt x="231" y="271"/>
                </a:lnTo>
                <a:lnTo>
                  <a:pt x="233" y="279"/>
                </a:lnTo>
                <a:lnTo>
                  <a:pt x="233" y="279"/>
                </a:lnTo>
                <a:close/>
                <a:moveTo>
                  <a:pt x="230" y="242"/>
                </a:moveTo>
                <a:lnTo>
                  <a:pt x="230" y="242"/>
                </a:lnTo>
                <a:lnTo>
                  <a:pt x="224" y="236"/>
                </a:lnTo>
                <a:lnTo>
                  <a:pt x="215" y="232"/>
                </a:lnTo>
                <a:lnTo>
                  <a:pt x="207" y="230"/>
                </a:lnTo>
                <a:lnTo>
                  <a:pt x="197" y="229"/>
                </a:lnTo>
                <a:lnTo>
                  <a:pt x="197" y="229"/>
                </a:lnTo>
                <a:lnTo>
                  <a:pt x="187" y="230"/>
                </a:lnTo>
                <a:lnTo>
                  <a:pt x="179" y="232"/>
                </a:lnTo>
                <a:lnTo>
                  <a:pt x="170" y="236"/>
                </a:lnTo>
                <a:lnTo>
                  <a:pt x="162" y="243"/>
                </a:lnTo>
                <a:lnTo>
                  <a:pt x="162" y="243"/>
                </a:lnTo>
                <a:lnTo>
                  <a:pt x="156" y="250"/>
                </a:lnTo>
                <a:lnTo>
                  <a:pt x="152" y="259"/>
                </a:lnTo>
                <a:lnTo>
                  <a:pt x="148" y="269"/>
                </a:lnTo>
                <a:lnTo>
                  <a:pt x="147" y="279"/>
                </a:lnTo>
                <a:lnTo>
                  <a:pt x="148" y="287"/>
                </a:lnTo>
                <a:lnTo>
                  <a:pt x="152" y="297"/>
                </a:lnTo>
                <a:lnTo>
                  <a:pt x="156" y="306"/>
                </a:lnTo>
                <a:lnTo>
                  <a:pt x="162" y="313"/>
                </a:lnTo>
                <a:lnTo>
                  <a:pt x="162" y="313"/>
                </a:lnTo>
                <a:lnTo>
                  <a:pt x="170" y="320"/>
                </a:lnTo>
                <a:lnTo>
                  <a:pt x="179" y="324"/>
                </a:lnTo>
                <a:lnTo>
                  <a:pt x="187" y="327"/>
                </a:lnTo>
                <a:lnTo>
                  <a:pt x="197" y="327"/>
                </a:lnTo>
                <a:lnTo>
                  <a:pt x="197" y="327"/>
                </a:lnTo>
                <a:lnTo>
                  <a:pt x="207" y="327"/>
                </a:lnTo>
                <a:lnTo>
                  <a:pt x="216" y="324"/>
                </a:lnTo>
                <a:lnTo>
                  <a:pt x="225" y="320"/>
                </a:lnTo>
                <a:lnTo>
                  <a:pt x="233" y="313"/>
                </a:lnTo>
                <a:lnTo>
                  <a:pt x="233" y="313"/>
                </a:lnTo>
                <a:lnTo>
                  <a:pt x="238" y="306"/>
                </a:lnTo>
                <a:lnTo>
                  <a:pt x="243" y="297"/>
                </a:lnTo>
                <a:lnTo>
                  <a:pt x="245" y="288"/>
                </a:lnTo>
                <a:lnTo>
                  <a:pt x="247" y="279"/>
                </a:lnTo>
                <a:lnTo>
                  <a:pt x="247" y="279"/>
                </a:lnTo>
                <a:lnTo>
                  <a:pt x="247" y="271"/>
                </a:lnTo>
                <a:lnTo>
                  <a:pt x="244" y="265"/>
                </a:lnTo>
                <a:lnTo>
                  <a:pt x="242" y="259"/>
                </a:lnTo>
                <a:lnTo>
                  <a:pt x="240" y="253"/>
                </a:lnTo>
                <a:lnTo>
                  <a:pt x="268" y="223"/>
                </a:lnTo>
                <a:lnTo>
                  <a:pt x="268" y="223"/>
                </a:lnTo>
                <a:lnTo>
                  <a:pt x="277" y="236"/>
                </a:lnTo>
                <a:lnTo>
                  <a:pt x="282" y="249"/>
                </a:lnTo>
                <a:lnTo>
                  <a:pt x="285" y="263"/>
                </a:lnTo>
                <a:lnTo>
                  <a:pt x="287" y="279"/>
                </a:lnTo>
                <a:lnTo>
                  <a:pt x="287" y="279"/>
                </a:lnTo>
                <a:lnTo>
                  <a:pt x="287" y="287"/>
                </a:lnTo>
                <a:lnTo>
                  <a:pt x="285" y="296"/>
                </a:lnTo>
                <a:lnTo>
                  <a:pt x="283" y="304"/>
                </a:lnTo>
                <a:lnTo>
                  <a:pt x="280" y="312"/>
                </a:lnTo>
                <a:lnTo>
                  <a:pt x="277" y="321"/>
                </a:lnTo>
                <a:lnTo>
                  <a:pt x="271" y="328"/>
                </a:lnTo>
                <a:lnTo>
                  <a:pt x="267" y="335"/>
                </a:lnTo>
                <a:lnTo>
                  <a:pt x="261" y="341"/>
                </a:lnTo>
                <a:lnTo>
                  <a:pt x="261" y="341"/>
                </a:lnTo>
                <a:lnTo>
                  <a:pt x="254" y="348"/>
                </a:lnTo>
                <a:lnTo>
                  <a:pt x="247" y="353"/>
                </a:lnTo>
                <a:lnTo>
                  <a:pt x="239" y="357"/>
                </a:lnTo>
                <a:lnTo>
                  <a:pt x="231" y="361"/>
                </a:lnTo>
                <a:lnTo>
                  <a:pt x="223" y="364"/>
                </a:lnTo>
                <a:lnTo>
                  <a:pt x="215" y="366"/>
                </a:lnTo>
                <a:lnTo>
                  <a:pt x="206" y="367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97" y="368"/>
                </a:lnTo>
                <a:lnTo>
                  <a:pt x="188" y="367"/>
                </a:lnTo>
                <a:lnTo>
                  <a:pt x="180" y="366"/>
                </a:lnTo>
                <a:lnTo>
                  <a:pt x="171" y="364"/>
                </a:lnTo>
                <a:lnTo>
                  <a:pt x="162" y="361"/>
                </a:lnTo>
                <a:lnTo>
                  <a:pt x="155" y="357"/>
                </a:lnTo>
                <a:lnTo>
                  <a:pt x="147" y="353"/>
                </a:lnTo>
                <a:lnTo>
                  <a:pt x="140" y="348"/>
                </a:lnTo>
                <a:lnTo>
                  <a:pt x="133" y="341"/>
                </a:lnTo>
                <a:lnTo>
                  <a:pt x="133" y="341"/>
                </a:lnTo>
                <a:lnTo>
                  <a:pt x="128" y="335"/>
                </a:lnTo>
                <a:lnTo>
                  <a:pt x="122" y="327"/>
                </a:lnTo>
                <a:lnTo>
                  <a:pt x="118" y="320"/>
                </a:lnTo>
                <a:lnTo>
                  <a:pt x="114" y="312"/>
                </a:lnTo>
                <a:lnTo>
                  <a:pt x="110" y="303"/>
                </a:lnTo>
                <a:lnTo>
                  <a:pt x="109" y="295"/>
                </a:lnTo>
                <a:lnTo>
                  <a:pt x="107" y="287"/>
                </a:lnTo>
                <a:lnTo>
                  <a:pt x="107" y="279"/>
                </a:lnTo>
                <a:lnTo>
                  <a:pt x="107" y="270"/>
                </a:lnTo>
                <a:lnTo>
                  <a:pt x="109" y="261"/>
                </a:lnTo>
                <a:lnTo>
                  <a:pt x="110" y="253"/>
                </a:lnTo>
                <a:lnTo>
                  <a:pt x="114" y="244"/>
                </a:lnTo>
                <a:lnTo>
                  <a:pt x="118" y="236"/>
                </a:lnTo>
                <a:lnTo>
                  <a:pt x="122" y="229"/>
                </a:lnTo>
                <a:lnTo>
                  <a:pt x="128" y="221"/>
                </a:lnTo>
                <a:lnTo>
                  <a:pt x="133" y="215"/>
                </a:lnTo>
                <a:lnTo>
                  <a:pt x="133" y="215"/>
                </a:lnTo>
                <a:lnTo>
                  <a:pt x="141" y="208"/>
                </a:lnTo>
                <a:lnTo>
                  <a:pt x="147" y="203"/>
                </a:lnTo>
                <a:lnTo>
                  <a:pt x="155" y="199"/>
                </a:lnTo>
                <a:lnTo>
                  <a:pt x="162" y="195"/>
                </a:lnTo>
                <a:lnTo>
                  <a:pt x="171" y="192"/>
                </a:lnTo>
                <a:lnTo>
                  <a:pt x="180" y="190"/>
                </a:lnTo>
                <a:lnTo>
                  <a:pt x="188" y="189"/>
                </a:lnTo>
                <a:lnTo>
                  <a:pt x="197" y="188"/>
                </a:lnTo>
                <a:lnTo>
                  <a:pt x="197" y="188"/>
                </a:lnTo>
                <a:lnTo>
                  <a:pt x="206" y="189"/>
                </a:lnTo>
                <a:lnTo>
                  <a:pt x="214" y="190"/>
                </a:lnTo>
                <a:lnTo>
                  <a:pt x="223" y="192"/>
                </a:lnTo>
                <a:lnTo>
                  <a:pt x="230" y="194"/>
                </a:lnTo>
                <a:lnTo>
                  <a:pt x="238" y="199"/>
                </a:lnTo>
                <a:lnTo>
                  <a:pt x="245" y="203"/>
                </a:lnTo>
                <a:lnTo>
                  <a:pt x="253" y="207"/>
                </a:lnTo>
                <a:lnTo>
                  <a:pt x="260" y="214"/>
                </a:lnTo>
                <a:lnTo>
                  <a:pt x="230" y="242"/>
                </a:lnTo>
                <a:close/>
                <a:moveTo>
                  <a:pt x="269" y="203"/>
                </a:moveTo>
                <a:lnTo>
                  <a:pt x="269" y="203"/>
                </a:lnTo>
                <a:lnTo>
                  <a:pt x="262" y="196"/>
                </a:lnTo>
                <a:lnTo>
                  <a:pt x="254" y="191"/>
                </a:lnTo>
                <a:lnTo>
                  <a:pt x="245" y="186"/>
                </a:lnTo>
                <a:lnTo>
                  <a:pt x="236" y="181"/>
                </a:lnTo>
                <a:lnTo>
                  <a:pt x="227" y="178"/>
                </a:lnTo>
                <a:lnTo>
                  <a:pt x="217" y="176"/>
                </a:lnTo>
                <a:lnTo>
                  <a:pt x="208" y="175"/>
                </a:lnTo>
                <a:lnTo>
                  <a:pt x="197" y="174"/>
                </a:lnTo>
                <a:lnTo>
                  <a:pt x="197" y="174"/>
                </a:lnTo>
                <a:lnTo>
                  <a:pt x="187" y="175"/>
                </a:lnTo>
                <a:lnTo>
                  <a:pt x="176" y="176"/>
                </a:lnTo>
                <a:lnTo>
                  <a:pt x="167" y="178"/>
                </a:lnTo>
                <a:lnTo>
                  <a:pt x="157" y="182"/>
                </a:lnTo>
                <a:lnTo>
                  <a:pt x="148" y="187"/>
                </a:lnTo>
                <a:lnTo>
                  <a:pt x="140" y="191"/>
                </a:lnTo>
                <a:lnTo>
                  <a:pt x="131" y="198"/>
                </a:lnTo>
                <a:lnTo>
                  <a:pt x="123" y="205"/>
                </a:lnTo>
                <a:lnTo>
                  <a:pt x="123" y="205"/>
                </a:lnTo>
                <a:lnTo>
                  <a:pt x="117" y="213"/>
                </a:lnTo>
                <a:lnTo>
                  <a:pt x="110" y="221"/>
                </a:lnTo>
                <a:lnTo>
                  <a:pt x="105" y="230"/>
                </a:lnTo>
                <a:lnTo>
                  <a:pt x="101" y="239"/>
                </a:lnTo>
                <a:lnTo>
                  <a:pt x="98" y="248"/>
                </a:lnTo>
                <a:lnTo>
                  <a:pt x="95" y="258"/>
                </a:lnTo>
                <a:lnTo>
                  <a:pt x="93" y="268"/>
                </a:lnTo>
                <a:lnTo>
                  <a:pt x="93" y="279"/>
                </a:lnTo>
                <a:lnTo>
                  <a:pt x="93" y="288"/>
                </a:lnTo>
                <a:lnTo>
                  <a:pt x="95" y="298"/>
                </a:lnTo>
                <a:lnTo>
                  <a:pt x="98" y="308"/>
                </a:lnTo>
                <a:lnTo>
                  <a:pt x="101" y="317"/>
                </a:lnTo>
                <a:lnTo>
                  <a:pt x="105" y="326"/>
                </a:lnTo>
                <a:lnTo>
                  <a:pt x="110" y="336"/>
                </a:lnTo>
                <a:lnTo>
                  <a:pt x="117" y="343"/>
                </a:lnTo>
                <a:lnTo>
                  <a:pt x="123" y="352"/>
                </a:lnTo>
                <a:lnTo>
                  <a:pt x="123" y="352"/>
                </a:lnTo>
                <a:lnTo>
                  <a:pt x="131" y="358"/>
                </a:lnTo>
                <a:lnTo>
                  <a:pt x="140" y="365"/>
                </a:lnTo>
                <a:lnTo>
                  <a:pt x="148" y="370"/>
                </a:lnTo>
                <a:lnTo>
                  <a:pt x="157" y="375"/>
                </a:lnTo>
                <a:lnTo>
                  <a:pt x="167" y="378"/>
                </a:lnTo>
                <a:lnTo>
                  <a:pt x="176" y="380"/>
                </a:lnTo>
                <a:lnTo>
                  <a:pt x="187" y="381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197" y="382"/>
                </a:lnTo>
                <a:lnTo>
                  <a:pt x="208" y="381"/>
                </a:lnTo>
                <a:lnTo>
                  <a:pt x="217" y="380"/>
                </a:lnTo>
                <a:lnTo>
                  <a:pt x="227" y="378"/>
                </a:lnTo>
                <a:lnTo>
                  <a:pt x="237" y="375"/>
                </a:lnTo>
                <a:lnTo>
                  <a:pt x="247" y="370"/>
                </a:lnTo>
                <a:lnTo>
                  <a:pt x="255" y="365"/>
                </a:lnTo>
                <a:lnTo>
                  <a:pt x="263" y="358"/>
                </a:lnTo>
                <a:lnTo>
                  <a:pt x="270" y="352"/>
                </a:lnTo>
                <a:lnTo>
                  <a:pt x="270" y="352"/>
                </a:lnTo>
                <a:lnTo>
                  <a:pt x="278" y="344"/>
                </a:lnTo>
                <a:lnTo>
                  <a:pt x="283" y="336"/>
                </a:lnTo>
                <a:lnTo>
                  <a:pt x="289" y="327"/>
                </a:lnTo>
                <a:lnTo>
                  <a:pt x="293" y="317"/>
                </a:lnTo>
                <a:lnTo>
                  <a:pt x="296" y="309"/>
                </a:lnTo>
                <a:lnTo>
                  <a:pt x="299" y="299"/>
                </a:lnTo>
                <a:lnTo>
                  <a:pt x="301" y="288"/>
                </a:lnTo>
                <a:lnTo>
                  <a:pt x="301" y="279"/>
                </a:lnTo>
                <a:lnTo>
                  <a:pt x="301" y="279"/>
                </a:lnTo>
                <a:lnTo>
                  <a:pt x="301" y="269"/>
                </a:lnTo>
                <a:lnTo>
                  <a:pt x="299" y="260"/>
                </a:lnTo>
                <a:lnTo>
                  <a:pt x="297" y="253"/>
                </a:lnTo>
                <a:lnTo>
                  <a:pt x="295" y="244"/>
                </a:lnTo>
                <a:lnTo>
                  <a:pt x="292" y="236"/>
                </a:lnTo>
                <a:lnTo>
                  <a:pt x="289" y="228"/>
                </a:lnTo>
                <a:lnTo>
                  <a:pt x="284" y="221"/>
                </a:lnTo>
                <a:lnTo>
                  <a:pt x="279" y="214"/>
                </a:lnTo>
                <a:lnTo>
                  <a:pt x="301" y="192"/>
                </a:lnTo>
                <a:lnTo>
                  <a:pt x="301" y="192"/>
                </a:lnTo>
                <a:lnTo>
                  <a:pt x="308" y="202"/>
                </a:lnTo>
                <a:lnTo>
                  <a:pt x="314" y="212"/>
                </a:lnTo>
                <a:lnTo>
                  <a:pt x="319" y="221"/>
                </a:lnTo>
                <a:lnTo>
                  <a:pt x="323" y="232"/>
                </a:lnTo>
                <a:lnTo>
                  <a:pt x="328" y="243"/>
                </a:lnTo>
                <a:lnTo>
                  <a:pt x="330" y="255"/>
                </a:lnTo>
                <a:lnTo>
                  <a:pt x="331" y="267"/>
                </a:lnTo>
                <a:lnTo>
                  <a:pt x="332" y="279"/>
                </a:lnTo>
                <a:lnTo>
                  <a:pt x="332" y="279"/>
                </a:lnTo>
                <a:lnTo>
                  <a:pt x="331" y="292"/>
                </a:lnTo>
                <a:lnTo>
                  <a:pt x="329" y="304"/>
                </a:lnTo>
                <a:lnTo>
                  <a:pt x="326" y="317"/>
                </a:lnTo>
                <a:lnTo>
                  <a:pt x="321" y="329"/>
                </a:lnTo>
                <a:lnTo>
                  <a:pt x="316" y="341"/>
                </a:lnTo>
                <a:lnTo>
                  <a:pt x="309" y="353"/>
                </a:lnTo>
                <a:lnTo>
                  <a:pt x="302" y="364"/>
                </a:lnTo>
                <a:lnTo>
                  <a:pt x="292" y="374"/>
                </a:lnTo>
                <a:lnTo>
                  <a:pt x="292" y="374"/>
                </a:lnTo>
                <a:lnTo>
                  <a:pt x="282" y="382"/>
                </a:lnTo>
                <a:lnTo>
                  <a:pt x="271" y="390"/>
                </a:lnTo>
                <a:lnTo>
                  <a:pt x="261" y="397"/>
                </a:lnTo>
                <a:lnTo>
                  <a:pt x="249" y="403"/>
                </a:lnTo>
                <a:lnTo>
                  <a:pt x="237" y="407"/>
                </a:lnTo>
                <a:lnTo>
                  <a:pt x="224" y="410"/>
                </a:lnTo>
                <a:lnTo>
                  <a:pt x="211" y="412"/>
                </a:lnTo>
                <a:lnTo>
                  <a:pt x="197" y="412"/>
                </a:lnTo>
                <a:lnTo>
                  <a:pt x="197" y="412"/>
                </a:lnTo>
                <a:lnTo>
                  <a:pt x="184" y="412"/>
                </a:lnTo>
                <a:lnTo>
                  <a:pt x="171" y="410"/>
                </a:lnTo>
                <a:lnTo>
                  <a:pt x="158" y="407"/>
                </a:lnTo>
                <a:lnTo>
                  <a:pt x="146" y="403"/>
                </a:lnTo>
                <a:lnTo>
                  <a:pt x="134" y="397"/>
                </a:lnTo>
                <a:lnTo>
                  <a:pt x="122" y="390"/>
                </a:lnTo>
                <a:lnTo>
                  <a:pt x="112" y="382"/>
                </a:lnTo>
                <a:lnTo>
                  <a:pt x="102" y="374"/>
                </a:lnTo>
                <a:lnTo>
                  <a:pt x="102" y="374"/>
                </a:lnTo>
                <a:lnTo>
                  <a:pt x="93" y="363"/>
                </a:lnTo>
                <a:lnTo>
                  <a:pt x="85" y="352"/>
                </a:lnTo>
                <a:lnTo>
                  <a:pt x="78" y="341"/>
                </a:lnTo>
                <a:lnTo>
                  <a:pt x="73" y="328"/>
                </a:lnTo>
                <a:lnTo>
                  <a:pt x="68" y="316"/>
                </a:lnTo>
                <a:lnTo>
                  <a:pt x="65" y="303"/>
                </a:lnTo>
                <a:lnTo>
                  <a:pt x="63" y="290"/>
                </a:lnTo>
                <a:lnTo>
                  <a:pt x="63" y="279"/>
                </a:lnTo>
                <a:lnTo>
                  <a:pt x="63" y="266"/>
                </a:lnTo>
                <a:lnTo>
                  <a:pt x="65" y="253"/>
                </a:lnTo>
                <a:lnTo>
                  <a:pt x="68" y="240"/>
                </a:lnTo>
                <a:lnTo>
                  <a:pt x="73" y="228"/>
                </a:lnTo>
                <a:lnTo>
                  <a:pt x="78" y="216"/>
                </a:lnTo>
                <a:lnTo>
                  <a:pt x="85" y="204"/>
                </a:lnTo>
                <a:lnTo>
                  <a:pt x="93" y="193"/>
                </a:lnTo>
                <a:lnTo>
                  <a:pt x="102" y="182"/>
                </a:lnTo>
                <a:lnTo>
                  <a:pt x="102" y="182"/>
                </a:lnTo>
                <a:lnTo>
                  <a:pt x="112" y="174"/>
                </a:lnTo>
                <a:lnTo>
                  <a:pt x="122" y="166"/>
                </a:lnTo>
                <a:lnTo>
                  <a:pt x="134" y="160"/>
                </a:lnTo>
                <a:lnTo>
                  <a:pt x="145" y="153"/>
                </a:lnTo>
                <a:lnTo>
                  <a:pt x="158" y="149"/>
                </a:lnTo>
                <a:lnTo>
                  <a:pt x="171" y="146"/>
                </a:lnTo>
                <a:lnTo>
                  <a:pt x="184" y="145"/>
                </a:lnTo>
                <a:lnTo>
                  <a:pt x="197" y="144"/>
                </a:lnTo>
                <a:lnTo>
                  <a:pt x="197" y="144"/>
                </a:lnTo>
                <a:lnTo>
                  <a:pt x="210" y="145"/>
                </a:lnTo>
                <a:lnTo>
                  <a:pt x="223" y="146"/>
                </a:lnTo>
                <a:lnTo>
                  <a:pt x="236" y="149"/>
                </a:lnTo>
                <a:lnTo>
                  <a:pt x="248" y="153"/>
                </a:lnTo>
                <a:lnTo>
                  <a:pt x="260" y="159"/>
                </a:lnTo>
                <a:lnTo>
                  <a:pt x="270" y="165"/>
                </a:lnTo>
                <a:lnTo>
                  <a:pt x="281" y="173"/>
                </a:lnTo>
                <a:lnTo>
                  <a:pt x="291" y="181"/>
                </a:lnTo>
                <a:lnTo>
                  <a:pt x="269" y="203"/>
                </a:lnTo>
                <a:close/>
              </a:path>
            </a:pathLst>
          </a:custGeom>
          <a:solidFill>
            <a:schemeClr val="bg1">
              <a:alpha val="3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总结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61" name="任意多边形 6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平行四边形 6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平行四边形 6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平行四边形 6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/>
          <p:cNvSpPr/>
          <p:nvPr/>
        </p:nvSpPr>
        <p:spPr>
          <a:xfrm>
            <a:off x="330480" y="21291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图书管理系统</a:t>
            </a:r>
            <a:endParaRPr lang="zh-CN" altLang="en-US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0010" y="1501140"/>
            <a:ext cx="4411980" cy="38557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2565212" y="2751209"/>
            <a:ext cx="6729065" cy="1939784"/>
            <a:chOff x="2024915" y="2614191"/>
            <a:chExt cx="8142169" cy="2347139"/>
          </a:xfrm>
        </p:grpSpPr>
        <p:sp>
          <p:nvSpPr>
            <p:cNvPr id="3" name="Freeform 5"/>
            <p:cNvSpPr/>
            <p:nvPr/>
          </p:nvSpPr>
          <p:spPr bwMode="auto">
            <a:xfrm>
              <a:off x="2127250" y="2732269"/>
              <a:ext cx="7962428" cy="2171333"/>
            </a:xfrm>
            <a:custGeom>
              <a:avLst/>
              <a:gdLst>
                <a:gd name="T0" fmla="*/ 750 w 2566"/>
                <a:gd name="T1" fmla="*/ 699 h 699"/>
                <a:gd name="T2" fmla="*/ 296 w 2566"/>
                <a:gd name="T3" fmla="*/ 302 h 699"/>
                <a:gd name="T4" fmla="*/ 12 w 2566"/>
                <a:gd name="T5" fmla="*/ 626 h 699"/>
                <a:gd name="T6" fmla="*/ 0 w 2566"/>
                <a:gd name="T7" fmla="*/ 610 h 699"/>
                <a:gd name="T8" fmla="*/ 287 w 2566"/>
                <a:gd name="T9" fmla="*/ 282 h 699"/>
                <a:gd name="T10" fmla="*/ 294 w 2566"/>
                <a:gd name="T11" fmla="*/ 274 h 699"/>
                <a:gd name="T12" fmla="*/ 748 w 2566"/>
                <a:gd name="T13" fmla="*/ 671 h 699"/>
                <a:gd name="T14" fmla="*/ 1005 w 2566"/>
                <a:gd name="T15" fmla="*/ 377 h 699"/>
                <a:gd name="T16" fmla="*/ 1157 w 2566"/>
                <a:gd name="T17" fmla="*/ 510 h 699"/>
                <a:gd name="T18" fmla="*/ 1519 w 2566"/>
                <a:gd name="T19" fmla="*/ 153 h 699"/>
                <a:gd name="T20" fmla="*/ 1610 w 2566"/>
                <a:gd name="T21" fmla="*/ 147 h 699"/>
                <a:gd name="T22" fmla="*/ 2099 w 2566"/>
                <a:gd name="T23" fmla="*/ 517 h 699"/>
                <a:gd name="T24" fmla="*/ 2551 w 2566"/>
                <a:gd name="T25" fmla="*/ 0 h 699"/>
                <a:gd name="T26" fmla="*/ 2566 w 2566"/>
                <a:gd name="T27" fmla="*/ 13 h 699"/>
                <a:gd name="T28" fmla="*/ 2101 w 2566"/>
                <a:gd name="T29" fmla="*/ 545 h 699"/>
                <a:gd name="T30" fmla="*/ 1564 w 2566"/>
                <a:gd name="T31" fmla="*/ 162 h 699"/>
                <a:gd name="T32" fmla="*/ 1159 w 2566"/>
                <a:gd name="T33" fmla="*/ 538 h 699"/>
                <a:gd name="T34" fmla="*/ 1007 w 2566"/>
                <a:gd name="T35" fmla="*/ 405 h 699"/>
                <a:gd name="T36" fmla="*/ 750 w 2566"/>
                <a:gd name="T37" fmla="*/ 699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66" h="699">
                  <a:moveTo>
                    <a:pt x="750" y="699"/>
                  </a:moveTo>
                  <a:cubicBezTo>
                    <a:pt x="296" y="302"/>
                    <a:pt x="296" y="302"/>
                    <a:pt x="296" y="302"/>
                  </a:cubicBezTo>
                  <a:cubicBezTo>
                    <a:pt x="248" y="357"/>
                    <a:pt x="28" y="613"/>
                    <a:pt x="12" y="626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13" y="600"/>
                    <a:pt x="179" y="408"/>
                    <a:pt x="287" y="282"/>
                  </a:cubicBezTo>
                  <a:cubicBezTo>
                    <a:pt x="294" y="274"/>
                    <a:pt x="294" y="274"/>
                    <a:pt x="294" y="274"/>
                  </a:cubicBezTo>
                  <a:cubicBezTo>
                    <a:pt x="748" y="671"/>
                    <a:pt x="748" y="671"/>
                    <a:pt x="748" y="671"/>
                  </a:cubicBezTo>
                  <a:cubicBezTo>
                    <a:pt x="1005" y="377"/>
                    <a:pt x="1005" y="377"/>
                    <a:pt x="1005" y="377"/>
                  </a:cubicBezTo>
                  <a:cubicBezTo>
                    <a:pt x="1157" y="510"/>
                    <a:pt x="1157" y="510"/>
                    <a:pt x="1157" y="510"/>
                  </a:cubicBezTo>
                  <a:cubicBezTo>
                    <a:pt x="1519" y="153"/>
                    <a:pt x="1519" y="153"/>
                    <a:pt x="1519" y="153"/>
                  </a:cubicBezTo>
                  <a:cubicBezTo>
                    <a:pt x="1543" y="128"/>
                    <a:pt x="1583" y="126"/>
                    <a:pt x="1610" y="147"/>
                  </a:cubicBezTo>
                  <a:cubicBezTo>
                    <a:pt x="2099" y="517"/>
                    <a:pt x="2099" y="517"/>
                    <a:pt x="2099" y="517"/>
                  </a:cubicBezTo>
                  <a:cubicBezTo>
                    <a:pt x="2551" y="0"/>
                    <a:pt x="2551" y="0"/>
                    <a:pt x="2551" y="0"/>
                  </a:cubicBezTo>
                  <a:cubicBezTo>
                    <a:pt x="2566" y="13"/>
                    <a:pt x="2566" y="13"/>
                    <a:pt x="2566" y="13"/>
                  </a:cubicBezTo>
                  <a:cubicBezTo>
                    <a:pt x="2101" y="545"/>
                    <a:pt x="2101" y="545"/>
                    <a:pt x="2101" y="545"/>
                  </a:cubicBezTo>
                  <a:cubicBezTo>
                    <a:pt x="1564" y="162"/>
                    <a:pt x="1564" y="162"/>
                    <a:pt x="1564" y="162"/>
                  </a:cubicBezTo>
                  <a:cubicBezTo>
                    <a:pt x="1159" y="538"/>
                    <a:pt x="1159" y="538"/>
                    <a:pt x="1159" y="538"/>
                  </a:cubicBezTo>
                  <a:cubicBezTo>
                    <a:pt x="1007" y="405"/>
                    <a:pt x="1007" y="405"/>
                    <a:pt x="1007" y="405"/>
                  </a:cubicBezTo>
                  <a:lnTo>
                    <a:pt x="750" y="69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2024915" y="4520503"/>
              <a:ext cx="251901" cy="251901"/>
            </a:xfrm>
            <a:custGeom>
              <a:avLst/>
              <a:gdLst>
                <a:gd name="T0" fmla="*/ 80 w 81"/>
                <a:gd name="T1" fmla="*/ 38 h 81"/>
                <a:gd name="T2" fmla="*/ 43 w 81"/>
                <a:gd name="T3" fmla="*/ 80 h 81"/>
                <a:gd name="T4" fmla="*/ 1 w 81"/>
                <a:gd name="T5" fmla="*/ 43 h 81"/>
                <a:gd name="T6" fmla="*/ 38 w 81"/>
                <a:gd name="T7" fmla="*/ 2 h 81"/>
                <a:gd name="T8" fmla="*/ 80 w 81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0" y="38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2903944" y="3515524"/>
              <a:ext cx="254525" cy="254525"/>
            </a:xfrm>
            <a:custGeom>
              <a:avLst/>
              <a:gdLst>
                <a:gd name="T0" fmla="*/ 80 w 82"/>
                <a:gd name="T1" fmla="*/ 38 h 82"/>
                <a:gd name="T2" fmla="*/ 43 w 82"/>
                <a:gd name="T3" fmla="*/ 80 h 82"/>
                <a:gd name="T4" fmla="*/ 2 w 82"/>
                <a:gd name="T5" fmla="*/ 44 h 82"/>
                <a:gd name="T6" fmla="*/ 38 w 82"/>
                <a:gd name="T7" fmla="*/ 2 h 82"/>
                <a:gd name="T8" fmla="*/ 80 w 82"/>
                <a:gd name="T9" fmla="*/ 3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80" y="38"/>
                  </a:moveTo>
                  <a:cubicBezTo>
                    <a:pt x="82" y="60"/>
                    <a:pt x="65" y="79"/>
                    <a:pt x="43" y="80"/>
                  </a:cubicBezTo>
                  <a:cubicBezTo>
                    <a:pt x="22" y="82"/>
                    <a:pt x="3" y="65"/>
                    <a:pt x="2" y="44"/>
                  </a:cubicBezTo>
                  <a:cubicBezTo>
                    <a:pt x="0" y="22"/>
                    <a:pt x="17" y="3"/>
                    <a:pt x="38" y="2"/>
                  </a:cubicBezTo>
                  <a:cubicBezTo>
                    <a:pt x="60" y="0"/>
                    <a:pt x="79" y="17"/>
                    <a:pt x="80" y="38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290710" y="4706805"/>
              <a:ext cx="250589" cy="254525"/>
            </a:xfrm>
            <a:custGeom>
              <a:avLst/>
              <a:gdLst>
                <a:gd name="T0" fmla="*/ 80 w 81"/>
                <a:gd name="T1" fmla="*/ 39 h 82"/>
                <a:gd name="T2" fmla="*/ 43 w 81"/>
                <a:gd name="T3" fmla="*/ 80 h 82"/>
                <a:gd name="T4" fmla="*/ 1 w 81"/>
                <a:gd name="T5" fmla="*/ 44 h 82"/>
                <a:gd name="T6" fmla="*/ 38 w 81"/>
                <a:gd name="T7" fmla="*/ 2 h 82"/>
                <a:gd name="T8" fmla="*/ 80 w 81"/>
                <a:gd name="T9" fmla="*/ 3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0" y="39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2"/>
                    <a:pt x="2" y="65"/>
                    <a:pt x="1" y="44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7"/>
                    <a:pt x="80" y="39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5088396" y="3794976"/>
              <a:ext cx="250589" cy="254525"/>
            </a:xfrm>
            <a:custGeom>
              <a:avLst/>
              <a:gdLst>
                <a:gd name="T0" fmla="*/ 80 w 81"/>
                <a:gd name="T1" fmla="*/ 38 h 82"/>
                <a:gd name="T2" fmla="*/ 43 w 81"/>
                <a:gd name="T3" fmla="*/ 80 h 82"/>
                <a:gd name="T4" fmla="*/ 1 w 81"/>
                <a:gd name="T5" fmla="*/ 44 h 82"/>
                <a:gd name="T6" fmla="*/ 38 w 81"/>
                <a:gd name="T7" fmla="*/ 2 h 82"/>
                <a:gd name="T8" fmla="*/ 80 w 81"/>
                <a:gd name="T9" fmla="*/ 3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80" y="38"/>
                  </a:moveTo>
                  <a:cubicBezTo>
                    <a:pt x="81" y="60"/>
                    <a:pt x="65" y="79"/>
                    <a:pt x="43" y="80"/>
                  </a:cubicBezTo>
                  <a:cubicBezTo>
                    <a:pt x="21" y="82"/>
                    <a:pt x="3" y="65"/>
                    <a:pt x="1" y="44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59" y="0"/>
                    <a:pt x="78" y="17"/>
                    <a:pt x="80" y="38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9912559" y="2614191"/>
              <a:ext cx="254525" cy="254525"/>
            </a:xfrm>
            <a:custGeom>
              <a:avLst/>
              <a:gdLst>
                <a:gd name="T0" fmla="*/ 80 w 82"/>
                <a:gd name="T1" fmla="*/ 38 h 82"/>
                <a:gd name="T2" fmla="*/ 43 w 82"/>
                <a:gd name="T3" fmla="*/ 80 h 82"/>
                <a:gd name="T4" fmla="*/ 2 w 82"/>
                <a:gd name="T5" fmla="*/ 44 h 82"/>
                <a:gd name="T6" fmla="*/ 38 w 82"/>
                <a:gd name="T7" fmla="*/ 2 h 82"/>
                <a:gd name="T8" fmla="*/ 80 w 82"/>
                <a:gd name="T9" fmla="*/ 3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80" y="38"/>
                  </a:moveTo>
                  <a:cubicBezTo>
                    <a:pt x="82" y="60"/>
                    <a:pt x="65" y="79"/>
                    <a:pt x="43" y="80"/>
                  </a:cubicBezTo>
                  <a:cubicBezTo>
                    <a:pt x="22" y="82"/>
                    <a:pt x="3" y="65"/>
                    <a:pt x="2" y="44"/>
                  </a:cubicBezTo>
                  <a:cubicBezTo>
                    <a:pt x="0" y="22"/>
                    <a:pt x="16" y="3"/>
                    <a:pt x="38" y="2"/>
                  </a:cubicBezTo>
                  <a:cubicBezTo>
                    <a:pt x="60" y="0"/>
                    <a:pt x="79" y="17"/>
                    <a:pt x="80" y="38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9" name="Freeform 13"/>
            <p:cNvSpPr/>
            <p:nvPr/>
          </p:nvSpPr>
          <p:spPr bwMode="auto">
            <a:xfrm>
              <a:off x="8494305" y="4210875"/>
              <a:ext cx="254525" cy="250589"/>
            </a:xfrm>
            <a:custGeom>
              <a:avLst/>
              <a:gdLst>
                <a:gd name="T0" fmla="*/ 80 w 82"/>
                <a:gd name="T1" fmla="*/ 38 h 81"/>
                <a:gd name="T2" fmla="*/ 44 w 82"/>
                <a:gd name="T3" fmla="*/ 80 h 81"/>
                <a:gd name="T4" fmla="*/ 2 w 82"/>
                <a:gd name="T5" fmla="*/ 43 h 81"/>
                <a:gd name="T6" fmla="*/ 38 w 82"/>
                <a:gd name="T7" fmla="*/ 1 h 81"/>
                <a:gd name="T8" fmla="*/ 80 w 82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0" y="38"/>
                  </a:moveTo>
                  <a:cubicBezTo>
                    <a:pt x="82" y="59"/>
                    <a:pt x="65" y="78"/>
                    <a:pt x="44" y="80"/>
                  </a:cubicBezTo>
                  <a:cubicBezTo>
                    <a:pt x="22" y="81"/>
                    <a:pt x="3" y="65"/>
                    <a:pt x="2" y="43"/>
                  </a:cubicBezTo>
                  <a:cubicBezTo>
                    <a:pt x="0" y="21"/>
                    <a:pt x="17" y="3"/>
                    <a:pt x="38" y="1"/>
                  </a:cubicBezTo>
                  <a:cubicBezTo>
                    <a:pt x="60" y="0"/>
                    <a:pt x="79" y="16"/>
                    <a:pt x="80" y="38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0" name="Group 11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3844776" y="1904383"/>
            <a:ext cx="4243887" cy="4070402"/>
            <a:chOff x="3601919" y="1589532"/>
            <a:chExt cx="5135103" cy="4925186"/>
          </a:xfrm>
        </p:grpSpPr>
        <p:sp>
          <p:nvSpPr>
            <p:cNvPr id="11" name="Freeform 10"/>
            <p:cNvSpPr/>
            <p:nvPr/>
          </p:nvSpPr>
          <p:spPr bwMode="auto">
            <a:xfrm>
              <a:off x="5590886" y="4161020"/>
              <a:ext cx="250589" cy="251901"/>
            </a:xfrm>
            <a:custGeom>
              <a:avLst/>
              <a:gdLst>
                <a:gd name="T0" fmla="*/ 80 w 81"/>
                <a:gd name="T1" fmla="*/ 38 h 81"/>
                <a:gd name="T2" fmla="*/ 43 w 81"/>
                <a:gd name="T3" fmla="*/ 80 h 81"/>
                <a:gd name="T4" fmla="*/ 1 w 81"/>
                <a:gd name="T5" fmla="*/ 43 h 81"/>
                <a:gd name="T6" fmla="*/ 38 w 81"/>
                <a:gd name="T7" fmla="*/ 1 h 81"/>
                <a:gd name="T8" fmla="*/ 80 w 81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0" y="38"/>
                  </a:moveTo>
                  <a:cubicBezTo>
                    <a:pt x="81" y="59"/>
                    <a:pt x="65" y="78"/>
                    <a:pt x="43" y="80"/>
                  </a:cubicBezTo>
                  <a:cubicBezTo>
                    <a:pt x="21" y="81"/>
                    <a:pt x="3" y="65"/>
                    <a:pt x="1" y="43"/>
                  </a:cubicBezTo>
                  <a:cubicBezTo>
                    <a:pt x="0" y="21"/>
                    <a:pt x="16" y="3"/>
                    <a:pt x="38" y="1"/>
                  </a:cubicBezTo>
                  <a:cubicBezTo>
                    <a:pt x="59" y="0"/>
                    <a:pt x="78" y="16"/>
                    <a:pt x="80" y="3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6837270" y="2754573"/>
              <a:ext cx="254525" cy="250589"/>
            </a:xfrm>
            <a:custGeom>
              <a:avLst/>
              <a:gdLst>
                <a:gd name="T0" fmla="*/ 80 w 82"/>
                <a:gd name="T1" fmla="*/ 38 h 81"/>
                <a:gd name="T2" fmla="*/ 44 w 82"/>
                <a:gd name="T3" fmla="*/ 80 h 81"/>
                <a:gd name="T4" fmla="*/ 2 w 82"/>
                <a:gd name="T5" fmla="*/ 43 h 81"/>
                <a:gd name="T6" fmla="*/ 38 w 82"/>
                <a:gd name="T7" fmla="*/ 1 h 81"/>
                <a:gd name="T8" fmla="*/ 80 w 82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80" y="38"/>
                  </a:moveTo>
                  <a:cubicBezTo>
                    <a:pt x="82" y="60"/>
                    <a:pt x="65" y="78"/>
                    <a:pt x="44" y="80"/>
                  </a:cubicBezTo>
                  <a:cubicBezTo>
                    <a:pt x="22" y="81"/>
                    <a:pt x="3" y="65"/>
                    <a:pt x="2" y="43"/>
                  </a:cubicBezTo>
                  <a:cubicBezTo>
                    <a:pt x="0" y="21"/>
                    <a:pt x="17" y="3"/>
                    <a:pt x="38" y="1"/>
                  </a:cubicBezTo>
                  <a:cubicBezTo>
                    <a:pt x="60" y="0"/>
                    <a:pt x="79" y="16"/>
                    <a:pt x="80" y="3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6050080" y="3079945"/>
              <a:ext cx="2239556" cy="1264752"/>
            </a:xfrm>
            <a:custGeom>
              <a:avLst/>
              <a:gdLst>
                <a:gd name="T0" fmla="*/ 0 w 1707"/>
                <a:gd name="T1" fmla="*/ 722 h 964"/>
                <a:gd name="T2" fmla="*/ 721 w 1707"/>
                <a:gd name="T3" fmla="*/ 0 h 964"/>
                <a:gd name="T4" fmla="*/ 1707 w 1707"/>
                <a:gd name="T5" fmla="*/ 758 h 964"/>
                <a:gd name="T6" fmla="*/ 1594 w 1707"/>
                <a:gd name="T7" fmla="*/ 893 h 964"/>
                <a:gd name="T8" fmla="*/ 738 w 1707"/>
                <a:gd name="T9" fmla="*/ 227 h 964"/>
                <a:gd name="T10" fmla="*/ 12 w 1707"/>
                <a:gd name="T11" fmla="*/ 964 h 964"/>
                <a:gd name="T12" fmla="*/ 0 w 1707"/>
                <a:gd name="T13" fmla="*/ 722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7" h="964">
                  <a:moveTo>
                    <a:pt x="0" y="722"/>
                  </a:moveTo>
                  <a:lnTo>
                    <a:pt x="721" y="0"/>
                  </a:lnTo>
                  <a:lnTo>
                    <a:pt x="1707" y="758"/>
                  </a:lnTo>
                  <a:lnTo>
                    <a:pt x="1594" y="893"/>
                  </a:lnTo>
                  <a:lnTo>
                    <a:pt x="738" y="227"/>
                  </a:lnTo>
                  <a:lnTo>
                    <a:pt x="12" y="964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4961134" y="3990462"/>
              <a:ext cx="1284432" cy="1241136"/>
            </a:xfrm>
            <a:custGeom>
              <a:avLst/>
              <a:gdLst>
                <a:gd name="T0" fmla="*/ 99 w 414"/>
                <a:gd name="T1" fmla="*/ 388 h 400"/>
                <a:gd name="T2" fmla="*/ 11 w 414"/>
                <a:gd name="T3" fmla="*/ 298 h 400"/>
                <a:gd name="T4" fmla="*/ 12 w 414"/>
                <a:gd name="T5" fmla="*/ 257 h 400"/>
                <a:gd name="T6" fmla="*/ 274 w 414"/>
                <a:gd name="T7" fmla="*/ 10 h 400"/>
                <a:gd name="T8" fmla="*/ 314 w 414"/>
                <a:gd name="T9" fmla="*/ 11 h 400"/>
                <a:gd name="T10" fmla="*/ 403 w 414"/>
                <a:gd name="T11" fmla="*/ 102 h 400"/>
                <a:gd name="T12" fmla="*/ 402 w 414"/>
                <a:gd name="T13" fmla="*/ 143 h 400"/>
                <a:gd name="T14" fmla="*/ 139 w 414"/>
                <a:gd name="T15" fmla="*/ 389 h 400"/>
                <a:gd name="T16" fmla="*/ 99 w 414"/>
                <a:gd name="T17" fmla="*/ 38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400">
                  <a:moveTo>
                    <a:pt x="99" y="388"/>
                  </a:moveTo>
                  <a:cubicBezTo>
                    <a:pt x="11" y="298"/>
                    <a:pt x="11" y="298"/>
                    <a:pt x="11" y="298"/>
                  </a:cubicBezTo>
                  <a:cubicBezTo>
                    <a:pt x="0" y="286"/>
                    <a:pt x="0" y="268"/>
                    <a:pt x="12" y="257"/>
                  </a:cubicBezTo>
                  <a:cubicBezTo>
                    <a:pt x="274" y="10"/>
                    <a:pt x="274" y="10"/>
                    <a:pt x="274" y="10"/>
                  </a:cubicBezTo>
                  <a:cubicBezTo>
                    <a:pt x="285" y="0"/>
                    <a:pt x="304" y="0"/>
                    <a:pt x="314" y="11"/>
                  </a:cubicBezTo>
                  <a:cubicBezTo>
                    <a:pt x="403" y="102"/>
                    <a:pt x="403" y="102"/>
                    <a:pt x="403" y="102"/>
                  </a:cubicBezTo>
                  <a:cubicBezTo>
                    <a:pt x="414" y="114"/>
                    <a:pt x="413" y="132"/>
                    <a:pt x="402" y="143"/>
                  </a:cubicBezTo>
                  <a:cubicBezTo>
                    <a:pt x="139" y="389"/>
                    <a:pt x="139" y="389"/>
                    <a:pt x="139" y="389"/>
                  </a:cubicBezTo>
                  <a:cubicBezTo>
                    <a:pt x="128" y="400"/>
                    <a:pt x="110" y="400"/>
                    <a:pt x="99" y="388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5239274" y="1645947"/>
              <a:ext cx="3441333" cy="3384917"/>
            </a:xfrm>
            <a:custGeom>
              <a:avLst/>
              <a:gdLst>
                <a:gd name="T0" fmla="*/ 917 w 1109"/>
                <a:gd name="T1" fmla="*/ 204 h 1090"/>
                <a:gd name="T2" fmla="*/ 208 w 1109"/>
                <a:gd name="T3" fmla="*/ 188 h 1090"/>
                <a:gd name="T4" fmla="*/ 192 w 1109"/>
                <a:gd name="T5" fmla="*/ 886 h 1090"/>
                <a:gd name="T6" fmla="*/ 901 w 1109"/>
                <a:gd name="T7" fmla="*/ 902 h 1090"/>
                <a:gd name="T8" fmla="*/ 917 w 1109"/>
                <a:gd name="T9" fmla="*/ 204 h 1090"/>
                <a:gd name="T10" fmla="*/ 295 w 1109"/>
                <a:gd name="T11" fmla="*/ 789 h 1090"/>
                <a:gd name="T12" fmla="*/ 307 w 1109"/>
                <a:gd name="T13" fmla="*/ 290 h 1090"/>
                <a:gd name="T14" fmla="*/ 814 w 1109"/>
                <a:gd name="T15" fmla="*/ 302 h 1090"/>
                <a:gd name="T16" fmla="*/ 802 w 1109"/>
                <a:gd name="T17" fmla="*/ 800 h 1090"/>
                <a:gd name="T18" fmla="*/ 295 w 1109"/>
                <a:gd name="T19" fmla="*/ 789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9" h="1090">
                  <a:moveTo>
                    <a:pt x="917" y="204"/>
                  </a:moveTo>
                  <a:cubicBezTo>
                    <a:pt x="726" y="7"/>
                    <a:pt x="409" y="0"/>
                    <a:pt x="208" y="188"/>
                  </a:cubicBezTo>
                  <a:cubicBezTo>
                    <a:pt x="8" y="377"/>
                    <a:pt x="0" y="689"/>
                    <a:pt x="192" y="886"/>
                  </a:cubicBezTo>
                  <a:cubicBezTo>
                    <a:pt x="383" y="1083"/>
                    <a:pt x="700" y="1090"/>
                    <a:pt x="901" y="902"/>
                  </a:cubicBezTo>
                  <a:cubicBezTo>
                    <a:pt x="1101" y="714"/>
                    <a:pt x="1109" y="401"/>
                    <a:pt x="917" y="204"/>
                  </a:cubicBezTo>
                  <a:close/>
                  <a:moveTo>
                    <a:pt x="295" y="789"/>
                  </a:moveTo>
                  <a:cubicBezTo>
                    <a:pt x="159" y="648"/>
                    <a:pt x="164" y="425"/>
                    <a:pt x="307" y="290"/>
                  </a:cubicBezTo>
                  <a:cubicBezTo>
                    <a:pt x="450" y="156"/>
                    <a:pt x="677" y="161"/>
                    <a:pt x="814" y="302"/>
                  </a:cubicBezTo>
                  <a:cubicBezTo>
                    <a:pt x="950" y="443"/>
                    <a:pt x="945" y="666"/>
                    <a:pt x="802" y="800"/>
                  </a:cubicBezTo>
                  <a:cubicBezTo>
                    <a:pt x="659" y="935"/>
                    <a:pt x="432" y="929"/>
                    <a:pt x="295" y="789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3998138" y="4868178"/>
              <a:ext cx="1300176" cy="1273936"/>
            </a:xfrm>
            <a:custGeom>
              <a:avLst/>
              <a:gdLst>
                <a:gd name="T0" fmla="*/ 452 w 991"/>
                <a:gd name="T1" fmla="*/ 971 h 971"/>
                <a:gd name="T2" fmla="*/ 0 w 991"/>
                <a:gd name="T3" fmla="*/ 507 h 971"/>
                <a:gd name="T4" fmla="*/ 542 w 991"/>
                <a:gd name="T5" fmla="*/ 0 h 971"/>
                <a:gd name="T6" fmla="*/ 991 w 991"/>
                <a:gd name="T7" fmla="*/ 464 h 971"/>
                <a:gd name="T8" fmla="*/ 452 w 991"/>
                <a:gd name="T9" fmla="*/ 971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971">
                  <a:moveTo>
                    <a:pt x="452" y="971"/>
                  </a:moveTo>
                  <a:lnTo>
                    <a:pt x="0" y="507"/>
                  </a:lnTo>
                  <a:lnTo>
                    <a:pt x="542" y="0"/>
                  </a:lnTo>
                  <a:lnTo>
                    <a:pt x="991" y="464"/>
                  </a:lnTo>
                  <a:lnTo>
                    <a:pt x="452" y="971"/>
                  </a:ln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3601919" y="5533354"/>
              <a:ext cx="989235" cy="981364"/>
            </a:xfrm>
            <a:custGeom>
              <a:avLst/>
              <a:gdLst>
                <a:gd name="T0" fmla="*/ 14 w 319"/>
                <a:gd name="T1" fmla="*/ 108 h 316"/>
                <a:gd name="T2" fmla="*/ 13 w 319"/>
                <a:gd name="T3" fmla="*/ 154 h 316"/>
                <a:gd name="T4" fmla="*/ 158 w 319"/>
                <a:gd name="T5" fmla="*/ 303 h 316"/>
                <a:gd name="T6" fmla="*/ 204 w 319"/>
                <a:gd name="T7" fmla="*/ 304 h 316"/>
                <a:gd name="T8" fmla="*/ 319 w 319"/>
                <a:gd name="T9" fmla="*/ 196 h 316"/>
                <a:gd name="T10" fmla="*/ 128 w 319"/>
                <a:gd name="T11" fmla="*/ 0 h 316"/>
                <a:gd name="T12" fmla="*/ 14 w 319"/>
                <a:gd name="T13" fmla="*/ 10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16">
                  <a:moveTo>
                    <a:pt x="14" y="108"/>
                  </a:moveTo>
                  <a:cubicBezTo>
                    <a:pt x="1" y="120"/>
                    <a:pt x="0" y="141"/>
                    <a:pt x="13" y="154"/>
                  </a:cubicBezTo>
                  <a:cubicBezTo>
                    <a:pt x="158" y="303"/>
                    <a:pt x="158" y="303"/>
                    <a:pt x="158" y="303"/>
                  </a:cubicBezTo>
                  <a:cubicBezTo>
                    <a:pt x="170" y="316"/>
                    <a:pt x="191" y="316"/>
                    <a:pt x="204" y="304"/>
                  </a:cubicBezTo>
                  <a:cubicBezTo>
                    <a:pt x="319" y="196"/>
                    <a:pt x="319" y="196"/>
                    <a:pt x="319" y="196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4" y="108"/>
                  </a:ln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4709234" y="4502135"/>
              <a:ext cx="980052" cy="974804"/>
            </a:xfrm>
            <a:custGeom>
              <a:avLst/>
              <a:gdLst>
                <a:gd name="T0" fmla="*/ 303 w 316"/>
                <a:gd name="T1" fmla="*/ 163 h 314"/>
                <a:gd name="T2" fmla="*/ 158 w 316"/>
                <a:gd name="T3" fmla="*/ 13 h 314"/>
                <a:gd name="T4" fmla="*/ 112 w 316"/>
                <a:gd name="T5" fmla="*/ 12 h 314"/>
                <a:gd name="T6" fmla="*/ 0 w 316"/>
                <a:gd name="T7" fmla="*/ 118 h 314"/>
                <a:gd name="T8" fmla="*/ 190 w 316"/>
                <a:gd name="T9" fmla="*/ 314 h 314"/>
                <a:gd name="T10" fmla="*/ 302 w 316"/>
                <a:gd name="T11" fmla="*/ 208 h 314"/>
                <a:gd name="T12" fmla="*/ 303 w 316"/>
                <a:gd name="T13" fmla="*/ 16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4">
                  <a:moveTo>
                    <a:pt x="303" y="163"/>
                  </a:moveTo>
                  <a:cubicBezTo>
                    <a:pt x="158" y="13"/>
                    <a:pt x="158" y="13"/>
                    <a:pt x="158" y="13"/>
                  </a:cubicBezTo>
                  <a:cubicBezTo>
                    <a:pt x="146" y="1"/>
                    <a:pt x="125" y="0"/>
                    <a:pt x="112" y="12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190" y="314"/>
                    <a:pt x="190" y="314"/>
                    <a:pt x="190" y="314"/>
                  </a:cubicBezTo>
                  <a:cubicBezTo>
                    <a:pt x="302" y="208"/>
                    <a:pt x="302" y="208"/>
                    <a:pt x="302" y="208"/>
                  </a:cubicBezTo>
                  <a:cubicBezTo>
                    <a:pt x="315" y="196"/>
                    <a:pt x="316" y="176"/>
                    <a:pt x="303" y="163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4693489" y="4868178"/>
              <a:ext cx="604825" cy="621880"/>
            </a:xfrm>
            <a:custGeom>
              <a:avLst/>
              <a:gdLst>
                <a:gd name="T0" fmla="*/ 452 w 461"/>
                <a:gd name="T1" fmla="*/ 474 h 474"/>
                <a:gd name="T2" fmla="*/ 0 w 461"/>
                <a:gd name="T3" fmla="*/ 10 h 474"/>
                <a:gd name="T4" fmla="*/ 12 w 461"/>
                <a:gd name="T5" fmla="*/ 0 h 474"/>
                <a:gd name="T6" fmla="*/ 461 w 461"/>
                <a:gd name="T7" fmla="*/ 464 h 474"/>
                <a:gd name="T8" fmla="*/ 452 w 461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74">
                  <a:moveTo>
                    <a:pt x="452" y="474"/>
                  </a:moveTo>
                  <a:lnTo>
                    <a:pt x="0" y="10"/>
                  </a:lnTo>
                  <a:lnTo>
                    <a:pt x="12" y="0"/>
                  </a:lnTo>
                  <a:lnTo>
                    <a:pt x="461" y="464"/>
                  </a:lnTo>
                  <a:lnTo>
                    <a:pt x="452" y="474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3995514" y="5526794"/>
              <a:ext cx="604825" cy="617945"/>
            </a:xfrm>
            <a:custGeom>
              <a:avLst/>
              <a:gdLst>
                <a:gd name="T0" fmla="*/ 449 w 461"/>
                <a:gd name="T1" fmla="*/ 471 h 471"/>
                <a:gd name="T2" fmla="*/ 0 w 461"/>
                <a:gd name="T3" fmla="*/ 7 h 471"/>
                <a:gd name="T4" fmla="*/ 10 w 461"/>
                <a:gd name="T5" fmla="*/ 0 h 471"/>
                <a:gd name="T6" fmla="*/ 461 w 461"/>
                <a:gd name="T7" fmla="*/ 462 h 471"/>
                <a:gd name="T8" fmla="*/ 449 w 461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71">
                  <a:moveTo>
                    <a:pt x="449" y="471"/>
                  </a:moveTo>
                  <a:lnTo>
                    <a:pt x="0" y="7"/>
                  </a:lnTo>
                  <a:lnTo>
                    <a:pt x="10" y="0"/>
                  </a:lnTo>
                  <a:lnTo>
                    <a:pt x="461" y="462"/>
                  </a:lnTo>
                  <a:lnTo>
                    <a:pt x="449" y="471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5295689" y="1589532"/>
              <a:ext cx="3441333" cy="3384917"/>
            </a:xfrm>
            <a:custGeom>
              <a:avLst/>
              <a:gdLst>
                <a:gd name="T0" fmla="*/ 918 w 1109"/>
                <a:gd name="T1" fmla="*/ 204 h 1090"/>
                <a:gd name="T2" fmla="*/ 208 w 1109"/>
                <a:gd name="T3" fmla="*/ 188 h 1090"/>
                <a:gd name="T4" fmla="*/ 192 w 1109"/>
                <a:gd name="T5" fmla="*/ 886 h 1090"/>
                <a:gd name="T6" fmla="*/ 901 w 1109"/>
                <a:gd name="T7" fmla="*/ 902 h 1090"/>
                <a:gd name="T8" fmla="*/ 918 w 1109"/>
                <a:gd name="T9" fmla="*/ 204 h 1090"/>
                <a:gd name="T10" fmla="*/ 450 w 1109"/>
                <a:gd name="T11" fmla="*/ 938 h 1090"/>
                <a:gd name="T12" fmla="*/ 162 w 1109"/>
                <a:gd name="T13" fmla="*/ 440 h 1090"/>
                <a:gd name="T14" fmla="*/ 660 w 1109"/>
                <a:gd name="T15" fmla="*/ 152 h 1090"/>
                <a:gd name="T16" fmla="*/ 948 w 1109"/>
                <a:gd name="T17" fmla="*/ 650 h 1090"/>
                <a:gd name="T18" fmla="*/ 450 w 1109"/>
                <a:gd name="T19" fmla="*/ 938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9" h="1090">
                  <a:moveTo>
                    <a:pt x="918" y="204"/>
                  </a:moveTo>
                  <a:cubicBezTo>
                    <a:pt x="726" y="7"/>
                    <a:pt x="409" y="0"/>
                    <a:pt x="208" y="188"/>
                  </a:cubicBezTo>
                  <a:cubicBezTo>
                    <a:pt x="8" y="376"/>
                    <a:pt x="0" y="688"/>
                    <a:pt x="192" y="886"/>
                  </a:cubicBezTo>
                  <a:cubicBezTo>
                    <a:pt x="383" y="1083"/>
                    <a:pt x="701" y="1090"/>
                    <a:pt x="901" y="902"/>
                  </a:cubicBezTo>
                  <a:cubicBezTo>
                    <a:pt x="1101" y="713"/>
                    <a:pt x="1109" y="401"/>
                    <a:pt x="918" y="204"/>
                  </a:cubicBezTo>
                  <a:close/>
                  <a:moveTo>
                    <a:pt x="450" y="938"/>
                  </a:moveTo>
                  <a:cubicBezTo>
                    <a:pt x="233" y="880"/>
                    <a:pt x="104" y="657"/>
                    <a:pt x="162" y="440"/>
                  </a:cubicBezTo>
                  <a:cubicBezTo>
                    <a:pt x="220" y="223"/>
                    <a:pt x="443" y="94"/>
                    <a:pt x="660" y="152"/>
                  </a:cubicBezTo>
                  <a:cubicBezTo>
                    <a:pt x="877" y="210"/>
                    <a:pt x="1006" y="433"/>
                    <a:pt x="948" y="650"/>
                  </a:cubicBezTo>
                  <a:cubicBezTo>
                    <a:pt x="890" y="867"/>
                    <a:pt x="667" y="996"/>
                    <a:pt x="450" y="938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5590886" y="1878168"/>
              <a:ext cx="2850940" cy="2807645"/>
            </a:xfrm>
            <a:custGeom>
              <a:avLst/>
              <a:gdLst>
                <a:gd name="T0" fmla="*/ 159 w 919"/>
                <a:gd name="T1" fmla="*/ 734 h 904"/>
                <a:gd name="T2" fmla="*/ 172 w 919"/>
                <a:gd name="T3" fmla="*/ 156 h 904"/>
                <a:gd name="T4" fmla="*/ 761 w 919"/>
                <a:gd name="T5" fmla="*/ 169 h 904"/>
                <a:gd name="T6" fmla="*/ 747 w 919"/>
                <a:gd name="T7" fmla="*/ 748 h 904"/>
                <a:gd name="T8" fmla="*/ 159 w 919"/>
                <a:gd name="T9" fmla="*/ 734 h 904"/>
                <a:gd name="T10" fmla="*/ 746 w 919"/>
                <a:gd name="T11" fmla="*/ 182 h 904"/>
                <a:gd name="T12" fmla="*/ 186 w 919"/>
                <a:gd name="T13" fmla="*/ 170 h 904"/>
                <a:gd name="T14" fmla="*/ 173 w 919"/>
                <a:gd name="T15" fmla="*/ 721 h 904"/>
                <a:gd name="T16" fmla="*/ 733 w 919"/>
                <a:gd name="T17" fmla="*/ 734 h 904"/>
                <a:gd name="T18" fmla="*/ 746 w 919"/>
                <a:gd name="T19" fmla="*/ 182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9" h="904">
                  <a:moveTo>
                    <a:pt x="159" y="734"/>
                  </a:moveTo>
                  <a:cubicBezTo>
                    <a:pt x="0" y="571"/>
                    <a:pt x="6" y="312"/>
                    <a:pt x="172" y="156"/>
                  </a:cubicBezTo>
                  <a:cubicBezTo>
                    <a:pt x="338" y="0"/>
                    <a:pt x="602" y="6"/>
                    <a:pt x="761" y="169"/>
                  </a:cubicBezTo>
                  <a:cubicBezTo>
                    <a:pt x="919" y="332"/>
                    <a:pt x="913" y="592"/>
                    <a:pt x="747" y="748"/>
                  </a:cubicBezTo>
                  <a:cubicBezTo>
                    <a:pt x="581" y="904"/>
                    <a:pt x="317" y="898"/>
                    <a:pt x="159" y="734"/>
                  </a:cubicBezTo>
                  <a:close/>
                  <a:moveTo>
                    <a:pt x="746" y="182"/>
                  </a:moveTo>
                  <a:cubicBezTo>
                    <a:pt x="595" y="27"/>
                    <a:pt x="344" y="21"/>
                    <a:pt x="186" y="170"/>
                  </a:cubicBezTo>
                  <a:cubicBezTo>
                    <a:pt x="28" y="318"/>
                    <a:pt x="22" y="566"/>
                    <a:pt x="173" y="721"/>
                  </a:cubicBezTo>
                  <a:cubicBezTo>
                    <a:pt x="324" y="877"/>
                    <a:pt x="575" y="882"/>
                    <a:pt x="733" y="734"/>
                  </a:cubicBezTo>
                  <a:cubicBezTo>
                    <a:pt x="892" y="585"/>
                    <a:pt x="897" y="338"/>
                    <a:pt x="746" y="182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6284925" y="2549904"/>
              <a:ext cx="1465486" cy="1465486"/>
            </a:xfrm>
            <a:custGeom>
              <a:avLst/>
              <a:gdLst>
                <a:gd name="T0" fmla="*/ 181 w 472"/>
                <a:gd name="T1" fmla="*/ 441 h 472"/>
                <a:gd name="T2" fmla="*/ 30 w 472"/>
                <a:gd name="T3" fmla="*/ 181 h 472"/>
                <a:gd name="T4" fmla="*/ 291 w 472"/>
                <a:gd name="T5" fmla="*/ 30 h 472"/>
                <a:gd name="T6" fmla="*/ 441 w 472"/>
                <a:gd name="T7" fmla="*/ 291 h 472"/>
                <a:gd name="T8" fmla="*/ 181 w 472"/>
                <a:gd name="T9" fmla="*/ 44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472">
                  <a:moveTo>
                    <a:pt x="181" y="441"/>
                  </a:moveTo>
                  <a:cubicBezTo>
                    <a:pt x="67" y="411"/>
                    <a:pt x="0" y="294"/>
                    <a:pt x="30" y="181"/>
                  </a:cubicBezTo>
                  <a:cubicBezTo>
                    <a:pt x="60" y="67"/>
                    <a:pt x="177" y="0"/>
                    <a:pt x="291" y="30"/>
                  </a:cubicBezTo>
                  <a:cubicBezTo>
                    <a:pt x="404" y="60"/>
                    <a:pt x="472" y="177"/>
                    <a:pt x="441" y="291"/>
                  </a:cubicBezTo>
                  <a:cubicBezTo>
                    <a:pt x="411" y="404"/>
                    <a:pt x="294" y="472"/>
                    <a:pt x="181" y="441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grpSp>
          <p:nvGrpSpPr>
            <p:cNvPr id="24" name="Group 25"/>
            <p:cNvGrpSpPr/>
            <p:nvPr/>
          </p:nvGrpSpPr>
          <p:grpSpPr>
            <a:xfrm>
              <a:off x="6616960" y="3079538"/>
              <a:ext cx="793751" cy="396875"/>
              <a:chOff x="5697538" y="3665538"/>
              <a:chExt cx="793751" cy="396875"/>
            </a:xfrm>
            <a:solidFill>
              <a:schemeClr val="bg2"/>
            </a:solidFill>
          </p:grpSpPr>
          <p:sp>
            <p:nvSpPr>
              <p:cNvPr id="25" name="Freeform 226"/>
              <p:cNvSpPr/>
              <p:nvPr/>
            </p:nvSpPr>
            <p:spPr bwMode="auto">
              <a:xfrm>
                <a:off x="5697538" y="3665538"/>
                <a:ext cx="209550" cy="396875"/>
              </a:xfrm>
              <a:custGeom>
                <a:avLst/>
                <a:gdLst>
                  <a:gd name="T0" fmla="*/ 0 w 66"/>
                  <a:gd name="T1" fmla="*/ 121 h 126"/>
                  <a:gd name="T2" fmla="*/ 0 w 66"/>
                  <a:gd name="T3" fmla="*/ 82 h 126"/>
                  <a:gd name="T4" fmla="*/ 22 w 66"/>
                  <a:gd name="T5" fmla="*/ 96 h 126"/>
                  <a:gd name="T6" fmla="*/ 29 w 66"/>
                  <a:gd name="T7" fmla="*/ 94 h 126"/>
                  <a:gd name="T8" fmla="*/ 32 w 66"/>
                  <a:gd name="T9" fmla="*/ 88 h 126"/>
                  <a:gd name="T10" fmla="*/ 26 w 66"/>
                  <a:gd name="T11" fmla="*/ 78 h 126"/>
                  <a:gd name="T12" fmla="*/ 20 w 66"/>
                  <a:gd name="T13" fmla="*/ 74 h 126"/>
                  <a:gd name="T14" fmla="*/ 11 w 66"/>
                  <a:gd name="T15" fmla="*/ 66 h 126"/>
                  <a:gd name="T16" fmla="*/ 4 w 66"/>
                  <a:gd name="T17" fmla="*/ 58 h 126"/>
                  <a:gd name="T18" fmla="*/ 1 w 66"/>
                  <a:gd name="T19" fmla="*/ 49 h 126"/>
                  <a:gd name="T20" fmla="*/ 0 w 66"/>
                  <a:gd name="T21" fmla="*/ 40 h 126"/>
                  <a:gd name="T22" fmla="*/ 4 w 66"/>
                  <a:gd name="T23" fmla="*/ 22 h 126"/>
                  <a:gd name="T24" fmla="*/ 9 w 66"/>
                  <a:gd name="T25" fmla="*/ 14 h 126"/>
                  <a:gd name="T26" fmla="*/ 15 w 66"/>
                  <a:gd name="T27" fmla="*/ 8 h 126"/>
                  <a:gd name="T28" fmla="*/ 38 w 66"/>
                  <a:gd name="T29" fmla="*/ 0 h 126"/>
                  <a:gd name="T30" fmla="*/ 63 w 66"/>
                  <a:gd name="T31" fmla="*/ 6 h 126"/>
                  <a:gd name="T32" fmla="*/ 63 w 66"/>
                  <a:gd name="T33" fmla="*/ 44 h 126"/>
                  <a:gd name="T34" fmla="*/ 53 w 66"/>
                  <a:gd name="T35" fmla="*/ 34 h 126"/>
                  <a:gd name="T36" fmla="*/ 43 w 66"/>
                  <a:gd name="T37" fmla="*/ 30 h 126"/>
                  <a:gd name="T38" fmla="*/ 36 w 66"/>
                  <a:gd name="T39" fmla="*/ 32 h 126"/>
                  <a:gd name="T40" fmla="*/ 34 w 66"/>
                  <a:gd name="T41" fmla="*/ 37 h 126"/>
                  <a:gd name="T42" fmla="*/ 41 w 66"/>
                  <a:gd name="T43" fmla="*/ 47 h 126"/>
                  <a:gd name="T44" fmla="*/ 46 w 66"/>
                  <a:gd name="T45" fmla="*/ 51 h 126"/>
                  <a:gd name="T46" fmla="*/ 62 w 66"/>
                  <a:gd name="T47" fmla="*/ 66 h 126"/>
                  <a:gd name="T48" fmla="*/ 66 w 66"/>
                  <a:gd name="T49" fmla="*/ 85 h 126"/>
                  <a:gd name="T50" fmla="*/ 55 w 66"/>
                  <a:gd name="T51" fmla="*/ 114 h 126"/>
                  <a:gd name="T52" fmla="*/ 26 w 66"/>
                  <a:gd name="T53" fmla="*/ 126 h 126"/>
                  <a:gd name="T54" fmla="*/ 0 w 66"/>
                  <a:gd name="T55" fmla="*/ 12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126">
                    <a:moveTo>
                      <a:pt x="0" y="121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7" y="91"/>
                      <a:pt x="14" y="96"/>
                      <a:pt x="22" y="96"/>
                    </a:cubicBezTo>
                    <a:cubicBezTo>
                      <a:pt x="25" y="96"/>
                      <a:pt x="27" y="95"/>
                      <a:pt x="29" y="94"/>
                    </a:cubicBezTo>
                    <a:cubicBezTo>
                      <a:pt x="31" y="92"/>
                      <a:pt x="32" y="90"/>
                      <a:pt x="32" y="88"/>
                    </a:cubicBezTo>
                    <a:cubicBezTo>
                      <a:pt x="32" y="85"/>
                      <a:pt x="30" y="82"/>
                      <a:pt x="26" y="78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17" y="72"/>
                      <a:pt x="14" y="69"/>
                      <a:pt x="11" y="66"/>
                    </a:cubicBezTo>
                    <a:cubicBezTo>
                      <a:pt x="8" y="64"/>
                      <a:pt x="6" y="61"/>
                      <a:pt x="4" y="58"/>
                    </a:cubicBezTo>
                    <a:cubicBezTo>
                      <a:pt x="3" y="55"/>
                      <a:pt x="2" y="52"/>
                      <a:pt x="1" y="49"/>
                    </a:cubicBezTo>
                    <a:cubicBezTo>
                      <a:pt x="0" y="46"/>
                      <a:pt x="0" y="43"/>
                      <a:pt x="0" y="40"/>
                    </a:cubicBezTo>
                    <a:cubicBezTo>
                      <a:pt x="0" y="34"/>
                      <a:pt x="1" y="28"/>
                      <a:pt x="4" y="22"/>
                    </a:cubicBezTo>
                    <a:cubicBezTo>
                      <a:pt x="5" y="19"/>
                      <a:pt x="7" y="16"/>
                      <a:pt x="9" y="14"/>
                    </a:cubicBezTo>
                    <a:cubicBezTo>
                      <a:pt x="10" y="12"/>
                      <a:pt x="12" y="9"/>
                      <a:pt x="15" y="8"/>
                    </a:cubicBezTo>
                    <a:cubicBezTo>
                      <a:pt x="21" y="2"/>
                      <a:pt x="29" y="0"/>
                      <a:pt x="38" y="0"/>
                    </a:cubicBezTo>
                    <a:cubicBezTo>
                      <a:pt x="46" y="0"/>
                      <a:pt x="55" y="2"/>
                      <a:pt x="63" y="6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0" y="40"/>
                      <a:pt x="57" y="36"/>
                      <a:pt x="53" y="34"/>
                    </a:cubicBezTo>
                    <a:cubicBezTo>
                      <a:pt x="50" y="31"/>
                      <a:pt x="46" y="30"/>
                      <a:pt x="43" y="30"/>
                    </a:cubicBezTo>
                    <a:cubicBezTo>
                      <a:pt x="40" y="30"/>
                      <a:pt x="38" y="31"/>
                      <a:pt x="36" y="32"/>
                    </a:cubicBezTo>
                    <a:cubicBezTo>
                      <a:pt x="35" y="34"/>
                      <a:pt x="34" y="35"/>
                      <a:pt x="34" y="37"/>
                    </a:cubicBezTo>
                    <a:cubicBezTo>
                      <a:pt x="34" y="41"/>
                      <a:pt x="36" y="44"/>
                      <a:pt x="41" y="47"/>
                    </a:cubicBezTo>
                    <a:cubicBezTo>
                      <a:pt x="46" y="51"/>
                      <a:pt x="46" y="51"/>
                      <a:pt x="46" y="51"/>
                    </a:cubicBezTo>
                    <a:cubicBezTo>
                      <a:pt x="53" y="56"/>
                      <a:pt x="58" y="61"/>
                      <a:pt x="62" y="66"/>
                    </a:cubicBezTo>
                    <a:cubicBezTo>
                      <a:pt x="65" y="72"/>
                      <a:pt x="66" y="78"/>
                      <a:pt x="66" y="85"/>
                    </a:cubicBezTo>
                    <a:cubicBezTo>
                      <a:pt x="66" y="97"/>
                      <a:pt x="62" y="107"/>
                      <a:pt x="55" y="114"/>
                    </a:cubicBezTo>
                    <a:cubicBezTo>
                      <a:pt x="47" y="122"/>
                      <a:pt x="38" y="126"/>
                      <a:pt x="26" y="126"/>
                    </a:cubicBezTo>
                    <a:cubicBezTo>
                      <a:pt x="18" y="126"/>
                      <a:pt x="9" y="124"/>
                      <a:pt x="0" y="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227"/>
              <p:cNvSpPr/>
              <p:nvPr/>
            </p:nvSpPr>
            <p:spPr bwMode="auto">
              <a:xfrm>
                <a:off x="5949951" y="3665538"/>
                <a:ext cx="200025" cy="396875"/>
              </a:xfrm>
              <a:custGeom>
                <a:avLst/>
                <a:gdLst>
                  <a:gd name="T0" fmla="*/ 0 w 126"/>
                  <a:gd name="T1" fmla="*/ 250 h 250"/>
                  <a:gd name="T2" fmla="*/ 0 w 126"/>
                  <a:gd name="T3" fmla="*/ 0 h 250"/>
                  <a:gd name="T4" fmla="*/ 126 w 126"/>
                  <a:gd name="T5" fmla="*/ 0 h 250"/>
                  <a:gd name="T6" fmla="*/ 126 w 126"/>
                  <a:gd name="T7" fmla="*/ 59 h 250"/>
                  <a:gd name="T8" fmla="*/ 68 w 126"/>
                  <a:gd name="T9" fmla="*/ 59 h 250"/>
                  <a:gd name="T10" fmla="*/ 68 w 126"/>
                  <a:gd name="T11" fmla="*/ 91 h 250"/>
                  <a:gd name="T12" fmla="*/ 120 w 126"/>
                  <a:gd name="T13" fmla="*/ 91 h 250"/>
                  <a:gd name="T14" fmla="*/ 120 w 126"/>
                  <a:gd name="T15" fmla="*/ 151 h 250"/>
                  <a:gd name="T16" fmla="*/ 68 w 126"/>
                  <a:gd name="T17" fmla="*/ 151 h 250"/>
                  <a:gd name="T18" fmla="*/ 68 w 126"/>
                  <a:gd name="T19" fmla="*/ 191 h 250"/>
                  <a:gd name="T20" fmla="*/ 126 w 126"/>
                  <a:gd name="T21" fmla="*/ 191 h 250"/>
                  <a:gd name="T22" fmla="*/ 126 w 126"/>
                  <a:gd name="T23" fmla="*/ 250 h 250"/>
                  <a:gd name="T24" fmla="*/ 0 w 126"/>
                  <a:gd name="T25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250">
                    <a:moveTo>
                      <a:pt x="0" y="250"/>
                    </a:moveTo>
                    <a:lnTo>
                      <a:pt x="0" y="0"/>
                    </a:lnTo>
                    <a:lnTo>
                      <a:pt x="126" y="0"/>
                    </a:lnTo>
                    <a:lnTo>
                      <a:pt x="126" y="59"/>
                    </a:lnTo>
                    <a:lnTo>
                      <a:pt x="68" y="59"/>
                    </a:lnTo>
                    <a:lnTo>
                      <a:pt x="68" y="91"/>
                    </a:lnTo>
                    <a:lnTo>
                      <a:pt x="120" y="91"/>
                    </a:lnTo>
                    <a:lnTo>
                      <a:pt x="120" y="151"/>
                    </a:lnTo>
                    <a:lnTo>
                      <a:pt x="68" y="151"/>
                    </a:lnTo>
                    <a:lnTo>
                      <a:pt x="68" y="191"/>
                    </a:lnTo>
                    <a:lnTo>
                      <a:pt x="126" y="191"/>
                    </a:lnTo>
                    <a:lnTo>
                      <a:pt x="126" y="250"/>
                    </a:lnTo>
                    <a:lnTo>
                      <a:pt x="0" y="2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7" name="Freeform 228"/>
              <p:cNvSpPr>
                <a:spLocks noEditPoints="1"/>
              </p:cNvSpPr>
              <p:nvPr/>
            </p:nvSpPr>
            <p:spPr bwMode="auto">
              <a:xfrm>
                <a:off x="6188076" y="3665538"/>
                <a:ext cx="303213" cy="396875"/>
              </a:xfrm>
              <a:custGeom>
                <a:avLst/>
                <a:gdLst>
                  <a:gd name="T0" fmla="*/ 96 w 96"/>
                  <a:gd name="T1" fmla="*/ 63 h 126"/>
                  <a:gd name="T2" fmla="*/ 83 w 96"/>
                  <a:gd name="T3" fmla="*/ 109 h 126"/>
                  <a:gd name="T4" fmla="*/ 48 w 96"/>
                  <a:gd name="T5" fmla="*/ 126 h 126"/>
                  <a:gd name="T6" fmla="*/ 16 w 96"/>
                  <a:gd name="T7" fmla="*/ 113 h 126"/>
                  <a:gd name="T8" fmla="*/ 0 w 96"/>
                  <a:gd name="T9" fmla="*/ 62 h 126"/>
                  <a:gd name="T10" fmla="*/ 17 w 96"/>
                  <a:gd name="T11" fmla="*/ 12 h 126"/>
                  <a:gd name="T12" fmla="*/ 48 w 96"/>
                  <a:gd name="T13" fmla="*/ 0 h 126"/>
                  <a:gd name="T14" fmla="*/ 83 w 96"/>
                  <a:gd name="T15" fmla="*/ 17 h 126"/>
                  <a:gd name="T16" fmla="*/ 96 w 96"/>
                  <a:gd name="T17" fmla="*/ 63 h 126"/>
                  <a:gd name="T18" fmla="*/ 60 w 96"/>
                  <a:gd name="T19" fmla="*/ 64 h 126"/>
                  <a:gd name="T20" fmla="*/ 48 w 96"/>
                  <a:gd name="T21" fmla="*/ 30 h 126"/>
                  <a:gd name="T22" fmla="*/ 38 w 96"/>
                  <a:gd name="T23" fmla="*/ 39 h 126"/>
                  <a:gd name="T24" fmla="*/ 35 w 96"/>
                  <a:gd name="T25" fmla="*/ 63 h 126"/>
                  <a:gd name="T26" fmla="*/ 38 w 96"/>
                  <a:gd name="T27" fmla="*/ 87 h 126"/>
                  <a:gd name="T28" fmla="*/ 47 w 96"/>
                  <a:gd name="T29" fmla="*/ 96 h 126"/>
                  <a:gd name="T30" fmla="*/ 57 w 96"/>
                  <a:gd name="T31" fmla="*/ 87 h 126"/>
                  <a:gd name="T32" fmla="*/ 60 w 96"/>
                  <a:gd name="T33" fmla="*/ 6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" h="126">
                    <a:moveTo>
                      <a:pt x="96" y="63"/>
                    </a:moveTo>
                    <a:cubicBezTo>
                      <a:pt x="96" y="82"/>
                      <a:pt x="91" y="97"/>
                      <a:pt x="83" y="109"/>
                    </a:cubicBezTo>
                    <a:cubicBezTo>
                      <a:pt x="74" y="120"/>
                      <a:pt x="62" y="126"/>
                      <a:pt x="48" y="126"/>
                    </a:cubicBezTo>
                    <a:cubicBezTo>
                      <a:pt x="36" y="126"/>
                      <a:pt x="25" y="122"/>
                      <a:pt x="16" y="113"/>
                    </a:cubicBezTo>
                    <a:cubicBezTo>
                      <a:pt x="5" y="102"/>
                      <a:pt x="0" y="85"/>
                      <a:pt x="0" y="62"/>
                    </a:cubicBezTo>
                    <a:cubicBezTo>
                      <a:pt x="0" y="40"/>
                      <a:pt x="5" y="24"/>
                      <a:pt x="17" y="12"/>
                    </a:cubicBezTo>
                    <a:cubicBezTo>
                      <a:pt x="26" y="4"/>
                      <a:pt x="36" y="0"/>
                      <a:pt x="48" y="0"/>
                    </a:cubicBezTo>
                    <a:cubicBezTo>
                      <a:pt x="63" y="0"/>
                      <a:pt x="74" y="5"/>
                      <a:pt x="83" y="17"/>
                    </a:cubicBezTo>
                    <a:cubicBezTo>
                      <a:pt x="91" y="28"/>
                      <a:pt x="96" y="44"/>
                      <a:pt x="96" y="63"/>
                    </a:cubicBezTo>
                    <a:close/>
                    <a:moveTo>
                      <a:pt x="60" y="64"/>
                    </a:moveTo>
                    <a:cubicBezTo>
                      <a:pt x="60" y="41"/>
                      <a:pt x="56" y="30"/>
                      <a:pt x="48" y="30"/>
                    </a:cubicBezTo>
                    <a:cubicBezTo>
                      <a:pt x="44" y="30"/>
                      <a:pt x="41" y="33"/>
                      <a:pt x="38" y="39"/>
                    </a:cubicBezTo>
                    <a:cubicBezTo>
                      <a:pt x="36" y="44"/>
                      <a:pt x="35" y="52"/>
                      <a:pt x="35" y="63"/>
                    </a:cubicBezTo>
                    <a:cubicBezTo>
                      <a:pt x="35" y="73"/>
                      <a:pt x="36" y="81"/>
                      <a:pt x="38" y="87"/>
                    </a:cubicBezTo>
                    <a:cubicBezTo>
                      <a:pt x="40" y="93"/>
                      <a:pt x="44" y="96"/>
                      <a:pt x="47" y="96"/>
                    </a:cubicBezTo>
                    <a:cubicBezTo>
                      <a:pt x="52" y="96"/>
                      <a:pt x="55" y="93"/>
                      <a:pt x="57" y="87"/>
                    </a:cubicBezTo>
                    <a:cubicBezTo>
                      <a:pt x="59" y="82"/>
                      <a:pt x="60" y="74"/>
                      <a:pt x="60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cxnSp>
        <p:nvCxnSpPr>
          <p:cNvPr id="31" name="Straight Connector 47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CxnSpPr/>
          <p:nvPr/>
        </p:nvCxnSpPr>
        <p:spPr>
          <a:xfrm>
            <a:off x="9174034" y="1904383"/>
            <a:ext cx="0" cy="705869"/>
          </a:xfrm>
          <a:prstGeom prst="line">
            <a:avLst/>
          </a:prstGeom>
          <a:ln w="41275">
            <a:solidFill>
              <a:srgbClr val="5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53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1440099" y="4188495"/>
            <a:ext cx="914400" cy="485732"/>
            <a:chOff x="1646952" y="4614008"/>
            <a:chExt cx="914400" cy="485732"/>
          </a:xfrm>
        </p:grpSpPr>
        <p:sp>
          <p:nvSpPr>
            <p:cNvPr id="36" name="TextBox 51"/>
            <p:cNvSpPr txBox="1"/>
            <p:nvPr/>
          </p:nvSpPr>
          <p:spPr>
            <a:xfrm>
              <a:off x="1688518" y="4656819"/>
              <a:ext cx="834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54D0CA"/>
                  </a:solidFill>
                </a:rPr>
                <a:t>START</a:t>
              </a:r>
              <a:endParaRPr lang="en-US" sz="2000" b="1" dirty="0">
                <a:solidFill>
                  <a:srgbClr val="54D0CA"/>
                </a:solidFill>
              </a:endParaRPr>
            </a:p>
          </p:txBody>
        </p:sp>
        <p:sp>
          <p:nvSpPr>
            <p:cNvPr id="37" name="Rectangle 52"/>
            <p:cNvSpPr/>
            <p:nvPr/>
          </p:nvSpPr>
          <p:spPr>
            <a:xfrm>
              <a:off x="1646952" y="4614008"/>
              <a:ext cx="914400" cy="485732"/>
            </a:xfrm>
            <a:prstGeom prst="rect">
              <a:avLst/>
            </a:prstGeom>
            <a:noFill/>
            <a:ln w="22225">
              <a:solidFill>
                <a:srgbClr val="54D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330480" y="212915"/>
            <a:ext cx="1135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总结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45" name="任意多边形 44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平行四边形 47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平行四边形 48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Group 53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9589054" y="1950755"/>
            <a:ext cx="914400" cy="485732"/>
            <a:chOff x="1646952" y="4614008"/>
            <a:chExt cx="914400" cy="485732"/>
          </a:xfrm>
        </p:grpSpPr>
        <p:sp>
          <p:nvSpPr>
            <p:cNvPr id="29" name="TextBox 51"/>
            <p:cNvSpPr txBox="1"/>
            <p:nvPr/>
          </p:nvSpPr>
          <p:spPr>
            <a:xfrm>
              <a:off x="1788852" y="4656819"/>
              <a:ext cx="63373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z="2000" b="1" dirty="0">
                  <a:solidFill>
                    <a:srgbClr val="54D0CA"/>
                  </a:solidFill>
                </a:rPr>
                <a:t>END</a:t>
              </a:r>
              <a:endParaRPr lang="en-US" sz="2000" b="1" dirty="0">
                <a:solidFill>
                  <a:srgbClr val="54D0CA"/>
                </a:solidFill>
              </a:endParaRPr>
            </a:p>
          </p:txBody>
        </p:sp>
        <p:sp>
          <p:nvSpPr>
            <p:cNvPr id="30" name="Rectangle 52"/>
            <p:cNvSpPr/>
            <p:nvPr/>
          </p:nvSpPr>
          <p:spPr>
            <a:xfrm>
              <a:off x="1646952" y="4614008"/>
              <a:ext cx="914400" cy="485732"/>
            </a:xfrm>
            <a:prstGeom prst="rect">
              <a:avLst/>
            </a:prstGeom>
            <a:noFill/>
            <a:ln w="22225">
              <a:solidFill>
                <a:srgbClr val="54D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364605" y="5139055"/>
            <a:ext cx="521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在考核这几周学到了不少东西，不管最后怎么样，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能收获到才是最重要的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3459176" y="1912142"/>
            <a:ext cx="527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>
              <a:buFont typeface="Wingdings" panose="05000000000000000000" pitchFamily="2" charset="2"/>
              <a:buNone/>
              <a:defRPr sz="60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迷你简菱心" panose="02010609000101010101" pitchFamily="49" charset="-122"/>
                <a:ea typeface="迷你简菱心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r>
              <a:rPr lang="zh-CN" altLang="en-US" sz="8000" dirty="0"/>
              <a:t>谢谢观看</a:t>
            </a:r>
            <a:endParaRPr lang="zh-CN" altLang="en-US" sz="8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7925" y="2798445"/>
            <a:ext cx="4495800" cy="3116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82944" y="3557713"/>
            <a:ext cx="4560743" cy="4573107"/>
            <a:chOff x="4380056" y="2003619"/>
            <a:chExt cx="3431886" cy="3441190"/>
          </a:xfrm>
        </p:grpSpPr>
        <p:sp>
          <p:nvSpPr>
            <p:cNvPr id="3" name="椭圆 2"/>
            <p:cNvSpPr/>
            <p:nvPr/>
          </p:nvSpPr>
          <p:spPr>
            <a:xfrm>
              <a:off x="4380056" y="2012927"/>
              <a:ext cx="3431886" cy="3431882"/>
            </a:xfrm>
            <a:prstGeom prst="ellipse">
              <a:avLst/>
            </a:prstGeom>
            <a:noFill/>
            <a:ln w="6350">
              <a:solidFill>
                <a:srgbClr val="01E2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4569035" y="2003619"/>
              <a:ext cx="3239860" cy="3367859"/>
            </a:xfrm>
            <a:custGeom>
              <a:avLst/>
              <a:gdLst>
                <a:gd name="T0" fmla="*/ 563 w 1307"/>
                <a:gd name="T1" fmla="*/ 24 h 1359"/>
                <a:gd name="T2" fmla="*/ 543 w 1307"/>
                <a:gd name="T3" fmla="*/ 8 h 1359"/>
                <a:gd name="T4" fmla="*/ 817 w 1307"/>
                <a:gd name="T5" fmla="*/ 44 h 1359"/>
                <a:gd name="T6" fmla="*/ 562 w 1307"/>
                <a:gd name="T7" fmla="*/ 25 h 1359"/>
                <a:gd name="T8" fmla="*/ 800 w 1307"/>
                <a:gd name="T9" fmla="*/ 48 h 1359"/>
                <a:gd name="T10" fmla="*/ 309 w 1307"/>
                <a:gd name="T11" fmla="*/ 92 h 1359"/>
                <a:gd name="T12" fmla="*/ 809 w 1307"/>
                <a:gd name="T13" fmla="*/ 69 h 1359"/>
                <a:gd name="T14" fmla="*/ 1058 w 1307"/>
                <a:gd name="T15" fmla="*/ 162 h 1359"/>
                <a:gd name="T16" fmla="*/ 785 w 1307"/>
                <a:gd name="T17" fmla="*/ 78 h 1359"/>
                <a:gd name="T18" fmla="*/ 1036 w 1307"/>
                <a:gd name="T19" fmla="*/ 172 h 1359"/>
                <a:gd name="T20" fmla="*/ 380 w 1307"/>
                <a:gd name="T21" fmla="*/ 119 h 1359"/>
                <a:gd name="T22" fmla="*/ 1066 w 1307"/>
                <a:gd name="T23" fmla="*/ 199 h 1359"/>
                <a:gd name="T24" fmla="*/ 304 w 1307"/>
                <a:gd name="T25" fmla="*/ 203 h 1359"/>
                <a:gd name="T26" fmla="*/ 1055 w 1307"/>
                <a:gd name="T27" fmla="*/ 208 h 1359"/>
                <a:gd name="T28" fmla="*/ 272 w 1307"/>
                <a:gd name="T29" fmla="*/ 233 h 1359"/>
                <a:gd name="T30" fmla="*/ 1008 w 1307"/>
                <a:gd name="T31" fmla="*/ 244 h 1359"/>
                <a:gd name="T32" fmla="*/ 1193 w 1307"/>
                <a:gd name="T33" fmla="*/ 317 h 1359"/>
                <a:gd name="T34" fmla="*/ 341 w 1307"/>
                <a:gd name="T35" fmla="*/ 291 h 1359"/>
                <a:gd name="T36" fmla="*/ 937 w 1307"/>
                <a:gd name="T37" fmla="*/ 251 h 1359"/>
                <a:gd name="T38" fmla="*/ 1208 w 1307"/>
                <a:gd name="T39" fmla="*/ 366 h 1359"/>
                <a:gd name="T40" fmla="*/ 246 w 1307"/>
                <a:gd name="T41" fmla="*/ 336 h 1359"/>
                <a:gd name="T42" fmla="*/ 684 w 1307"/>
                <a:gd name="T43" fmla="*/ 276 h 1359"/>
                <a:gd name="T44" fmla="*/ 1111 w 1307"/>
                <a:gd name="T45" fmla="*/ 388 h 1359"/>
                <a:gd name="T46" fmla="*/ 1256 w 1307"/>
                <a:gd name="T47" fmla="*/ 427 h 1359"/>
                <a:gd name="T48" fmla="*/ 432 w 1307"/>
                <a:gd name="T49" fmla="*/ 371 h 1359"/>
                <a:gd name="T50" fmla="*/ 1163 w 1307"/>
                <a:gd name="T51" fmla="*/ 454 h 1359"/>
                <a:gd name="T52" fmla="*/ 68 w 1307"/>
                <a:gd name="T53" fmla="*/ 460 h 1359"/>
                <a:gd name="T54" fmla="*/ 357 w 1307"/>
                <a:gd name="T55" fmla="*/ 443 h 1359"/>
                <a:gd name="T56" fmla="*/ 1052 w 1307"/>
                <a:gd name="T57" fmla="*/ 463 h 1359"/>
                <a:gd name="T58" fmla="*/ 1270 w 1307"/>
                <a:gd name="T59" fmla="*/ 500 h 1359"/>
                <a:gd name="T60" fmla="*/ 192 w 1307"/>
                <a:gd name="T61" fmla="*/ 558 h 1359"/>
                <a:gd name="T62" fmla="*/ 909 w 1307"/>
                <a:gd name="T63" fmla="*/ 482 h 1359"/>
                <a:gd name="T64" fmla="*/ 2 w 1307"/>
                <a:gd name="T65" fmla="*/ 612 h 1359"/>
                <a:gd name="T66" fmla="*/ 247 w 1307"/>
                <a:gd name="T67" fmla="*/ 624 h 1359"/>
                <a:gd name="T68" fmla="*/ 1214 w 1307"/>
                <a:gd name="T69" fmla="*/ 582 h 1359"/>
                <a:gd name="T70" fmla="*/ 47 w 1307"/>
                <a:gd name="T71" fmla="*/ 697 h 1359"/>
                <a:gd name="T72" fmla="*/ 1094 w 1307"/>
                <a:gd name="T73" fmla="*/ 634 h 1359"/>
                <a:gd name="T74" fmla="*/ 1262 w 1307"/>
                <a:gd name="T75" fmla="*/ 671 h 1359"/>
                <a:gd name="T76" fmla="*/ 1095 w 1307"/>
                <a:gd name="T77" fmla="*/ 702 h 1359"/>
                <a:gd name="T78" fmla="*/ 1262 w 1307"/>
                <a:gd name="T79" fmla="*/ 727 h 1359"/>
                <a:gd name="T80" fmla="*/ 981 w 1307"/>
                <a:gd name="T81" fmla="*/ 775 h 1359"/>
                <a:gd name="T82" fmla="*/ 1214 w 1307"/>
                <a:gd name="T83" fmla="*/ 816 h 1359"/>
                <a:gd name="T84" fmla="*/ 140 w 1307"/>
                <a:gd name="T85" fmla="*/ 836 h 1359"/>
                <a:gd name="T86" fmla="*/ 1083 w 1307"/>
                <a:gd name="T87" fmla="*/ 897 h 1359"/>
                <a:gd name="T88" fmla="*/ 1267 w 1307"/>
                <a:gd name="T89" fmla="*/ 809 h 1359"/>
                <a:gd name="T90" fmla="*/ 1023 w 1307"/>
                <a:gd name="T91" fmla="*/ 969 h 1359"/>
                <a:gd name="T92" fmla="*/ 1236 w 1307"/>
                <a:gd name="T93" fmla="*/ 870 h 1359"/>
                <a:gd name="T94" fmla="*/ 300 w 1307"/>
                <a:gd name="T95" fmla="*/ 1014 h 1359"/>
                <a:gd name="T96" fmla="*/ 1206 w 1307"/>
                <a:gd name="T97" fmla="*/ 952 h 1359"/>
                <a:gd name="T98" fmla="*/ 217 w 1307"/>
                <a:gd name="T99" fmla="*/ 1031 h 1359"/>
                <a:gd name="T100" fmla="*/ 1173 w 1307"/>
                <a:gd name="T101" fmla="*/ 1031 h 1359"/>
                <a:gd name="T102" fmla="*/ 178 w 1307"/>
                <a:gd name="T103" fmla="*/ 1073 h 1359"/>
                <a:gd name="T104" fmla="*/ 512 w 1307"/>
                <a:gd name="T105" fmla="*/ 1149 h 1359"/>
                <a:gd name="T106" fmla="*/ 204 w 1307"/>
                <a:gd name="T107" fmla="*/ 1163 h 1359"/>
                <a:gd name="T108" fmla="*/ 545 w 1307"/>
                <a:gd name="T109" fmla="*/ 1177 h 1359"/>
                <a:gd name="T110" fmla="*/ 1209 w 1307"/>
                <a:gd name="T111" fmla="*/ 1052 h 1359"/>
                <a:gd name="T112" fmla="*/ 515 w 1307"/>
                <a:gd name="T113" fmla="*/ 1242 h 1359"/>
                <a:gd name="T114" fmla="*/ 371 w 1307"/>
                <a:gd name="T115" fmla="*/ 1244 h 1359"/>
                <a:gd name="T116" fmla="*/ 1150 w 1307"/>
                <a:gd name="T117" fmla="*/ 1141 h 1359"/>
                <a:gd name="T118" fmla="*/ 1128 w 1307"/>
                <a:gd name="T119" fmla="*/ 1164 h 1359"/>
                <a:gd name="T120" fmla="*/ 300 w 1307"/>
                <a:gd name="T121" fmla="*/ 1305 h 1359"/>
                <a:gd name="T122" fmla="*/ 395 w 1307"/>
                <a:gd name="T123" fmla="*/ 1348 h 1359"/>
                <a:gd name="T124" fmla="*/ 332 w 1307"/>
                <a:gd name="T125" fmla="*/ 35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7" h="1359">
                  <a:moveTo>
                    <a:pt x="495" y="15"/>
                  </a:moveTo>
                  <a:cubicBezTo>
                    <a:pt x="486" y="23"/>
                    <a:pt x="482" y="21"/>
                    <a:pt x="470" y="23"/>
                  </a:cubicBezTo>
                  <a:cubicBezTo>
                    <a:pt x="470" y="23"/>
                    <a:pt x="470" y="23"/>
                    <a:pt x="470" y="23"/>
                  </a:cubicBezTo>
                  <a:cubicBezTo>
                    <a:pt x="458" y="25"/>
                    <a:pt x="451" y="25"/>
                    <a:pt x="453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63" y="18"/>
                    <a:pt x="466" y="19"/>
                    <a:pt x="478" y="17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9" y="14"/>
                    <a:pt x="497" y="14"/>
                    <a:pt x="495" y="15"/>
                  </a:cubicBezTo>
                  <a:close/>
                  <a:moveTo>
                    <a:pt x="796" y="25"/>
                  </a:moveTo>
                  <a:cubicBezTo>
                    <a:pt x="796" y="25"/>
                    <a:pt x="796" y="25"/>
                    <a:pt x="796" y="25"/>
                  </a:cubicBezTo>
                  <a:cubicBezTo>
                    <a:pt x="785" y="22"/>
                    <a:pt x="771" y="17"/>
                    <a:pt x="781" y="23"/>
                  </a:cubicBezTo>
                  <a:cubicBezTo>
                    <a:pt x="781" y="23"/>
                    <a:pt x="781" y="23"/>
                    <a:pt x="781" y="23"/>
                  </a:cubicBezTo>
                  <a:cubicBezTo>
                    <a:pt x="783" y="25"/>
                    <a:pt x="794" y="28"/>
                    <a:pt x="806" y="31"/>
                  </a:cubicBezTo>
                  <a:cubicBezTo>
                    <a:pt x="806" y="31"/>
                    <a:pt x="806" y="31"/>
                    <a:pt x="806" y="31"/>
                  </a:cubicBezTo>
                  <a:cubicBezTo>
                    <a:pt x="818" y="34"/>
                    <a:pt x="830" y="40"/>
                    <a:pt x="821" y="33"/>
                  </a:cubicBezTo>
                  <a:cubicBezTo>
                    <a:pt x="818" y="31"/>
                    <a:pt x="807" y="28"/>
                    <a:pt x="796" y="25"/>
                  </a:cubicBezTo>
                  <a:close/>
                  <a:moveTo>
                    <a:pt x="824" y="34"/>
                  </a:moveTo>
                  <a:cubicBezTo>
                    <a:pt x="824" y="34"/>
                    <a:pt x="824" y="34"/>
                    <a:pt x="824" y="34"/>
                  </a:cubicBezTo>
                  <a:cubicBezTo>
                    <a:pt x="827" y="35"/>
                    <a:pt x="839" y="40"/>
                    <a:pt x="850" y="43"/>
                  </a:cubicBezTo>
                  <a:cubicBezTo>
                    <a:pt x="850" y="43"/>
                    <a:pt x="850" y="43"/>
                    <a:pt x="850" y="43"/>
                  </a:cubicBezTo>
                  <a:cubicBezTo>
                    <a:pt x="861" y="47"/>
                    <a:pt x="866" y="48"/>
                    <a:pt x="862" y="46"/>
                  </a:cubicBezTo>
                  <a:cubicBezTo>
                    <a:pt x="858" y="45"/>
                    <a:pt x="814" y="28"/>
                    <a:pt x="824" y="34"/>
                  </a:cubicBezTo>
                  <a:close/>
                  <a:moveTo>
                    <a:pt x="469" y="24"/>
                  </a:moveTo>
                  <a:cubicBezTo>
                    <a:pt x="469" y="24"/>
                    <a:pt x="469" y="24"/>
                    <a:pt x="469" y="24"/>
                  </a:cubicBezTo>
                  <a:cubicBezTo>
                    <a:pt x="457" y="26"/>
                    <a:pt x="446" y="30"/>
                    <a:pt x="443" y="33"/>
                  </a:cubicBezTo>
                  <a:cubicBezTo>
                    <a:pt x="443" y="33"/>
                    <a:pt x="443" y="33"/>
                    <a:pt x="443" y="33"/>
                  </a:cubicBezTo>
                  <a:cubicBezTo>
                    <a:pt x="441" y="37"/>
                    <a:pt x="448" y="38"/>
                    <a:pt x="461" y="35"/>
                  </a:cubicBezTo>
                  <a:cubicBezTo>
                    <a:pt x="461" y="35"/>
                    <a:pt x="461" y="35"/>
                    <a:pt x="461" y="35"/>
                  </a:cubicBezTo>
                  <a:cubicBezTo>
                    <a:pt x="474" y="33"/>
                    <a:pt x="481" y="35"/>
                    <a:pt x="488" y="25"/>
                  </a:cubicBezTo>
                  <a:cubicBezTo>
                    <a:pt x="489" y="22"/>
                    <a:pt x="481" y="21"/>
                    <a:pt x="469" y="24"/>
                  </a:cubicBezTo>
                  <a:close/>
                  <a:moveTo>
                    <a:pt x="517" y="16"/>
                  </a:moveTo>
                  <a:cubicBezTo>
                    <a:pt x="517" y="16"/>
                    <a:pt x="517" y="16"/>
                    <a:pt x="517" y="16"/>
                  </a:cubicBezTo>
                  <a:cubicBezTo>
                    <a:pt x="504" y="18"/>
                    <a:pt x="493" y="21"/>
                    <a:pt x="491" y="25"/>
                  </a:cubicBezTo>
                  <a:cubicBezTo>
                    <a:pt x="491" y="25"/>
                    <a:pt x="491" y="25"/>
                    <a:pt x="491" y="25"/>
                  </a:cubicBezTo>
                  <a:cubicBezTo>
                    <a:pt x="489" y="28"/>
                    <a:pt x="498" y="30"/>
                    <a:pt x="511" y="28"/>
                  </a:cubicBezTo>
                  <a:cubicBezTo>
                    <a:pt x="511" y="28"/>
                    <a:pt x="511" y="28"/>
                    <a:pt x="511" y="28"/>
                  </a:cubicBezTo>
                  <a:cubicBezTo>
                    <a:pt x="524" y="27"/>
                    <a:pt x="534" y="30"/>
                    <a:pt x="537" y="19"/>
                  </a:cubicBezTo>
                  <a:cubicBezTo>
                    <a:pt x="538" y="16"/>
                    <a:pt x="529" y="15"/>
                    <a:pt x="517" y="16"/>
                  </a:cubicBezTo>
                  <a:close/>
                  <a:moveTo>
                    <a:pt x="565" y="12"/>
                  </a:moveTo>
                  <a:cubicBezTo>
                    <a:pt x="565" y="12"/>
                    <a:pt x="565" y="12"/>
                    <a:pt x="565" y="12"/>
                  </a:cubicBezTo>
                  <a:cubicBezTo>
                    <a:pt x="552" y="13"/>
                    <a:pt x="538" y="16"/>
                    <a:pt x="541" y="19"/>
                  </a:cubicBezTo>
                  <a:cubicBezTo>
                    <a:pt x="543" y="22"/>
                    <a:pt x="549" y="24"/>
                    <a:pt x="563" y="24"/>
                  </a:cubicBezTo>
                  <a:cubicBezTo>
                    <a:pt x="563" y="24"/>
                    <a:pt x="563" y="24"/>
                    <a:pt x="563" y="24"/>
                  </a:cubicBezTo>
                  <a:cubicBezTo>
                    <a:pt x="576" y="23"/>
                    <a:pt x="590" y="20"/>
                    <a:pt x="587" y="16"/>
                  </a:cubicBezTo>
                  <a:cubicBezTo>
                    <a:pt x="585" y="12"/>
                    <a:pt x="578" y="12"/>
                    <a:pt x="565" y="12"/>
                  </a:cubicBezTo>
                  <a:close/>
                  <a:moveTo>
                    <a:pt x="615" y="10"/>
                  </a:moveTo>
                  <a:cubicBezTo>
                    <a:pt x="615" y="10"/>
                    <a:pt x="615" y="10"/>
                    <a:pt x="615" y="10"/>
                  </a:cubicBezTo>
                  <a:cubicBezTo>
                    <a:pt x="602" y="11"/>
                    <a:pt x="587" y="11"/>
                    <a:pt x="591" y="16"/>
                  </a:cubicBezTo>
                  <a:cubicBezTo>
                    <a:pt x="595" y="21"/>
                    <a:pt x="601" y="22"/>
                    <a:pt x="615" y="22"/>
                  </a:cubicBezTo>
                  <a:cubicBezTo>
                    <a:pt x="615" y="22"/>
                    <a:pt x="615" y="22"/>
                    <a:pt x="615" y="22"/>
                  </a:cubicBezTo>
                  <a:cubicBezTo>
                    <a:pt x="628" y="22"/>
                    <a:pt x="641" y="20"/>
                    <a:pt x="638" y="16"/>
                  </a:cubicBezTo>
                  <a:cubicBezTo>
                    <a:pt x="635" y="12"/>
                    <a:pt x="628" y="10"/>
                    <a:pt x="615" y="10"/>
                  </a:cubicBezTo>
                  <a:close/>
                  <a:moveTo>
                    <a:pt x="664" y="12"/>
                  </a:moveTo>
                  <a:cubicBezTo>
                    <a:pt x="664" y="12"/>
                    <a:pt x="664" y="12"/>
                    <a:pt x="664" y="12"/>
                  </a:cubicBezTo>
                  <a:cubicBezTo>
                    <a:pt x="652" y="11"/>
                    <a:pt x="638" y="13"/>
                    <a:pt x="642" y="16"/>
                  </a:cubicBezTo>
                  <a:cubicBezTo>
                    <a:pt x="646" y="19"/>
                    <a:pt x="653" y="23"/>
                    <a:pt x="667" y="23"/>
                  </a:cubicBezTo>
                  <a:cubicBezTo>
                    <a:pt x="667" y="23"/>
                    <a:pt x="667" y="23"/>
                    <a:pt x="667" y="23"/>
                  </a:cubicBezTo>
                  <a:cubicBezTo>
                    <a:pt x="680" y="24"/>
                    <a:pt x="690" y="22"/>
                    <a:pt x="689" y="18"/>
                  </a:cubicBezTo>
                  <a:cubicBezTo>
                    <a:pt x="688" y="15"/>
                    <a:pt x="677" y="12"/>
                    <a:pt x="664" y="12"/>
                  </a:cubicBezTo>
                  <a:close/>
                  <a:moveTo>
                    <a:pt x="713" y="16"/>
                  </a:moveTo>
                  <a:cubicBezTo>
                    <a:pt x="713" y="16"/>
                    <a:pt x="713" y="16"/>
                    <a:pt x="713" y="16"/>
                  </a:cubicBezTo>
                  <a:cubicBezTo>
                    <a:pt x="701" y="15"/>
                    <a:pt x="692" y="15"/>
                    <a:pt x="693" y="19"/>
                  </a:cubicBezTo>
                  <a:cubicBezTo>
                    <a:pt x="693" y="19"/>
                    <a:pt x="693" y="19"/>
                    <a:pt x="693" y="19"/>
                  </a:cubicBezTo>
                  <a:cubicBezTo>
                    <a:pt x="694" y="22"/>
                    <a:pt x="705" y="26"/>
                    <a:pt x="718" y="27"/>
                  </a:cubicBezTo>
                  <a:cubicBezTo>
                    <a:pt x="718" y="27"/>
                    <a:pt x="718" y="27"/>
                    <a:pt x="718" y="27"/>
                  </a:cubicBezTo>
                  <a:cubicBezTo>
                    <a:pt x="731" y="29"/>
                    <a:pt x="740" y="27"/>
                    <a:pt x="738" y="24"/>
                  </a:cubicBezTo>
                  <a:cubicBezTo>
                    <a:pt x="737" y="20"/>
                    <a:pt x="726" y="17"/>
                    <a:pt x="713" y="16"/>
                  </a:cubicBezTo>
                  <a:close/>
                  <a:moveTo>
                    <a:pt x="761" y="22"/>
                  </a:moveTo>
                  <a:cubicBezTo>
                    <a:pt x="761" y="22"/>
                    <a:pt x="761" y="22"/>
                    <a:pt x="761" y="22"/>
                  </a:cubicBezTo>
                  <a:cubicBezTo>
                    <a:pt x="749" y="20"/>
                    <a:pt x="736" y="15"/>
                    <a:pt x="742" y="24"/>
                  </a:cubicBezTo>
                  <a:cubicBezTo>
                    <a:pt x="742" y="24"/>
                    <a:pt x="742" y="24"/>
                    <a:pt x="742" y="24"/>
                  </a:cubicBezTo>
                  <a:cubicBezTo>
                    <a:pt x="744" y="28"/>
                    <a:pt x="756" y="32"/>
                    <a:pt x="768" y="34"/>
                  </a:cubicBezTo>
                  <a:cubicBezTo>
                    <a:pt x="768" y="34"/>
                    <a:pt x="768" y="34"/>
                    <a:pt x="768" y="34"/>
                  </a:cubicBezTo>
                  <a:cubicBezTo>
                    <a:pt x="781" y="36"/>
                    <a:pt x="789" y="35"/>
                    <a:pt x="787" y="32"/>
                  </a:cubicBezTo>
                  <a:cubicBezTo>
                    <a:pt x="784" y="28"/>
                    <a:pt x="773" y="25"/>
                    <a:pt x="761" y="22"/>
                  </a:cubicBezTo>
                  <a:close/>
                  <a:moveTo>
                    <a:pt x="520" y="8"/>
                  </a:moveTo>
                  <a:cubicBezTo>
                    <a:pt x="520" y="8"/>
                    <a:pt x="520" y="8"/>
                    <a:pt x="520" y="8"/>
                  </a:cubicBezTo>
                  <a:cubicBezTo>
                    <a:pt x="508" y="10"/>
                    <a:pt x="498" y="12"/>
                    <a:pt x="49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5" y="16"/>
                    <a:pt x="503" y="16"/>
                    <a:pt x="516" y="14"/>
                  </a:cubicBezTo>
                  <a:cubicBezTo>
                    <a:pt x="516" y="14"/>
                    <a:pt x="516" y="14"/>
                    <a:pt x="516" y="14"/>
                  </a:cubicBezTo>
                  <a:cubicBezTo>
                    <a:pt x="528" y="12"/>
                    <a:pt x="537" y="13"/>
                    <a:pt x="540" y="7"/>
                  </a:cubicBezTo>
                  <a:cubicBezTo>
                    <a:pt x="541" y="6"/>
                    <a:pt x="532" y="6"/>
                    <a:pt x="520" y="8"/>
                  </a:cubicBezTo>
                  <a:close/>
                  <a:moveTo>
                    <a:pt x="566" y="4"/>
                  </a:moveTo>
                  <a:cubicBezTo>
                    <a:pt x="566" y="4"/>
                    <a:pt x="566" y="4"/>
                    <a:pt x="566" y="4"/>
                  </a:cubicBezTo>
                  <a:cubicBezTo>
                    <a:pt x="554" y="5"/>
                    <a:pt x="547" y="3"/>
                    <a:pt x="543" y="8"/>
                  </a:cubicBezTo>
                  <a:cubicBezTo>
                    <a:pt x="543" y="8"/>
                    <a:pt x="543" y="8"/>
                    <a:pt x="543" y="8"/>
                  </a:cubicBezTo>
                  <a:cubicBezTo>
                    <a:pt x="542" y="10"/>
                    <a:pt x="551" y="10"/>
                    <a:pt x="564" y="10"/>
                  </a:cubicBezTo>
                  <a:cubicBezTo>
                    <a:pt x="564" y="10"/>
                    <a:pt x="564" y="10"/>
                    <a:pt x="564" y="10"/>
                  </a:cubicBezTo>
                  <a:cubicBezTo>
                    <a:pt x="576" y="9"/>
                    <a:pt x="586" y="11"/>
                    <a:pt x="587" y="5"/>
                  </a:cubicBezTo>
                  <a:cubicBezTo>
                    <a:pt x="588" y="4"/>
                    <a:pt x="578" y="4"/>
                    <a:pt x="566" y="4"/>
                  </a:cubicBezTo>
                  <a:close/>
                  <a:moveTo>
                    <a:pt x="614" y="3"/>
                  </a:moveTo>
                  <a:cubicBezTo>
                    <a:pt x="614" y="3"/>
                    <a:pt x="614" y="3"/>
                    <a:pt x="614" y="3"/>
                  </a:cubicBezTo>
                  <a:cubicBezTo>
                    <a:pt x="601" y="3"/>
                    <a:pt x="592" y="0"/>
                    <a:pt x="591" y="5"/>
                  </a:cubicBezTo>
                  <a:cubicBezTo>
                    <a:pt x="591" y="5"/>
                    <a:pt x="591" y="5"/>
                    <a:pt x="591" y="5"/>
                  </a:cubicBezTo>
                  <a:cubicBezTo>
                    <a:pt x="591" y="7"/>
                    <a:pt x="601" y="8"/>
                    <a:pt x="613" y="8"/>
                  </a:cubicBezTo>
                  <a:cubicBezTo>
                    <a:pt x="613" y="8"/>
                    <a:pt x="613" y="8"/>
                    <a:pt x="613" y="8"/>
                  </a:cubicBezTo>
                  <a:cubicBezTo>
                    <a:pt x="626" y="8"/>
                    <a:pt x="637" y="11"/>
                    <a:pt x="636" y="5"/>
                  </a:cubicBezTo>
                  <a:cubicBezTo>
                    <a:pt x="636" y="4"/>
                    <a:pt x="626" y="3"/>
                    <a:pt x="614" y="3"/>
                  </a:cubicBezTo>
                  <a:close/>
                  <a:moveTo>
                    <a:pt x="662" y="3"/>
                  </a:moveTo>
                  <a:cubicBezTo>
                    <a:pt x="662" y="3"/>
                    <a:pt x="662" y="3"/>
                    <a:pt x="662" y="3"/>
                  </a:cubicBezTo>
                  <a:cubicBezTo>
                    <a:pt x="649" y="3"/>
                    <a:pt x="639" y="0"/>
                    <a:pt x="640" y="5"/>
                  </a:cubicBezTo>
                  <a:cubicBezTo>
                    <a:pt x="640" y="5"/>
                    <a:pt x="640" y="5"/>
                    <a:pt x="640" y="5"/>
                  </a:cubicBezTo>
                  <a:cubicBezTo>
                    <a:pt x="640" y="7"/>
                    <a:pt x="651" y="9"/>
                    <a:pt x="664" y="9"/>
                  </a:cubicBezTo>
                  <a:cubicBezTo>
                    <a:pt x="664" y="9"/>
                    <a:pt x="664" y="9"/>
                    <a:pt x="664" y="9"/>
                  </a:cubicBezTo>
                  <a:cubicBezTo>
                    <a:pt x="677" y="9"/>
                    <a:pt x="686" y="8"/>
                    <a:pt x="685" y="6"/>
                  </a:cubicBezTo>
                  <a:cubicBezTo>
                    <a:pt x="684" y="5"/>
                    <a:pt x="674" y="3"/>
                    <a:pt x="662" y="3"/>
                  </a:cubicBezTo>
                  <a:close/>
                  <a:moveTo>
                    <a:pt x="709" y="7"/>
                  </a:moveTo>
                  <a:cubicBezTo>
                    <a:pt x="709" y="7"/>
                    <a:pt x="709" y="7"/>
                    <a:pt x="709" y="7"/>
                  </a:cubicBezTo>
                  <a:cubicBezTo>
                    <a:pt x="697" y="6"/>
                    <a:pt x="688" y="5"/>
                    <a:pt x="689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90" y="8"/>
                    <a:pt x="701" y="11"/>
                    <a:pt x="713" y="13"/>
                  </a:cubicBezTo>
                  <a:cubicBezTo>
                    <a:pt x="713" y="13"/>
                    <a:pt x="713" y="13"/>
                    <a:pt x="713" y="13"/>
                  </a:cubicBezTo>
                  <a:cubicBezTo>
                    <a:pt x="726" y="14"/>
                    <a:pt x="734" y="14"/>
                    <a:pt x="733" y="13"/>
                  </a:cubicBezTo>
                  <a:cubicBezTo>
                    <a:pt x="731" y="11"/>
                    <a:pt x="721" y="9"/>
                    <a:pt x="709" y="7"/>
                  </a:cubicBezTo>
                  <a:close/>
                  <a:moveTo>
                    <a:pt x="754" y="14"/>
                  </a:moveTo>
                  <a:cubicBezTo>
                    <a:pt x="754" y="14"/>
                    <a:pt x="754" y="14"/>
                    <a:pt x="754" y="14"/>
                  </a:cubicBezTo>
                  <a:cubicBezTo>
                    <a:pt x="744" y="13"/>
                    <a:pt x="733" y="9"/>
                    <a:pt x="738" y="14"/>
                  </a:cubicBezTo>
                  <a:cubicBezTo>
                    <a:pt x="738" y="14"/>
                    <a:pt x="738" y="14"/>
                    <a:pt x="738" y="14"/>
                  </a:cubicBezTo>
                  <a:cubicBezTo>
                    <a:pt x="740" y="15"/>
                    <a:pt x="749" y="18"/>
                    <a:pt x="760" y="20"/>
                  </a:cubicBezTo>
                  <a:cubicBezTo>
                    <a:pt x="760" y="20"/>
                    <a:pt x="760" y="20"/>
                    <a:pt x="760" y="20"/>
                  </a:cubicBezTo>
                  <a:cubicBezTo>
                    <a:pt x="771" y="22"/>
                    <a:pt x="778" y="22"/>
                    <a:pt x="776" y="20"/>
                  </a:cubicBezTo>
                  <a:cubicBezTo>
                    <a:pt x="774" y="19"/>
                    <a:pt x="765" y="16"/>
                    <a:pt x="754" y="14"/>
                  </a:cubicBezTo>
                  <a:close/>
                  <a:moveTo>
                    <a:pt x="807" y="32"/>
                  </a:moveTo>
                  <a:cubicBezTo>
                    <a:pt x="807" y="32"/>
                    <a:pt x="807" y="32"/>
                    <a:pt x="807" y="32"/>
                  </a:cubicBezTo>
                  <a:cubicBezTo>
                    <a:pt x="795" y="29"/>
                    <a:pt x="788" y="29"/>
                    <a:pt x="790" y="32"/>
                  </a:cubicBezTo>
                  <a:cubicBezTo>
                    <a:pt x="790" y="32"/>
                    <a:pt x="790" y="32"/>
                    <a:pt x="790" y="32"/>
                  </a:cubicBezTo>
                  <a:cubicBezTo>
                    <a:pt x="793" y="36"/>
                    <a:pt x="805" y="40"/>
                    <a:pt x="817" y="44"/>
                  </a:cubicBezTo>
                  <a:cubicBezTo>
                    <a:pt x="817" y="44"/>
                    <a:pt x="817" y="44"/>
                    <a:pt x="817" y="44"/>
                  </a:cubicBezTo>
                  <a:cubicBezTo>
                    <a:pt x="829" y="46"/>
                    <a:pt x="836" y="45"/>
                    <a:pt x="833" y="42"/>
                  </a:cubicBezTo>
                  <a:cubicBezTo>
                    <a:pt x="830" y="39"/>
                    <a:pt x="819" y="35"/>
                    <a:pt x="807" y="32"/>
                  </a:cubicBezTo>
                  <a:close/>
                  <a:moveTo>
                    <a:pt x="850" y="44"/>
                  </a:moveTo>
                  <a:cubicBezTo>
                    <a:pt x="850" y="44"/>
                    <a:pt x="850" y="44"/>
                    <a:pt x="850" y="44"/>
                  </a:cubicBezTo>
                  <a:cubicBezTo>
                    <a:pt x="840" y="41"/>
                    <a:pt x="833" y="40"/>
                    <a:pt x="836" y="43"/>
                  </a:cubicBezTo>
                  <a:cubicBezTo>
                    <a:pt x="836" y="43"/>
                    <a:pt x="836" y="43"/>
                    <a:pt x="836" y="43"/>
                  </a:cubicBezTo>
                  <a:cubicBezTo>
                    <a:pt x="839" y="47"/>
                    <a:pt x="851" y="53"/>
                    <a:pt x="863" y="56"/>
                  </a:cubicBezTo>
                  <a:cubicBezTo>
                    <a:pt x="863" y="56"/>
                    <a:pt x="863" y="56"/>
                    <a:pt x="863" y="56"/>
                  </a:cubicBezTo>
                  <a:cubicBezTo>
                    <a:pt x="874" y="59"/>
                    <a:pt x="880" y="59"/>
                    <a:pt x="876" y="56"/>
                  </a:cubicBezTo>
                  <a:cubicBezTo>
                    <a:pt x="873" y="53"/>
                    <a:pt x="862" y="48"/>
                    <a:pt x="850" y="44"/>
                  </a:cubicBezTo>
                  <a:close/>
                  <a:moveTo>
                    <a:pt x="891" y="59"/>
                  </a:moveTo>
                  <a:cubicBezTo>
                    <a:pt x="891" y="59"/>
                    <a:pt x="891" y="59"/>
                    <a:pt x="891" y="59"/>
                  </a:cubicBezTo>
                  <a:cubicBezTo>
                    <a:pt x="881" y="55"/>
                    <a:pt x="875" y="54"/>
                    <a:pt x="879" y="57"/>
                  </a:cubicBezTo>
                  <a:cubicBezTo>
                    <a:pt x="879" y="57"/>
                    <a:pt x="879" y="57"/>
                    <a:pt x="879" y="57"/>
                  </a:cubicBezTo>
                  <a:cubicBezTo>
                    <a:pt x="883" y="60"/>
                    <a:pt x="895" y="66"/>
                    <a:pt x="906" y="70"/>
                  </a:cubicBezTo>
                  <a:cubicBezTo>
                    <a:pt x="906" y="70"/>
                    <a:pt x="906" y="70"/>
                    <a:pt x="906" y="70"/>
                  </a:cubicBezTo>
                  <a:cubicBezTo>
                    <a:pt x="916" y="74"/>
                    <a:pt x="921" y="75"/>
                    <a:pt x="917" y="71"/>
                  </a:cubicBezTo>
                  <a:cubicBezTo>
                    <a:pt x="912" y="68"/>
                    <a:pt x="901" y="63"/>
                    <a:pt x="891" y="59"/>
                  </a:cubicBezTo>
                  <a:close/>
                  <a:moveTo>
                    <a:pt x="929" y="75"/>
                  </a:moveTo>
                  <a:cubicBezTo>
                    <a:pt x="929" y="75"/>
                    <a:pt x="929" y="75"/>
                    <a:pt x="929" y="75"/>
                  </a:cubicBezTo>
                  <a:cubicBezTo>
                    <a:pt x="920" y="71"/>
                    <a:pt x="916" y="69"/>
                    <a:pt x="920" y="72"/>
                  </a:cubicBezTo>
                  <a:cubicBezTo>
                    <a:pt x="920" y="72"/>
                    <a:pt x="920" y="72"/>
                    <a:pt x="920" y="72"/>
                  </a:cubicBezTo>
                  <a:cubicBezTo>
                    <a:pt x="924" y="76"/>
                    <a:pt x="936" y="82"/>
                    <a:pt x="945" y="87"/>
                  </a:cubicBezTo>
                  <a:cubicBezTo>
                    <a:pt x="945" y="87"/>
                    <a:pt x="945" y="87"/>
                    <a:pt x="945" y="87"/>
                  </a:cubicBezTo>
                  <a:cubicBezTo>
                    <a:pt x="955" y="91"/>
                    <a:pt x="958" y="92"/>
                    <a:pt x="954" y="89"/>
                  </a:cubicBezTo>
                  <a:cubicBezTo>
                    <a:pt x="949" y="86"/>
                    <a:pt x="938" y="80"/>
                    <a:pt x="929" y="75"/>
                  </a:cubicBezTo>
                  <a:close/>
                  <a:moveTo>
                    <a:pt x="461" y="37"/>
                  </a:moveTo>
                  <a:cubicBezTo>
                    <a:pt x="461" y="37"/>
                    <a:pt x="461" y="37"/>
                    <a:pt x="461" y="37"/>
                  </a:cubicBezTo>
                  <a:cubicBezTo>
                    <a:pt x="448" y="39"/>
                    <a:pt x="436" y="44"/>
                    <a:pt x="434" y="49"/>
                  </a:cubicBezTo>
                  <a:cubicBezTo>
                    <a:pt x="434" y="49"/>
                    <a:pt x="434" y="49"/>
                    <a:pt x="434" y="49"/>
                  </a:cubicBezTo>
                  <a:cubicBezTo>
                    <a:pt x="431" y="54"/>
                    <a:pt x="439" y="56"/>
                    <a:pt x="453" y="54"/>
                  </a:cubicBezTo>
                  <a:cubicBezTo>
                    <a:pt x="453" y="54"/>
                    <a:pt x="453" y="54"/>
                    <a:pt x="453" y="54"/>
                  </a:cubicBezTo>
                  <a:cubicBezTo>
                    <a:pt x="466" y="51"/>
                    <a:pt x="479" y="45"/>
                    <a:pt x="480" y="41"/>
                  </a:cubicBezTo>
                  <a:cubicBezTo>
                    <a:pt x="482" y="36"/>
                    <a:pt x="474" y="34"/>
                    <a:pt x="461" y="37"/>
                  </a:cubicBezTo>
                  <a:close/>
                  <a:moveTo>
                    <a:pt x="511" y="29"/>
                  </a:moveTo>
                  <a:cubicBezTo>
                    <a:pt x="511" y="29"/>
                    <a:pt x="511" y="29"/>
                    <a:pt x="511" y="29"/>
                  </a:cubicBezTo>
                  <a:cubicBezTo>
                    <a:pt x="498" y="31"/>
                    <a:pt x="486" y="36"/>
                    <a:pt x="484" y="4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2" y="45"/>
                    <a:pt x="492" y="48"/>
                    <a:pt x="505" y="46"/>
                  </a:cubicBezTo>
                  <a:cubicBezTo>
                    <a:pt x="505" y="46"/>
                    <a:pt x="505" y="46"/>
                    <a:pt x="505" y="46"/>
                  </a:cubicBezTo>
                  <a:cubicBezTo>
                    <a:pt x="519" y="44"/>
                    <a:pt x="531" y="40"/>
                    <a:pt x="532" y="35"/>
                  </a:cubicBezTo>
                  <a:cubicBezTo>
                    <a:pt x="534" y="30"/>
                    <a:pt x="524" y="28"/>
                    <a:pt x="511" y="29"/>
                  </a:cubicBezTo>
                  <a:close/>
                  <a:moveTo>
                    <a:pt x="562" y="25"/>
                  </a:moveTo>
                  <a:cubicBezTo>
                    <a:pt x="562" y="25"/>
                    <a:pt x="562" y="25"/>
                    <a:pt x="562" y="25"/>
                  </a:cubicBezTo>
                  <a:cubicBezTo>
                    <a:pt x="549" y="25"/>
                    <a:pt x="538" y="29"/>
                    <a:pt x="536" y="34"/>
                  </a:cubicBezTo>
                  <a:cubicBezTo>
                    <a:pt x="536" y="34"/>
                    <a:pt x="536" y="34"/>
                    <a:pt x="536" y="34"/>
                  </a:cubicBezTo>
                  <a:cubicBezTo>
                    <a:pt x="536" y="39"/>
                    <a:pt x="545" y="43"/>
                    <a:pt x="560" y="42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74" y="41"/>
                    <a:pt x="585" y="37"/>
                    <a:pt x="586" y="32"/>
                  </a:cubicBezTo>
                  <a:cubicBezTo>
                    <a:pt x="586" y="27"/>
                    <a:pt x="576" y="24"/>
                    <a:pt x="562" y="25"/>
                  </a:cubicBezTo>
                  <a:close/>
                  <a:moveTo>
                    <a:pt x="615" y="23"/>
                  </a:moveTo>
                  <a:cubicBezTo>
                    <a:pt x="615" y="23"/>
                    <a:pt x="615" y="23"/>
                    <a:pt x="615" y="23"/>
                  </a:cubicBezTo>
                  <a:cubicBezTo>
                    <a:pt x="601" y="23"/>
                    <a:pt x="590" y="26"/>
                    <a:pt x="590" y="3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590" y="36"/>
                    <a:pt x="600" y="40"/>
                    <a:pt x="614" y="40"/>
                  </a:cubicBezTo>
                  <a:cubicBezTo>
                    <a:pt x="614" y="40"/>
                    <a:pt x="614" y="40"/>
                    <a:pt x="614" y="40"/>
                  </a:cubicBezTo>
                  <a:cubicBezTo>
                    <a:pt x="629" y="40"/>
                    <a:pt x="640" y="36"/>
                    <a:pt x="639" y="31"/>
                  </a:cubicBezTo>
                  <a:cubicBezTo>
                    <a:pt x="639" y="26"/>
                    <a:pt x="628" y="24"/>
                    <a:pt x="615" y="23"/>
                  </a:cubicBezTo>
                  <a:close/>
                  <a:moveTo>
                    <a:pt x="667" y="24"/>
                  </a:moveTo>
                  <a:cubicBezTo>
                    <a:pt x="667" y="24"/>
                    <a:pt x="667" y="24"/>
                    <a:pt x="667" y="24"/>
                  </a:cubicBezTo>
                  <a:cubicBezTo>
                    <a:pt x="654" y="24"/>
                    <a:pt x="643" y="27"/>
                    <a:pt x="643" y="31"/>
                  </a:cubicBezTo>
                  <a:cubicBezTo>
                    <a:pt x="643" y="31"/>
                    <a:pt x="643" y="31"/>
                    <a:pt x="643" y="31"/>
                  </a:cubicBezTo>
                  <a:cubicBezTo>
                    <a:pt x="644" y="36"/>
                    <a:pt x="655" y="41"/>
                    <a:pt x="669" y="41"/>
                  </a:cubicBezTo>
                  <a:cubicBezTo>
                    <a:pt x="669" y="41"/>
                    <a:pt x="669" y="41"/>
                    <a:pt x="669" y="41"/>
                  </a:cubicBezTo>
                  <a:cubicBezTo>
                    <a:pt x="683" y="42"/>
                    <a:pt x="693" y="39"/>
                    <a:pt x="693" y="34"/>
                  </a:cubicBezTo>
                  <a:cubicBezTo>
                    <a:pt x="691" y="29"/>
                    <a:pt x="681" y="25"/>
                    <a:pt x="667" y="24"/>
                  </a:cubicBezTo>
                  <a:close/>
                  <a:moveTo>
                    <a:pt x="719" y="28"/>
                  </a:moveTo>
                  <a:cubicBezTo>
                    <a:pt x="719" y="28"/>
                    <a:pt x="719" y="28"/>
                    <a:pt x="719" y="28"/>
                  </a:cubicBezTo>
                  <a:cubicBezTo>
                    <a:pt x="705" y="27"/>
                    <a:pt x="696" y="29"/>
                    <a:pt x="697" y="34"/>
                  </a:cubicBezTo>
                  <a:cubicBezTo>
                    <a:pt x="697" y="34"/>
                    <a:pt x="697" y="34"/>
                    <a:pt x="697" y="34"/>
                  </a:cubicBezTo>
                  <a:cubicBezTo>
                    <a:pt x="698" y="39"/>
                    <a:pt x="710" y="44"/>
                    <a:pt x="724" y="45"/>
                  </a:cubicBezTo>
                  <a:cubicBezTo>
                    <a:pt x="724" y="45"/>
                    <a:pt x="724" y="45"/>
                    <a:pt x="724" y="45"/>
                  </a:cubicBezTo>
                  <a:cubicBezTo>
                    <a:pt x="737" y="47"/>
                    <a:pt x="747" y="44"/>
                    <a:pt x="745" y="39"/>
                  </a:cubicBezTo>
                  <a:cubicBezTo>
                    <a:pt x="743" y="34"/>
                    <a:pt x="732" y="30"/>
                    <a:pt x="719" y="28"/>
                  </a:cubicBezTo>
                  <a:close/>
                  <a:moveTo>
                    <a:pt x="769" y="35"/>
                  </a:moveTo>
                  <a:cubicBezTo>
                    <a:pt x="769" y="35"/>
                    <a:pt x="769" y="35"/>
                    <a:pt x="769" y="35"/>
                  </a:cubicBezTo>
                  <a:cubicBezTo>
                    <a:pt x="756" y="33"/>
                    <a:pt x="747" y="35"/>
                    <a:pt x="749" y="40"/>
                  </a:cubicBezTo>
                  <a:cubicBezTo>
                    <a:pt x="749" y="40"/>
                    <a:pt x="749" y="40"/>
                    <a:pt x="749" y="40"/>
                  </a:cubicBezTo>
                  <a:cubicBezTo>
                    <a:pt x="751" y="44"/>
                    <a:pt x="763" y="50"/>
                    <a:pt x="776" y="52"/>
                  </a:cubicBezTo>
                  <a:cubicBezTo>
                    <a:pt x="776" y="52"/>
                    <a:pt x="776" y="52"/>
                    <a:pt x="776" y="52"/>
                  </a:cubicBezTo>
                  <a:cubicBezTo>
                    <a:pt x="790" y="54"/>
                    <a:pt x="798" y="52"/>
                    <a:pt x="796" y="47"/>
                  </a:cubicBezTo>
                  <a:cubicBezTo>
                    <a:pt x="793" y="42"/>
                    <a:pt x="782" y="37"/>
                    <a:pt x="769" y="35"/>
                  </a:cubicBezTo>
                  <a:close/>
                  <a:moveTo>
                    <a:pt x="817" y="45"/>
                  </a:moveTo>
                  <a:cubicBezTo>
                    <a:pt x="817" y="45"/>
                    <a:pt x="817" y="45"/>
                    <a:pt x="817" y="45"/>
                  </a:cubicBezTo>
                  <a:cubicBezTo>
                    <a:pt x="805" y="42"/>
                    <a:pt x="797" y="43"/>
                    <a:pt x="800" y="48"/>
                  </a:cubicBezTo>
                  <a:cubicBezTo>
                    <a:pt x="800" y="48"/>
                    <a:pt x="800" y="48"/>
                    <a:pt x="800" y="48"/>
                  </a:cubicBezTo>
                  <a:cubicBezTo>
                    <a:pt x="802" y="53"/>
                    <a:pt x="814" y="59"/>
                    <a:pt x="827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840" y="64"/>
                    <a:pt x="847" y="62"/>
                    <a:pt x="845" y="58"/>
                  </a:cubicBezTo>
                  <a:cubicBezTo>
                    <a:pt x="841" y="53"/>
                    <a:pt x="830" y="47"/>
                    <a:pt x="817" y="45"/>
                  </a:cubicBezTo>
                  <a:close/>
                  <a:moveTo>
                    <a:pt x="864" y="57"/>
                  </a:moveTo>
                  <a:cubicBezTo>
                    <a:pt x="864" y="57"/>
                    <a:pt x="864" y="57"/>
                    <a:pt x="864" y="57"/>
                  </a:cubicBezTo>
                  <a:cubicBezTo>
                    <a:pt x="852" y="53"/>
                    <a:pt x="845" y="54"/>
                    <a:pt x="848" y="59"/>
                  </a:cubicBezTo>
                  <a:cubicBezTo>
                    <a:pt x="848" y="59"/>
                    <a:pt x="848" y="59"/>
                    <a:pt x="848" y="59"/>
                  </a:cubicBezTo>
                  <a:cubicBezTo>
                    <a:pt x="851" y="64"/>
                    <a:pt x="864" y="70"/>
                    <a:pt x="876" y="74"/>
                  </a:cubicBezTo>
                  <a:cubicBezTo>
                    <a:pt x="876" y="74"/>
                    <a:pt x="876" y="74"/>
                    <a:pt x="876" y="74"/>
                  </a:cubicBezTo>
                  <a:cubicBezTo>
                    <a:pt x="888" y="77"/>
                    <a:pt x="894" y="76"/>
                    <a:pt x="890" y="71"/>
                  </a:cubicBezTo>
                  <a:cubicBezTo>
                    <a:pt x="887" y="66"/>
                    <a:pt x="875" y="60"/>
                    <a:pt x="864" y="57"/>
                  </a:cubicBezTo>
                  <a:close/>
                  <a:moveTo>
                    <a:pt x="907" y="71"/>
                  </a:moveTo>
                  <a:cubicBezTo>
                    <a:pt x="907" y="71"/>
                    <a:pt x="907" y="71"/>
                    <a:pt x="907" y="71"/>
                  </a:cubicBezTo>
                  <a:cubicBezTo>
                    <a:pt x="896" y="67"/>
                    <a:pt x="890" y="67"/>
                    <a:pt x="894" y="72"/>
                  </a:cubicBezTo>
                  <a:cubicBezTo>
                    <a:pt x="894" y="72"/>
                    <a:pt x="894" y="72"/>
                    <a:pt x="894" y="72"/>
                  </a:cubicBezTo>
                  <a:cubicBezTo>
                    <a:pt x="898" y="77"/>
                    <a:pt x="909" y="84"/>
                    <a:pt x="921" y="88"/>
                  </a:cubicBezTo>
                  <a:cubicBezTo>
                    <a:pt x="921" y="88"/>
                    <a:pt x="921" y="88"/>
                    <a:pt x="921" y="88"/>
                  </a:cubicBezTo>
                  <a:cubicBezTo>
                    <a:pt x="932" y="91"/>
                    <a:pt x="937" y="91"/>
                    <a:pt x="933" y="86"/>
                  </a:cubicBezTo>
                  <a:cubicBezTo>
                    <a:pt x="929" y="81"/>
                    <a:pt x="917" y="75"/>
                    <a:pt x="907" y="71"/>
                  </a:cubicBezTo>
                  <a:close/>
                  <a:moveTo>
                    <a:pt x="946" y="88"/>
                  </a:moveTo>
                  <a:cubicBezTo>
                    <a:pt x="946" y="88"/>
                    <a:pt x="946" y="88"/>
                    <a:pt x="946" y="88"/>
                  </a:cubicBezTo>
                  <a:cubicBezTo>
                    <a:pt x="937" y="83"/>
                    <a:pt x="932" y="83"/>
                    <a:pt x="936" y="87"/>
                  </a:cubicBezTo>
                  <a:cubicBezTo>
                    <a:pt x="936" y="87"/>
                    <a:pt x="936" y="87"/>
                    <a:pt x="936" y="87"/>
                  </a:cubicBezTo>
                  <a:cubicBezTo>
                    <a:pt x="940" y="92"/>
                    <a:pt x="952" y="100"/>
                    <a:pt x="962" y="104"/>
                  </a:cubicBezTo>
                  <a:cubicBezTo>
                    <a:pt x="962" y="104"/>
                    <a:pt x="962" y="104"/>
                    <a:pt x="962" y="104"/>
                  </a:cubicBezTo>
                  <a:cubicBezTo>
                    <a:pt x="972" y="108"/>
                    <a:pt x="976" y="108"/>
                    <a:pt x="972" y="103"/>
                  </a:cubicBezTo>
                  <a:cubicBezTo>
                    <a:pt x="967" y="99"/>
                    <a:pt x="956" y="93"/>
                    <a:pt x="946" y="88"/>
                  </a:cubicBezTo>
                  <a:close/>
                  <a:moveTo>
                    <a:pt x="982" y="106"/>
                  </a:moveTo>
                  <a:cubicBezTo>
                    <a:pt x="982" y="106"/>
                    <a:pt x="982" y="106"/>
                    <a:pt x="982" y="106"/>
                  </a:cubicBezTo>
                  <a:cubicBezTo>
                    <a:pt x="973" y="101"/>
                    <a:pt x="970" y="100"/>
                    <a:pt x="975" y="105"/>
                  </a:cubicBezTo>
                  <a:cubicBezTo>
                    <a:pt x="975" y="105"/>
                    <a:pt x="975" y="105"/>
                    <a:pt x="975" y="105"/>
                  </a:cubicBezTo>
                  <a:cubicBezTo>
                    <a:pt x="979" y="109"/>
                    <a:pt x="991" y="117"/>
                    <a:pt x="1000" y="122"/>
                  </a:cubicBezTo>
                  <a:cubicBezTo>
                    <a:pt x="1000" y="122"/>
                    <a:pt x="1000" y="122"/>
                    <a:pt x="1000" y="122"/>
                  </a:cubicBezTo>
                  <a:cubicBezTo>
                    <a:pt x="1009" y="127"/>
                    <a:pt x="1012" y="127"/>
                    <a:pt x="1007" y="122"/>
                  </a:cubicBezTo>
                  <a:cubicBezTo>
                    <a:pt x="1002" y="118"/>
                    <a:pt x="991" y="111"/>
                    <a:pt x="982" y="106"/>
                  </a:cubicBezTo>
                  <a:close/>
                  <a:moveTo>
                    <a:pt x="1009" y="124"/>
                  </a:moveTo>
                  <a:cubicBezTo>
                    <a:pt x="1009" y="124"/>
                    <a:pt x="1009" y="124"/>
                    <a:pt x="1009" y="124"/>
                  </a:cubicBezTo>
                  <a:cubicBezTo>
                    <a:pt x="1015" y="128"/>
                    <a:pt x="1026" y="136"/>
                    <a:pt x="1033" y="142"/>
                  </a:cubicBezTo>
                  <a:cubicBezTo>
                    <a:pt x="1033" y="142"/>
                    <a:pt x="1033" y="142"/>
                    <a:pt x="1033" y="142"/>
                  </a:cubicBezTo>
                  <a:cubicBezTo>
                    <a:pt x="1041" y="147"/>
                    <a:pt x="1043" y="147"/>
                    <a:pt x="1038" y="143"/>
                  </a:cubicBezTo>
                  <a:cubicBezTo>
                    <a:pt x="1032" y="139"/>
                    <a:pt x="1004" y="120"/>
                    <a:pt x="1009" y="124"/>
                  </a:cubicBezTo>
                  <a:close/>
                  <a:moveTo>
                    <a:pt x="309" y="92"/>
                  </a:moveTo>
                  <a:cubicBezTo>
                    <a:pt x="309" y="92"/>
                    <a:pt x="309" y="92"/>
                    <a:pt x="309" y="92"/>
                  </a:cubicBezTo>
                  <a:cubicBezTo>
                    <a:pt x="297" y="96"/>
                    <a:pt x="286" y="103"/>
                    <a:pt x="282" y="109"/>
                  </a:cubicBezTo>
                  <a:cubicBezTo>
                    <a:pt x="282" y="109"/>
                    <a:pt x="282" y="109"/>
                    <a:pt x="282" y="109"/>
                  </a:cubicBezTo>
                  <a:cubicBezTo>
                    <a:pt x="278" y="115"/>
                    <a:pt x="283" y="117"/>
                    <a:pt x="295" y="113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306" y="109"/>
                    <a:pt x="319" y="101"/>
                    <a:pt x="322" y="95"/>
                  </a:cubicBezTo>
                  <a:cubicBezTo>
                    <a:pt x="326" y="89"/>
                    <a:pt x="320" y="88"/>
                    <a:pt x="309" y="92"/>
                  </a:cubicBezTo>
                  <a:close/>
                  <a:moveTo>
                    <a:pt x="452" y="55"/>
                  </a:moveTo>
                  <a:cubicBezTo>
                    <a:pt x="452" y="55"/>
                    <a:pt x="452" y="55"/>
                    <a:pt x="452" y="55"/>
                  </a:cubicBezTo>
                  <a:cubicBezTo>
                    <a:pt x="439" y="57"/>
                    <a:pt x="427" y="63"/>
                    <a:pt x="424" y="70"/>
                  </a:cubicBezTo>
                  <a:cubicBezTo>
                    <a:pt x="424" y="70"/>
                    <a:pt x="424" y="70"/>
                    <a:pt x="424" y="70"/>
                  </a:cubicBezTo>
                  <a:cubicBezTo>
                    <a:pt x="422" y="76"/>
                    <a:pt x="431" y="79"/>
                    <a:pt x="444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58" y="75"/>
                    <a:pt x="471" y="68"/>
                    <a:pt x="473" y="62"/>
                  </a:cubicBezTo>
                  <a:cubicBezTo>
                    <a:pt x="475" y="56"/>
                    <a:pt x="466" y="53"/>
                    <a:pt x="452" y="55"/>
                  </a:cubicBezTo>
                  <a:close/>
                  <a:moveTo>
                    <a:pt x="669" y="43"/>
                  </a:moveTo>
                  <a:cubicBezTo>
                    <a:pt x="669" y="43"/>
                    <a:pt x="669" y="43"/>
                    <a:pt x="669" y="43"/>
                  </a:cubicBezTo>
                  <a:cubicBezTo>
                    <a:pt x="655" y="43"/>
                    <a:pt x="644" y="47"/>
                    <a:pt x="645" y="53"/>
                  </a:cubicBezTo>
                  <a:cubicBezTo>
                    <a:pt x="645" y="53"/>
                    <a:pt x="645" y="53"/>
                    <a:pt x="645" y="53"/>
                  </a:cubicBezTo>
                  <a:cubicBezTo>
                    <a:pt x="645" y="59"/>
                    <a:pt x="657" y="65"/>
                    <a:pt x="672" y="65"/>
                  </a:cubicBezTo>
                  <a:cubicBezTo>
                    <a:pt x="672" y="65"/>
                    <a:pt x="672" y="65"/>
                    <a:pt x="672" y="65"/>
                  </a:cubicBezTo>
                  <a:cubicBezTo>
                    <a:pt x="687" y="66"/>
                    <a:pt x="697" y="62"/>
                    <a:pt x="697" y="55"/>
                  </a:cubicBezTo>
                  <a:cubicBezTo>
                    <a:pt x="696" y="49"/>
                    <a:pt x="684" y="44"/>
                    <a:pt x="669" y="43"/>
                  </a:cubicBezTo>
                  <a:close/>
                  <a:moveTo>
                    <a:pt x="724" y="47"/>
                  </a:moveTo>
                  <a:cubicBezTo>
                    <a:pt x="724" y="47"/>
                    <a:pt x="724" y="47"/>
                    <a:pt x="724" y="47"/>
                  </a:cubicBezTo>
                  <a:cubicBezTo>
                    <a:pt x="710" y="46"/>
                    <a:pt x="700" y="49"/>
                    <a:pt x="701" y="55"/>
                  </a:cubicBezTo>
                  <a:cubicBezTo>
                    <a:pt x="701" y="55"/>
                    <a:pt x="701" y="55"/>
                    <a:pt x="701" y="55"/>
                  </a:cubicBezTo>
                  <a:cubicBezTo>
                    <a:pt x="702" y="62"/>
                    <a:pt x="714" y="68"/>
                    <a:pt x="729" y="69"/>
                  </a:cubicBezTo>
                  <a:cubicBezTo>
                    <a:pt x="729" y="69"/>
                    <a:pt x="729" y="69"/>
                    <a:pt x="729" y="69"/>
                  </a:cubicBezTo>
                  <a:cubicBezTo>
                    <a:pt x="743" y="71"/>
                    <a:pt x="753" y="66"/>
                    <a:pt x="752" y="60"/>
                  </a:cubicBezTo>
                  <a:cubicBezTo>
                    <a:pt x="750" y="54"/>
                    <a:pt x="738" y="48"/>
                    <a:pt x="724" y="47"/>
                  </a:cubicBezTo>
                  <a:close/>
                  <a:moveTo>
                    <a:pt x="777" y="54"/>
                  </a:moveTo>
                  <a:cubicBezTo>
                    <a:pt x="777" y="54"/>
                    <a:pt x="777" y="54"/>
                    <a:pt x="777" y="54"/>
                  </a:cubicBezTo>
                  <a:cubicBezTo>
                    <a:pt x="763" y="52"/>
                    <a:pt x="754" y="54"/>
                    <a:pt x="756" y="61"/>
                  </a:cubicBezTo>
                  <a:cubicBezTo>
                    <a:pt x="756" y="61"/>
                    <a:pt x="756" y="61"/>
                    <a:pt x="756" y="61"/>
                  </a:cubicBezTo>
                  <a:cubicBezTo>
                    <a:pt x="758" y="67"/>
                    <a:pt x="770" y="74"/>
                    <a:pt x="784" y="76"/>
                  </a:cubicBezTo>
                  <a:cubicBezTo>
                    <a:pt x="784" y="76"/>
                    <a:pt x="784" y="76"/>
                    <a:pt x="784" y="76"/>
                  </a:cubicBezTo>
                  <a:cubicBezTo>
                    <a:pt x="799" y="78"/>
                    <a:pt x="807" y="74"/>
                    <a:pt x="805" y="68"/>
                  </a:cubicBezTo>
                  <a:cubicBezTo>
                    <a:pt x="803" y="62"/>
                    <a:pt x="790" y="56"/>
                    <a:pt x="777" y="54"/>
                  </a:cubicBezTo>
                  <a:close/>
                  <a:moveTo>
                    <a:pt x="828" y="63"/>
                  </a:moveTo>
                  <a:cubicBezTo>
                    <a:pt x="828" y="63"/>
                    <a:pt x="828" y="63"/>
                    <a:pt x="828" y="63"/>
                  </a:cubicBezTo>
                  <a:cubicBezTo>
                    <a:pt x="815" y="61"/>
                    <a:pt x="807" y="63"/>
                    <a:pt x="809" y="69"/>
                  </a:cubicBezTo>
                  <a:cubicBezTo>
                    <a:pt x="809" y="69"/>
                    <a:pt x="809" y="69"/>
                    <a:pt x="809" y="69"/>
                  </a:cubicBezTo>
                  <a:cubicBezTo>
                    <a:pt x="812" y="76"/>
                    <a:pt x="824" y="82"/>
                    <a:pt x="838" y="85"/>
                  </a:cubicBezTo>
                  <a:cubicBezTo>
                    <a:pt x="838" y="85"/>
                    <a:pt x="838" y="85"/>
                    <a:pt x="838" y="85"/>
                  </a:cubicBezTo>
                  <a:cubicBezTo>
                    <a:pt x="851" y="88"/>
                    <a:pt x="859" y="85"/>
                    <a:pt x="856" y="79"/>
                  </a:cubicBezTo>
                  <a:cubicBezTo>
                    <a:pt x="853" y="73"/>
                    <a:pt x="841" y="66"/>
                    <a:pt x="828" y="63"/>
                  </a:cubicBezTo>
                  <a:close/>
                  <a:moveTo>
                    <a:pt x="876" y="75"/>
                  </a:moveTo>
                  <a:cubicBezTo>
                    <a:pt x="876" y="75"/>
                    <a:pt x="876" y="75"/>
                    <a:pt x="876" y="75"/>
                  </a:cubicBezTo>
                  <a:cubicBezTo>
                    <a:pt x="864" y="72"/>
                    <a:pt x="857" y="74"/>
                    <a:pt x="860" y="80"/>
                  </a:cubicBezTo>
                  <a:cubicBezTo>
                    <a:pt x="860" y="80"/>
                    <a:pt x="860" y="80"/>
                    <a:pt x="860" y="80"/>
                  </a:cubicBezTo>
                  <a:cubicBezTo>
                    <a:pt x="863" y="86"/>
                    <a:pt x="876" y="94"/>
                    <a:pt x="888" y="97"/>
                  </a:cubicBezTo>
                  <a:cubicBezTo>
                    <a:pt x="888" y="97"/>
                    <a:pt x="888" y="97"/>
                    <a:pt x="888" y="97"/>
                  </a:cubicBezTo>
                  <a:cubicBezTo>
                    <a:pt x="901" y="100"/>
                    <a:pt x="908" y="98"/>
                    <a:pt x="904" y="92"/>
                  </a:cubicBezTo>
                  <a:cubicBezTo>
                    <a:pt x="900" y="85"/>
                    <a:pt x="889" y="79"/>
                    <a:pt x="876" y="75"/>
                  </a:cubicBezTo>
                  <a:close/>
                  <a:moveTo>
                    <a:pt x="922" y="89"/>
                  </a:moveTo>
                  <a:cubicBezTo>
                    <a:pt x="922" y="89"/>
                    <a:pt x="922" y="89"/>
                    <a:pt x="922" y="89"/>
                  </a:cubicBezTo>
                  <a:cubicBezTo>
                    <a:pt x="911" y="86"/>
                    <a:pt x="904" y="87"/>
                    <a:pt x="908" y="93"/>
                  </a:cubicBezTo>
                  <a:cubicBezTo>
                    <a:pt x="908" y="93"/>
                    <a:pt x="908" y="93"/>
                    <a:pt x="908" y="93"/>
                  </a:cubicBezTo>
                  <a:cubicBezTo>
                    <a:pt x="911" y="99"/>
                    <a:pt x="924" y="107"/>
                    <a:pt x="936" y="111"/>
                  </a:cubicBezTo>
                  <a:cubicBezTo>
                    <a:pt x="936" y="111"/>
                    <a:pt x="936" y="111"/>
                    <a:pt x="936" y="111"/>
                  </a:cubicBezTo>
                  <a:cubicBezTo>
                    <a:pt x="947" y="115"/>
                    <a:pt x="953" y="113"/>
                    <a:pt x="949" y="107"/>
                  </a:cubicBezTo>
                  <a:cubicBezTo>
                    <a:pt x="945" y="100"/>
                    <a:pt x="933" y="93"/>
                    <a:pt x="922" y="89"/>
                  </a:cubicBezTo>
                  <a:close/>
                  <a:moveTo>
                    <a:pt x="964" y="105"/>
                  </a:moveTo>
                  <a:cubicBezTo>
                    <a:pt x="964" y="105"/>
                    <a:pt x="964" y="105"/>
                    <a:pt x="964" y="105"/>
                  </a:cubicBezTo>
                  <a:cubicBezTo>
                    <a:pt x="953" y="101"/>
                    <a:pt x="948" y="102"/>
                    <a:pt x="952" y="108"/>
                  </a:cubicBezTo>
                  <a:cubicBezTo>
                    <a:pt x="952" y="108"/>
                    <a:pt x="952" y="108"/>
                    <a:pt x="952" y="108"/>
                  </a:cubicBezTo>
                  <a:cubicBezTo>
                    <a:pt x="956" y="114"/>
                    <a:pt x="968" y="123"/>
                    <a:pt x="979" y="127"/>
                  </a:cubicBezTo>
                  <a:cubicBezTo>
                    <a:pt x="979" y="127"/>
                    <a:pt x="979" y="127"/>
                    <a:pt x="979" y="127"/>
                  </a:cubicBezTo>
                  <a:cubicBezTo>
                    <a:pt x="990" y="131"/>
                    <a:pt x="994" y="129"/>
                    <a:pt x="990" y="124"/>
                  </a:cubicBezTo>
                  <a:cubicBezTo>
                    <a:pt x="985" y="118"/>
                    <a:pt x="974" y="110"/>
                    <a:pt x="964" y="105"/>
                  </a:cubicBezTo>
                  <a:close/>
                  <a:moveTo>
                    <a:pt x="1001" y="123"/>
                  </a:moveTo>
                  <a:cubicBezTo>
                    <a:pt x="1001" y="123"/>
                    <a:pt x="1001" y="123"/>
                    <a:pt x="1001" y="123"/>
                  </a:cubicBezTo>
                  <a:cubicBezTo>
                    <a:pt x="992" y="118"/>
                    <a:pt x="989" y="119"/>
                    <a:pt x="993" y="125"/>
                  </a:cubicBezTo>
                  <a:cubicBezTo>
                    <a:pt x="993" y="125"/>
                    <a:pt x="993" y="125"/>
                    <a:pt x="993" y="125"/>
                  </a:cubicBezTo>
                  <a:cubicBezTo>
                    <a:pt x="997" y="131"/>
                    <a:pt x="1009" y="140"/>
                    <a:pt x="1018" y="144"/>
                  </a:cubicBezTo>
                  <a:cubicBezTo>
                    <a:pt x="1018" y="144"/>
                    <a:pt x="1018" y="144"/>
                    <a:pt x="1018" y="144"/>
                  </a:cubicBezTo>
                  <a:cubicBezTo>
                    <a:pt x="1028" y="149"/>
                    <a:pt x="1031" y="148"/>
                    <a:pt x="1026" y="142"/>
                  </a:cubicBezTo>
                  <a:cubicBezTo>
                    <a:pt x="1021" y="136"/>
                    <a:pt x="1010" y="129"/>
                    <a:pt x="1001" y="123"/>
                  </a:cubicBezTo>
                  <a:close/>
                  <a:moveTo>
                    <a:pt x="1035" y="143"/>
                  </a:moveTo>
                  <a:cubicBezTo>
                    <a:pt x="1035" y="143"/>
                    <a:pt x="1035" y="143"/>
                    <a:pt x="1035" y="143"/>
                  </a:cubicBezTo>
                  <a:cubicBezTo>
                    <a:pt x="1026" y="138"/>
                    <a:pt x="1024" y="137"/>
                    <a:pt x="1029" y="144"/>
                  </a:cubicBezTo>
                  <a:cubicBezTo>
                    <a:pt x="1029" y="144"/>
                    <a:pt x="1029" y="144"/>
                    <a:pt x="1029" y="144"/>
                  </a:cubicBezTo>
                  <a:cubicBezTo>
                    <a:pt x="1034" y="149"/>
                    <a:pt x="1045" y="158"/>
                    <a:pt x="1053" y="164"/>
                  </a:cubicBezTo>
                  <a:cubicBezTo>
                    <a:pt x="1053" y="164"/>
                    <a:pt x="1053" y="164"/>
                    <a:pt x="1053" y="164"/>
                  </a:cubicBezTo>
                  <a:cubicBezTo>
                    <a:pt x="1062" y="169"/>
                    <a:pt x="1064" y="168"/>
                    <a:pt x="1058" y="162"/>
                  </a:cubicBezTo>
                  <a:cubicBezTo>
                    <a:pt x="1053" y="157"/>
                    <a:pt x="1043" y="149"/>
                    <a:pt x="1035" y="143"/>
                  </a:cubicBezTo>
                  <a:close/>
                  <a:moveTo>
                    <a:pt x="1064" y="164"/>
                  </a:moveTo>
                  <a:cubicBezTo>
                    <a:pt x="1064" y="164"/>
                    <a:pt x="1064" y="164"/>
                    <a:pt x="1064" y="164"/>
                  </a:cubicBezTo>
                  <a:cubicBezTo>
                    <a:pt x="1057" y="159"/>
                    <a:pt x="1056" y="158"/>
                    <a:pt x="1061" y="164"/>
                  </a:cubicBezTo>
                  <a:cubicBezTo>
                    <a:pt x="1061" y="164"/>
                    <a:pt x="1061" y="164"/>
                    <a:pt x="1061" y="164"/>
                  </a:cubicBezTo>
                  <a:cubicBezTo>
                    <a:pt x="1066" y="170"/>
                    <a:pt x="1076" y="178"/>
                    <a:pt x="1083" y="184"/>
                  </a:cubicBezTo>
                  <a:cubicBezTo>
                    <a:pt x="1083" y="184"/>
                    <a:pt x="1083" y="184"/>
                    <a:pt x="1083" y="184"/>
                  </a:cubicBezTo>
                  <a:cubicBezTo>
                    <a:pt x="1091" y="189"/>
                    <a:pt x="1091" y="189"/>
                    <a:pt x="1086" y="184"/>
                  </a:cubicBezTo>
                  <a:cubicBezTo>
                    <a:pt x="1080" y="178"/>
                    <a:pt x="1070" y="170"/>
                    <a:pt x="1064" y="164"/>
                  </a:cubicBezTo>
                  <a:close/>
                  <a:moveTo>
                    <a:pt x="294" y="115"/>
                  </a:moveTo>
                  <a:cubicBezTo>
                    <a:pt x="294" y="115"/>
                    <a:pt x="294" y="115"/>
                    <a:pt x="294" y="115"/>
                  </a:cubicBezTo>
                  <a:cubicBezTo>
                    <a:pt x="282" y="119"/>
                    <a:pt x="270" y="128"/>
                    <a:pt x="266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62" y="143"/>
                    <a:pt x="268" y="146"/>
                    <a:pt x="280" y="142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92" y="138"/>
                    <a:pt x="305" y="129"/>
                    <a:pt x="308" y="121"/>
                  </a:cubicBezTo>
                  <a:cubicBezTo>
                    <a:pt x="312" y="113"/>
                    <a:pt x="305" y="111"/>
                    <a:pt x="294" y="115"/>
                  </a:cubicBezTo>
                  <a:close/>
                  <a:moveTo>
                    <a:pt x="340" y="101"/>
                  </a:moveTo>
                  <a:cubicBezTo>
                    <a:pt x="340" y="101"/>
                    <a:pt x="340" y="101"/>
                    <a:pt x="340" y="101"/>
                  </a:cubicBezTo>
                  <a:cubicBezTo>
                    <a:pt x="328" y="105"/>
                    <a:pt x="316" y="113"/>
                    <a:pt x="312" y="120"/>
                  </a:cubicBezTo>
                  <a:cubicBezTo>
                    <a:pt x="312" y="120"/>
                    <a:pt x="312" y="120"/>
                    <a:pt x="312" y="120"/>
                  </a:cubicBezTo>
                  <a:cubicBezTo>
                    <a:pt x="308" y="128"/>
                    <a:pt x="315" y="131"/>
                    <a:pt x="328" y="128"/>
                  </a:cubicBezTo>
                  <a:cubicBezTo>
                    <a:pt x="328" y="128"/>
                    <a:pt x="328" y="128"/>
                    <a:pt x="328" y="128"/>
                  </a:cubicBezTo>
                  <a:cubicBezTo>
                    <a:pt x="342" y="125"/>
                    <a:pt x="355" y="116"/>
                    <a:pt x="358" y="108"/>
                  </a:cubicBezTo>
                  <a:cubicBezTo>
                    <a:pt x="361" y="101"/>
                    <a:pt x="353" y="98"/>
                    <a:pt x="340" y="101"/>
                  </a:cubicBezTo>
                  <a:close/>
                  <a:moveTo>
                    <a:pt x="391" y="89"/>
                  </a:moveTo>
                  <a:cubicBezTo>
                    <a:pt x="391" y="89"/>
                    <a:pt x="391" y="89"/>
                    <a:pt x="391" y="89"/>
                  </a:cubicBezTo>
                  <a:cubicBezTo>
                    <a:pt x="377" y="92"/>
                    <a:pt x="365" y="100"/>
                    <a:pt x="362" y="107"/>
                  </a:cubicBezTo>
                  <a:cubicBezTo>
                    <a:pt x="362" y="107"/>
                    <a:pt x="362" y="107"/>
                    <a:pt x="362" y="107"/>
                  </a:cubicBezTo>
                  <a:cubicBezTo>
                    <a:pt x="359" y="115"/>
                    <a:pt x="367" y="119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95" y="113"/>
                    <a:pt x="408" y="105"/>
                    <a:pt x="410" y="97"/>
                  </a:cubicBezTo>
                  <a:cubicBezTo>
                    <a:pt x="413" y="90"/>
                    <a:pt x="404" y="87"/>
                    <a:pt x="391" y="89"/>
                  </a:cubicBezTo>
                  <a:close/>
                  <a:moveTo>
                    <a:pt x="729" y="71"/>
                  </a:moveTo>
                  <a:cubicBezTo>
                    <a:pt x="729" y="71"/>
                    <a:pt x="729" y="71"/>
                    <a:pt x="729" y="71"/>
                  </a:cubicBezTo>
                  <a:cubicBezTo>
                    <a:pt x="714" y="70"/>
                    <a:pt x="704" y="74"/>
                    <a:pt x="705" y="82"/>
                  </a:cubicBezTo>
                  <a:cubicBezTo>
                    <a:pt x="705" y="82"/>
                    <a:pt x="705" y="82"/>
                    <a:pt x="705" y="82"/>
                  </a:cubicBezTo>
                  <a:cubicBezTo>
                    <a:pt x="706" y="90"/>
                    <a:pt x="719" y="98"/>
                    <a:pt x="734" y="99"/>
                  </a:cubicBezTo>
                  <a:cubicBezTo>
                    <a:pt x="734" y="99"/>
                    <a:pt x="734" y="99"/>
                    <a:pt x="734" y="99"/>
                  </a:cubicBezTo>
                  <a:cubicBezTo>
                    <a:pt x="750" y="100"/>
                    <a:pt x="760" y="95"/>
                    <a:pt x="758" y="87"/>
                  </a:cubicBezTo>
                  <a:cubicBezTo>
                    <a:pt x="756" y="79"/>
                    <a:pt x="744" y="73"/>
                    <a:pt x="729" y="71"/>
                  </a:cubicBezTo>
                  <a:close/>
                  <a:moveTo>
                    <a:pt x="785" y="78"/>
                  </a:moveTo>
                  <a:cubicBezTo>
                    <a:pt x="785" y="78"/>
                    <a:pt x="785" y="78"/>
                    <a:pt x="785" y="78"/>
                  </a:cubicBezTo>
                  <a:cubicBezTo>
                    <a:pt x="771" y="76"/>
                    <a:pt x="761" y="80"/>
                    <a:pt x="763" y="88"/>
                  </a:cubicBezTo>
                  <a:cubicBezTo>
                    <a:pt x="763" y="88"/>
                    <a:pt x="763" y="88"/>
                    <a:pt x="763" y="88"/>
                  </a:cubicBezTo>
                  <a:cubicBezTo>
                    <a:pt x="764" y="95"/>
                    <a:pt x="778" y="103"/>
                    <a:pt x="792" y="106"/>
                  </a:cubicBezTo>
                  <a:cubicBezTo>
                    <a:pt x="792" y="106"/>
                    <a:pt x="792" y="106"/>
                    <a:pt x="792" y="106"/>
                  </a:cubicBezTo>
                  <a:cubicBezTo>
                    <a:pt x="807" y="107"/>
                    <a:pt x="816" y="103"/>
                    <a:pt x="814" y="95"/>
                  </a:cubicBezTo>
                  <a:cubicBezTo>
                    <a:pt x="812" y="87"/>
                    <a:pt x="799" y="80"/>
                    <a:pt x="785" y="78"/>
                  </a:cubicBezTo>
                  <a:close/>
                  <a:moveTo>
                    <a:pt x="839" y="87"/>
                  </a:moveTo>
                  <a:cubicBezTo>
                    <a:pt x="839" y="87"/>
                    <a:pt x="839" y="87"/>
                    <a:pt x="839" y="87"/>
                  </a:cubicBezTo>
                  <a:cubicBezTo>
                    <a:pt x="825" y="85"/>
                    <a:pt x="816" y="88"/>
                    <a:pt x="818" y="96"/>
                  </a:cubicBezTo>
                  <a:cubicBezTo>
                    <a:pt x="818" y="96"/>
                    <a:pt x="818" y="96"/>
                    <a:pt x="818" y="96"/>
                  </a:cubicBezTo>
                  <a:cubicBezTo>
                    <a:pt x="821" y="103"/>
                    <a:pt x="834" y="112"/>
                    <a:pt x="848" y="115"/>
                  </a:cubicBezTo>
                  <a:cubicBezTo>
                    <a:pt x="848" y="115"/>
                    <a:pt x="848" y="115"/>
                    <a:pt x="848" y="115"/>
                  </a:cubicBezTo>
                  <a:cubicBezTo>
                    <a:pt x="862" y="117"/>
                    <a:pt x="871" y="113"/>
                    <a:pt x="868" y="106"/>
                  </a:cubicBezTo>
                  <a:cubicBezTo>
                    <a:pt x="865" y="98"/>
                    <a:pt x="852" y="90"/>
                    <a:pt x="839" y="87"/>
                  </a:cubicBezTo>
                  <a:close/>
                  <a:moveTo>
                    <a:pt x="889" y="99"/>
                  </a:moveTo>
                  <a:cubicBezTo>
                    <a:pt x="889" y="99"/>
                    <a:pt x="889" y="99"/>
                    <a:pt x="889" y="99"/>
                  </a:cubicBezTo>
                  <a:cubicBezTo>
                    <a:pt x="876" y="96"/>
                    <a:pt x="869" y="99"/>
                    <a:pt x="872" y="106"/>
                  </a:cubicBezTo>
                  <a:cubicBezTo>
                    <a:pt x="872" y="106"/>
                    <a:pt x="872" y="106"/>
                    <a:pt x="872" y="106"/>
                  </a:cubicBezTo>
                  <a:cubicBezTo>
                    <a:pt x="875" y="114"/>
                    <a:pt x="888" y="123"/>
                    <a:pt x="901" y="126"/>
                  </a:cubicBezTo>
                  <a:cubicBezTo>
                    <a:pt x="901" y="126"/>
                    <a:pt x="901" y="126"/>
                    <a:pt x="901" y="126"/>
                  </a:cubicBezTo>
                  <a:cubicBezTo>
                    <a:pt x="914" y="129"/>
                    <a:pt x="922" y="126"/>
                    <a:pt x="918" y="118"/>
                  </a:cubicBezTo>
                  <a:cubicBezTo>
                    <a:pt x="914" y="110"/>
                    <a:pt x="902" y="102"/>
                    <a:pt x="889" y="99"/>
                  </a:cubicBezTo>
                  <a:close/>
                  <a:moveTo>
                    <a:pt x="937" y="113"/>
                  </a:moveTo>
                  <a:cubicBezTo>
                    <a:pt x="937" y="113"/>
                    <a:pt x="937" y="113"/>
                    <a:pt x="937" y="113"/>
                  </a:cubicBezTo>
                  <a:cubicBezTo>
                    <a:pt x="925" y="110"/>
                    <a:pt x="918" y="111"/>
                    <a:pt x="922" y="119"/>
                  </a:cubicBezTo>
                  <a:cubicBezTo>
                    <a:pt x="922" y="119"/>
                    <a:pt x="922" y="119"/>
                    <a:pt x="922" y="119"/>
                  </a:cubicBezTo>
                  <a:cubicBezTo>
                    <a:pt x="925" y="127"/>
                    <a:pt x="938" y="136"/>
                    <a:pt x="950" y="140"/>
                  </a:cubicBezTo>
                  <a:cubicBezTo>
                    <a:pt x="950" y="140"/>
                    <a:pt x="950" y="140"/>
                    <a:pt x="950" y="140"/>
                  </a:cubicBezTo>
                  <a:cubicBezTo>
                    <a:pt x="963" y="144"/>
                    <a:pt x="968" y="141"/>
                    <a:pt x="965" y="133"/>
                  </a:cubicBezTo>
                  <a:cubicBezTo>
                    <a:pt x="960" y="125"/>
                    <a:pt x="948" y="117"/>
                    <a:pt x="937" y="113"/>
                  </a:cubicBezTo>
                  <a:close/>
                  <a:moveTo>
                    <a:pt x="980" y="129"/>
                  </a:moveTo>
                  <a:cubicBezTo>
                    <a:pt x="980" y="129"/>
                    <a:pt x="980" y="129"/>
                    <a:pt x="980" y="129"/>
                  </a:cubicBezTo>
                  <a:cubicBezTo>
                    <a:pt x="969" y="125"/>
                    <a:pt x="964" y="127"/>
                    <a:pt x="968" y="134"/>
                  </a:cubicBezTo>
                  <a:cubicBezTo>
                    <a:pt x="968" y="134"/>
                    <a:pt x="968" y="134"/>
                    <a:pt x="968" y="134"/>
                  </a:cubicBezTo>
                  <a:cubicBezTo>
                    <a:pt x="972" y="141"/>
                    <a:pt x="984" y="151"/>
                    <a:pt x="995" y="155"/>
                  </a:cubicBezTo>
                  <a:cubicBezTo>
                    <a:pt x="995" y="155"/>
                    <a:pt x="995" y="155"/>
                    <a:pt x="995" y="155"/>
                  </a:cubicBezTo>
                  <a:cubicBezTo>
                    <a:pt x="1007" y="160"/>
                    <a:pt x="1011" y="157"/>
                    <a:pt x="1007" y="149"/>
                  </a:cubicBezTo>
                  <a:cubicBezTo>
                    <a:pt x="1002" y="142"/>
                    <a:pt x="991" y="133"/>
                    <a:pt x="980" y="129"/>
                  </a:cubicBezTo>
                  <a:close/>
                  <a:moveTo>
                    <a:pt x="1020" y="146"/>
                  </a:moveTo>
                  <a:cubicBezTo>
                    <a:pt x="1020" y="146"/>
                    <a:pt x="1020" y="146"/>
                    <a:pt x="1020" y="146"/>
                  </a:cubicBezTo>
                  <a:cubicBezTo>
                    <a:pt x="1010" y="142"/>
                    <a:pt x="1006" y="143"/>
                    <a:pt x="1010" y="150"/>
                  </a:cubicBezTo>
                  <a:cubicBezTo>
                    <a:pt x="1010" y="150"/>
                    <a:pt x="1010" y="150"/>
                    <a:pt x="1010" y="150"/>
                  </a:cubicBezTo>
                  <a:cubicBezTo>
                    <a:pt x="1014" y="158"/>
                    <a:pt x="1027" y="167"/>
                    <a:pt x="1036" y="172"/>
                  </a:cubicBezTo>
                  <a:cubicBezTo>
                    <a:pt x="1036" y="172"/>
                    <a:pt x="1036" y="172"/>
                    <a:pt x="1036" y="172"/>
                  </a:cubicBezTo>
                  <a:cubicBezTo>
                    <a:pt x="1046" y="177"/>
                    <a:pt x="1050" y="174"/>
                    <a:pt x="1045" y="167"/>
                  </a:cubicBezTo>
                  <a:cubicBezTo>
                    <a:pt x="1040" y="160"/>
                    <a:pt x="1029" y="152"/>
                    <a:pt x="1020" y="146"/>
                  </a:cubicBezTo>
                  <a:close/>
                  <a:moveTo>
                    <a:pt x="1055" y="165"/>
                  </a:moveTo>
                  <a:cubicBezTo>
                    <a:pt x="1055" y="165"/>
                    <a:pt x="1055" y="165"/>
                    <a:pt x="1055" y="165"/>
                  </a:cubicBezTo>
                  <a:cubicBezTo>
                    <a:pt x="1046" y="160"/>
                    <a:pt x="1043" y="161"/>
                    <a:pt x="1048" y="169"/>
                  </a:cubicBezTo>
                  <a:cubicBezTo>
                    <a:pt x="1048" y="169"/>
                    <a:pt x="1048" y="169"/>
                    <a:pt x="1048" y="169"/>
                  </a:cubicBezTo>
                  <a:cubicBezTo>
                    <a:pt x="1053" y="176"/>
                    <a:pt x="1064" y="185"/>
                    <a:pt x="1073" y="191"/>
                  </a:cubicBezTo>
                  <a:cubicBezTo>
                    <a:pt x="1073" y="191"/>
                    <a:pt x="1073" y="191"/>
                    <a:pt x="1073" y="191"/>
                  </a:cubicBezTo>
                  <a:cubicBezTo>
                    <a:pt x="1081" y="195"/>
                    <a:pt x="1083" y="193"/>
                    <a:pt x="1079" y="187"/>
                  </a:cubicBezTo>
                  <a:cubicBezTo>
                    <a:pt x="1073" y="180"/>
                    <a:pt x="1063" y="170"/>
                    <a:pt x="1055" y="165"/>
                  </a:cubicBezTo>
                  <a:close/>
                  <a:moveTo>
                    <a:pt x="1085" y="186"/>
                  </a:moveTo>
                  <a:cubicBezTo>
                    <a:pt x="1085" y="186"/>
                    <a:pt x="1085" y="186"/>
                    <a:pt x="1085" y="186"/>
                  </a:cubicBezTo>
                  <a:cubicBezTo>
                    <a:pt x="1078" y="180"/>
                    <a:pt x="1076" y="181"/>
                    <a:pt x="1081" y="188"/>
                  </a:cubicBezTo>
                  <a:cubicBezTo>
                    <a:pt x="1081" y="188"/>
                    <a:pt x="1081" y="188"/>
                    <a:pt x="1081" y="188"/>
                  </a:cubicBezTo>
                  <a:cubicBezTo>
                    <a:pt x="1086" y="195"/>
                    <a:pt x="1097" y="205"/>
                    <a:pt x="1104" y="210"/>
                  </a:cubicBezTo>
                  <a:cubicBezTo>
                    <a:pt x="1104" y="210"/>
                    <a:pt x="1104" y="210"/>
                    <a:pt x="1104" y="210"/>
                  </a:cubicBezTo>
                  <a:cubicBezTo>
                    <a:pt x="1111" y="215"/>
                    <a:pt x="1112" y="214"/>
                    <a:pt x="1107" y="207"/>
                  </a:cubicBezTo>
                  <a:cubicBezTo>
                    <a:pt x="1101" y="200"/>
                    <a:pt x="1092" y="191"/>
                    <a:pt x="1085" y="186"/>
                  </a:cubicBezTo>
                  <a:close/>
                  <a:moveTo>
                    <a:pt x="1110" y="207"/>
                  </a:moveTo>
                  <a:cubicBezTo>
                    <a:pt x="1110" y="207"/>
                    <a:pt x="1110" y="207"/>
                    <a:pt x="1110" y="207"/>
                  </a:cubicBezTo>
                  <a:cubicBezTo>
                    <a:pt x="1104" y="202"/>
                    <a:pt x="1104" y="202"/>
                    <a:pt x="1109" y="209"/>
                  </a:cubicBezTo>
                  <a:cubicBezTo>
                    <a:pt x="1109" y="209"/>
                    <a:pt x="1109" y="209"/>
                    <a:pt x="1109" y="209"/>
                  </a:cubicBezTo>
                  <a:cubicBezTo>
                    <a:pt x="1115" y="215"/>
                    <a:pt x="1124" y="225"/>
                    <a:pt x="1130" y="231"/>
                  </a:cubicBezTo>
                  <a:cubicBezTo>
                    <a:pt x="1130" y="231"/>
                    <a:pt x="1130" y="231"/>
                    <a:pt x="1130" y="231"/>
                  </a:cubicBezTo>
                  <a:cubicBezTo>
                    <a:pt x="1136" y="236"/>
                    <a:pt x="1136" y="235"/>
                    <a:pt x="1130" y="229"/>
                  </a:cubicBezTo>
                  <a:cubicBezTo>
                    <a:pt x="1125" y="222"/>
                    <a:pt x="1116" y="213"/>
                    <a:pt x="1110" y="207"/>
                  </a:cubicBezTo>
                  <a:close/>
                  <a:moveTo>
                    <a:pt x="328" y="130"/>
                  </a:moveTo>
                  <a:cubicBezTo>
                    <a:pt x="328" y="130"/>
                    <a:pt x="328" y="130"/>
                    <a:pt x="328" y="130"/>
                  </a:cubicBezTo>
                  <a:cubicBezTo>
                    <a:pt x="314" y="134"/>
                    <a:pt x="302" y="144"/>
                    <a:pt x="298" y="152"/>
                  </a:cubicBezTo>
                  <a:cubicBezTo>
                    <a:pt x="298" y="152"/>
                    <a:pt x="298" y="152"/>
                    <a:pt x="298" y="152"/>
                  </a:cubicBezTo>
                  <a:cubicBezTo>
                    <a:pt x="295" y="162"/>
                    <a:pt x="302" y="166"/>
                    <a:pt x="316" y="163"/>
                  </a:cubicBezTo>
                  <a:cubicBezTo>
                    <a:pt x="316" y="163"/>
                    <a:pt x="316" y="163"/>
                    <a:pt x="316" y="163"/>
                  </a:cubicBezTo>
                  <a:cubicBezTo>
                    <a:pt x="330" y="160"/>
                    <a:pt x="343" y="150"/>
                    <a:pt x="346" y="141"/>
                  </a:cubicBezTo>
                  <a:cubicBezTo>
                    <a:pt x="349" y="131"/>
                    <a:pt x="341" y="127"/>
                    <a:pt x="328" y="130"/>
                  </a:cubicBezTo>
                  <a:close/>
                  <a:moveTo>
                    <a:pt x="380" y="119"/>
                  </a:moveTo>
                  <a:cubicBezTo>
                    <a:pt x="380" y="119"/>
                    <a:pt x="380" y="119"/>
                    <a:pt x="380" y="119"/>
                  </a:cubicBezTo>
                  <a:cubicBezTo>
                    <a:pt x="366" y="122"/>
                    <a:pt x="353" y="130"/>
                    <a:pt x="350" y="140"/>
                  </a:cubicBezTo>
                  <a:cubicBezTo>
                    <a:pt x="350" y="140"/>
                    <a:pt x="350" y="140"/>
                    <a:pt x="350" y="140"/>
                  </a:cubicBezTo>
                  <a:cubicBezTo>
                    <a:pt x="347" y="149"/>
                    <a:pt x="356" y="154"/>
                    <a:pt x="370" y="152"/>
                  </a:cubicBezTo>
                  <a:cubicBezTo>
                    <a:pt x="370" y="152"/>
                    <a:pt x="370" y="152"/>
                    <a:pt x="370" y="152"/>
                  </a:cubicBezTo>
                  <a:cubicBezTo>
                    <a:pt x="385" y="149"/>
                    <a:pt x="398" y="139"/>
                    <a:pt x="401" y="130"/>
                  </a:cubicBezTo>
                  <a:cubicBezTo>
                    <a:pt x="403" y="120"/>
                    <a:pt x="394" y="116"/>
                    <a:pt x="380" y="119"/>
                  </a:cubicBezTo>
                  <a:close/>
                  <a:moveTo>
                    <a:pt x="849" y="117"/>
                  </a:moveTo>
                  <a:cubicBezTo>
                    <a:pt x="849" y="117"/>
                    <a:pt x="849" y="117"/>
                    <a:pt x="849" y="117"/>
                  </a:cubicBezTo>
                  <a:cubicBezTo>
                    <a:pt x="835" y="115"/>
                    <a:pt x="825" y="119"/>
                    <a:pt x="828" y="128"/>
                  </a:cubicBezTo>
                  <a:cubicBezTo>
                    <a:pt x="828" y="128"/>
                    <a:pt x="828" y="128"/>
                    <a:pt x="828" y="128"/>
                  </a:cubicBezTo>
                  <a:cubicBezTo>
                    <a:pt x="830" y="138"/>
                    <a:pt x="844" y="147"/>
                    <a:pt x="858" y="150"/>
                  </a:cubicBezTo>
                  <a:cubicBezTo>
                    <a:pt x="858" y="150"/>
                    <a:pt x="858" y="150"/>
                    <a:pt x="858" y="150"/>
                  </a:cubicBezTo>
                  <a:cubicBezTo>
                    <a:pt x="873" y="152"/>
                    <a:pt x="882" y="147"/>
                    <a:pt x="879" y="138"/>
                  </a:cubicBezTo>
                  <a:cubicBezTo>
                    <a:pt x="876" y="129"/>
                    <a:pt x="863" y="120"/>
                    <a:pt x="849" y="117"/>
                  </a:cubicBezTo>
                  <a:close/>
                  <a:moveTo>
                    <a:pt x="902" y="129"/>
                  </a:moveTo>
                  <a:cubicBezTo>
                    <a:pt x="902" y="129"/>
                    <a:pt x="902" y="129"/>
                    <a:pt x="902" y="129"/>
                  </a:cubicBezTo>
                  <a:cubicBezTo>
                    <a:pt x="888" y="126"/>
                    <a:pt x="880" y="130"/>
                    <a:pt x="883" y="139"/>
                  </a:cubicBezTo>
                  <a:cubicBezTo>
                    <a:pt x="883" y="139"/>
                    <a:pt x="883" y="139"/>
                    <a:pt x="883" y="139"/>
                  </a:cubicBezTo>
                  <a:cubicBezTo>
                    <a:pt x="886" y="148"/>
                    <a:pt x="900" y="158"/>
                    <a:pt x="913" y="161"/>
                  </a:cubicBezTo>
                  <a:cubicBezTo>
                    <a:pt x="913" y="161"/>
                    <a:pt x="913" y="161"/>
                    <a:pt x="913" y="161"/>
                  </a:cubicBezTo>
                  <a:cubicBezTo>
                    <a:pt x="927" y="164"/>
                    <a:pt x="935" y="159"/>
                    <a:pt x="931" y="150"/>
                  </a:cubicBezTo>
                  <a:cubicBezTo>
                    <a:pt x="928" y="141"/>
                    <a:pt x="915" y="132"/>
                    <a:pt x="902" y="129"/>
                  </a:cubicBezTo>
                  <a:close/>
                  <a:moveTo>
                    <a:pt x="951" y="142"/>
                  </a:moveTo>
                  <a:cubicBezTo>
                    <a:pt x="951" y="142"/>
                    <a:pt x="951" y="142"/>
                    <a:pt x="951" y="142"/>
                  </a:cubicBezTo>
                  <a:cubicBezTo>
                    <a:pt x="939" y="138"/>
                    <a:pt x="932" y="142"/>
                    <a:pt x="935" y="151"/>
                  </a:cubicBezTo>
                  <a:cubicBezTo>
                    <a:pt x="935" y="151"/>
                    <a:pt x="935" y="151"/>
                    <a:pt x="935" y="151"/>
                  </a:cubicBezTo>
                  <a:cubicBezTo>
                    <a:pt x="939" y="160"/>
                    <a:pt x="951" y="171"/>
                    <a:pt x="964" y="174"/>
                  </a:cubicBezTo>
                  <a:cubicBezTo>
                    <a:pt x="964" y="174"/>
                    <a:pt x="964" y="174"/>
                    <a:pt x="964" y="174"/>
                  </a:cubicBezTo>
                  <a:cubicBezTo>
                    <a:pt x="977" y="178"/>
                    <a:pt x="983" y="173"/>
                    <a:pt x="980" y="164"/>
                  </a:cubicBezTo>
                  <a:cubicBezTo>
                    <a:pt x="976" y="155"/>
                    <a:pt x="964" y="146"/>
                    <a:pt x="951" y="142"/>
                  </a:cubicBezTo>
                  <a:close/>
                  <a:moveTo>
                    <a:pt x="997" y="157"/>
                  </a:moveTo>
                  <a:cubicBezTo>
                    <a:pt x="997" y="157"/>
                    <a:pt x="997" y="157"/>
                    <a:pt x="997" y="157"/>
                  </a:cubicBezTo>
                  <a:cubicBezTo>
                    <a:pt x="986" y="154"/>
                    <a:pt x="979" y="157"/>
                    <a:pt x="983" y="165"/>
                  </a:cubicBezTo>
                  <a:cubicBezTo>
                    <a:pt x="983" y="165"/>
                    <a:pt x="983" y="165"/>
                    <a:pt x="983" y="165"/>
                  </a:cubicBezTo>
                  <a:cubicBezTo>
                    <a:pt x="987" y="175"/>
                    <a:pt x="1000" y="185"/>
                    <a:pt x="1011" y="189"/>
                  </a:cubicBezTo>
                  <a:cubicBezTo>
                    <a:pt x="1011" y="189"/>
                    <a:pt x="1011" y="189"/>
                    <a:pt x="1011" y="189"/>
                  </a:cubicBezTo>
                  <a:cubicBezTo>
                    <a:pt x="1023" y="193"/>
                    <a:pt x="1028" y="189"/>
                    <a:pt x="1024" y="180"/>
                  </a:cubicBezTo>
                  <a:cubicBezTo>
                    <a:pt x="1019" y="171"/>
                    <a:pt x="1008" y="162"/>
                    <a:pt x="997" y="157"/>
                  </a:cubicBezTo>
                  <a:close/>
                  <a:moveTo>
                    <a:pt x="1038" y="174"/>
                  </a:moveTo>
                  <a:cubicBezTo>
                    <a:pt x="1038" y="174"/>
                    <a:pt x="1038" y="174"/>
                    <a:pt x="1038" y="174"/>
                  </a:cubicBezTo>
                  <a:cubicBezTo>
                    <a:pt x="1028" y="170"/>
                    <a:pt x="1023" y="173"/>
                    <a:pt x="1027" y="181"/>
                  </a:cubicBezTo>
                  <a:cubicBezTo>
                    <a:pt x="1027" y="181"/>
                    <a:pt x="1027" y="181"/>
                    <a:pt x="1027" y="181"/>
                  </a:cubicBezTo>
                  <a:cubicBezTo>
                    <a:pt x="1031" y="190"/>
                    <a:pt x="1043" y="201"/>
                    <a:pt x="1053" y="205"/>
                  </a:cubicBezTo>
                  <a:cubicBezTo>
                    <a:pt x="1053" y="205"/>
                    <a:pt x="1053" y="205"/>
                    <a:pt x="1053" y="205"/>
                  </a:cubicBezTo>
                  <a:cubicBezTo>
                    <a:pt x="1064" y="209"/>
                    <a:pt x="1068" y="206"/>
                    <a:pt x="1063" y="198"/>
                  </a:cubicBezTo>
                  <a:cubicBezTo>
                    <a:pt x="1058" y="189"/>
                    <a:pt x="1047" y="179"/>
                    <a:pt x="1038" y="174"/>
                  </a:cubicBezTo>
                  <a:close/>
                  <a:moveTo>
                    <a:pt x="1074" y="193"/>
                  </a:moveTo>
                  <a:cubicBezTo>
                    <a:pt x="1074" y="193"/>
                    <a:pt x="1074" y="193"/>
                    <a:pt x="1074" y="193"/>
                  </a:cubicBezTo>
                  <a:cubicBezTo>
                    <a:pt x="1065" y="188"/>
                    <a:pt x="1062" y="191"/>
                    <a:pt x="1066" y="199"/>
                  </a:cubicBezTo>
                  <a:cubicBezTo>
                    <a:pt x="1066" y="199"/>
                    <a:pt x="1066" y="199"/>
                    <a:pt x="1066" y="199"/>
                  </a:cubicBezTo>
                  <a:cubicBezTo>
                    <a:pt x="1071" y="208"/>
                    <a:pt x="1082" y="218"/>
                    <a:pt x="1091" y="223"/>
                  </a:cubicBezTo>
                  <a:cubicBezTo>
                    <a:pt x="1091" y="223"/>
                    <a:pt x="1091" y="223"/>
                    <a:pt x="1091" y="223"/>
                  </a:cubicBezTo>
                  <a:cubicBezTo>
                    <a:pt x="1100" y="228"/>
                    <a:pt x="1102" y="224"/>
                    <a:pt x="1098" y="216"/>
                  </a:cubicBezTo>
                  <a:cubicBezTo>
                    <a:pt x="1093" y="207"/>
                    <a:pt x="1083" y="198"/>
                    <a:pt x="1074" y="193"/>
                  </a:cubicBezTo>
                  <a:close/>
                  <a:moveTo>
                    <a:pt x="1105" y="212"/>
                  </a:moveTo>
                  <a:cubicBezTo>
                    <a:pt x="1105" y="212"/>
                    <a:pt x="1105" y="212"/>
                    <a:pt x="1105" y="212"/>
                  </a:cubicBezTo>
                  <a:cubicBezTo>
                    <a:pt x="1098" y="207"/>
                    <a:pt x="1095" y="209"/>
                    <a:pt x="1100" y="217"/>
                  </a:cubicBezTo>
                  <a:cubicBezTo>
                    <a:pt x="1100" y="217"/>
                    <a:pt x="1100" y="217"/>
                    <a:pt x="1100" y="217"/>
                  </a:cubicBezTo>
                  <a:cubicBezTo>
                    <a:pt x="1106" y="226"/>
                    <a:pt x="1116" y="236"/>
                    <a:pt x="1123" y="241"/>
                  </a:cubicBezTo>
                  <a:cubicBezTo>
                    <a:pt x="1123" y="241"/>
                    <a:pt x="1123" y="241"/>
                    <a:pt x="1123" y="241"/>
                  </a:cubicBezTo>
                  <a:cubicBezTo>
                    <a:pt x="1131" y="246"/>
                    <a:pt x="1132" y="243"/>
                    <a:pt x="1127" y="236"/>
                  </a:cubicBezTo>
                  <a:cubicBezTo>
                    <a:pt x="1122" y="228"/>
                    <a:pt x="1113" y="218"/>
                    <a:pt x="1105" y="212"/>
                  </a:cubicBezTo>
                  <a:close/>
                  <a:moveTo>
                    <a:pt x="1132" y="233"/>
                  </a:moveTo>
                  <a:cubicBezTo>
                    <a:pt x="1132" y="233"/>
                    <a:pt x="1132" y="233"/>
                    <a:pt x="1132" y="233"/>
                  </a:cubicBezTo>
                  <a:cubicBezTo>
                    <a:pt x="1125" y="227"/>
                    <a:pt x="1125" y="229"/>
                    <a:pt x="1129" y="237"/>
                  </a:cubicBezTo>
                  <a:cubicBezTo>
                    <a:pt x="1129" y="237"/>
                    <a:pt x="1129" y="237"/>
                    <a:pt x="1129" y="237"/>
                  </a:cubicBezTo>
                  <a:cubicBezTo>
                    <a:pt x="1135" y="245"/>
                    <a:pt x="1144" y="255"/>
                    <a:pt x="1150" y="261"/>
                  </a:cubicBezTo>
                  <a:cubicBezTo>
                    <a:pt x="1150" y="261"/>
                    <a:pt x="1150" y="261"/>
                    <a:pt x="1150" y="261"/>
                  </a:cubicBezTo>
                  <a:cubicBezTo>
                    <a:pt x="1157" y="266"/>
                    <a:pt x="1157" y="264"/>
                    <a:pt x="1152" y="256"/>
                  </a:cubicBezTo>
                  <a:cubicBezTo>
                    <a:pt x="1146" y="248"/>
                    <a:pt x="1138" y="238"/>
                    <a:pt x="1132" y="233"/>
                  </a:cubicBezTo>
                  <a:close/>
                  <a:moveTo>
                    <a:pt x="1153" y="254"/>
                  </a:moveTo>
                  <a:cubicBezTo>
                    <a:pt x="1153" y="254"/>
                    <a:pt x="1153" y="254"/>
                    <a:pt x="1153" y="254"/>
                  </a:cubicBezTo>
                  <a:cubicBezTo>
                    <a:pt x="1148" y="249"/>
                    <a:pt x="1148" y="250"/>
                    <a:pt x="1153" y="257"/>
                  </a:cubicBezTo>
                  <a:cubicBezTo>
                    <a:pt x="1153" y="257"/>
                    <a:pt x="1153" y="257"/>
                    <a:pt x="1153" y="257"/>
                  </a:cubicBezTo>
                  <a:cubicBezTo>
                    <a:pt x="1159" y="265"/>
                    <a:pt x="1167" y="276"/>
                    <a:pt x="1172" y="281"/>
                  </a:cubicBezTo>
                  <a:cubicBezTo>
                    <a:pt x="1172" y="281"/>
                    <a:pt x="1172" y="281"/>
                    <a:pt x="1172" y="281"/>
                  </a:cubicBezTo>
                  <a:cubicBezTo>
                    <a:pt x="1177" y="286"/>
                    <a:pt x="1176" y="284"/>
                    <a:pt x="1171" y="277"/>
                  </a:cubicBezTo>
                  <a:cubicBezTo>
                    <a:pt x="1165" y="270"/>
                    <a:pt x="1158" y="260"/>
                    <a:pt x="1153" y="254"/>
                  </a:cubicBezTo>
                  <a:close/>
                  <a:moveTo>
                    <a:pt x="264" y="179"/>
                  </a:moveTo>
                  <a:cubicBezTo>
                    <a:pt x="264" y="179"/>
                    <a:pt x="264" y="179"/>
                    <a:pt x="264" y="179"/>
                  </a:cubicBezTo>
                  <a:cubicBezTo>
                    <a:pt x="252" y="183"/>
                    <a:pt x="239" y="193"/>
                    <a:pt x="236" y="204"/>
                  </a:cubicBezTo>
                  <a:cubicBezTo>
                    <a:pt x="236" y="204"/>
                    <a:pt x="236" y="204"/>
                    <a:pt x="236" y="204"/>
                  </a:cubicBezTo>
                  <a:cubicBezTo>
                    <a:pt x="232" y="214"/>
                    <a:pt x="238" y="219"/>
                    <a:pt x="252" y="216"/>
                  </a:cubicBezTo>
                  <a:cubicBezTo>
                    <a:pt x="252" y="216"/>
                    <a:pt x="252" y="216"/>
                    <a:pt x="252" y="216"/>
                  </a:cubicBezTo>
                  <a:cubicBezTo>
                    <a:pt x="265" y="212"/>
                    <a:pt x="278" y="202"/>
                    <a:pt x="281" y="191"/>
                  </a:cubicBezTo>
                  <a:cubicBezTo>
                    <a:pt x="284" y="180"/>
                    <a:pt x="277" y="176"/>
                    <a:pt x="264" y="179"/>
                  </a:cubicBezTo>
                  <a:close/>
                  <a:moveTo>
                    <a:pt x="315" y="166"/>
                  </a:moveTo>
                  <a:cubicBezTo>
                    <a:pt x="315" y="166"/>
                    <a:pt x="315" y="166"/>
                    <a:pt x="315" y="166"/>
                  </a:cubicBezTo>
                  <a:cubicBezTo>
                    <a:pt x="301" y="169"/>
                    <a:pt x="288" y="179"/>
                    <a:pt x="285" y="190"/>
                  </a:cubicBezTo>
                  <a:cubicBezTo>
                    <a:pt x="285" y="190"/>
                    <a:pt x="285" y="190"/>
                    <a:pt x="285" y="190"/>
                  </a:cubicBezTo>
                  <a:cubicBezTo>
                    <a:pt x="282" y="200"/>
                    <a:pt x="290" y="206"/>
                    <a:pt x="304" y="203"/>
                  </a:cubicBezTo>
                  <a:cubicBezTo>
                    <a:pt x="304" y="203"/>
                    <a:pt x="304" y="203"/>
                    <a:pt x="304" y="203"/>
                  </a:cubicBezTo>
                  <a:cubicBezTo>
                    <a:pt x="318" y="200"/>
                    <a:pt x="332" y="189"/>
                    <a:pt x="335" y="179"/>
                  </a:cubicBezTo>
                  <a:cubicBezTo>
                    <a:pt x="337" y="168"/>
                    <a:pt x="329" y="163"/>
                    <a:pt x="315" y="166"/>
                  </a:cubicBezTo>
                  <a:close/>
                  <a:moveTo>
                    <a:pt x="370" y="154"/>
                  </a:moveTo>
                  <a:cubicBezTo>
                    <a:pt x="370" y="154"/>
                    <a:pt x="370" y="154"/>
                    <a:pt x="370" y="154"/>
                  </a:cubicBezTo>
                  <a:cubicBezTo>
                    <a:pt x="355" y="157"/>
                    <a:pt x="342" y="167"/>
                    <a:pt x="339" y="178"/>
                  </a:cubicBezTo>
                  <a:cubicBezTo>
                    <a:pt x="339" y="178"/>
                    <a:pt x="339" y="178"/>
                    <a:pt x="339" y="178"/>
                  </a:cubicBezTo>
                  <a:cubicBezTo>
                    <a:pt x="336" y="188"/>
                    <a:pt x="345" y="195"/>
                    <a:pt x="360" y="192"/>
                  </a:cubicBezTo>
                  <a:cubicBezTo>
                    <a:pt x="360" y="192"/>
                    <a:pt x="360" y="192"/>
                    <a:pt x="360" y="192"/>
                  </a:cubicBezTo>
                  <a:cubicBezTo>
                    <a:pt x="375" y="190"/>
                    <a:pt x="389" y="179"/>
                    <a:pt x="392" y="168"/>
                  </a:cubicBezTo>
                  <a:cubicBezTo>
                    <a:pt x="394" y="157"/>
                    <a:pt x="384" y="151"/>
                    <a:pt x="370" y="154"/>
                  </a:cubicBezTo>
                  <a:close/>
                  <a:moveTo>
                    <a:pt x="859" y="153"/>
                  </a:moveTo>
                  <a:cubicBezTo>
                    <a:pt x="859" y="153"/>
                    <a:pt x="859" y="153"/>
                    <a:pt x="859" y="153"/>
                  </a:cubicBezTo>
                  <a:cubicBezTo>
                    <a:pt x="844" y="150"/>
                    <a:pt x="834" y="156"/>
                    <a:pt x="836" y="167"/>
                  </a:cubicBezTo>
                  <a:cubicBezTo>
                    <a:pt x="836" y="167"/>
                    <a:pt x="836" y="167"/>
                    <a:pt x="836" y="167"/>
                  </a:cubicBezTo>
                  <a:cubicBezTo>
                    <a:pt x="839" y="178"/>
                    <a:pt x="853" y="188"/>
                    <a:pt x="868" y="191"/>
                  </a:cubicBezTo>
                  <a:cubicBezTo>
                    <a:pt x="868" y="191"/>
                    <a:pt x="868" y="191"/>
                    <a:pt x="868" y="191"/>
                  </a:cubicBezTo>
                  <a:cubicBezTo>
                    <a:pt x="883" y="193"/>
                    <a:pt x="893" y="187"/>
                    <a:pt x="890" y="176"/>
                  </a:cubicBezTo>
                  <a:cubicBezTo>
                    <a:pt x="887" y="165"/>
                    <a:pt x="874" y="155"/>
                    <a:pt x="859" y="153"/>
                  </a:cubicBezTo>
                  <a:close/>
                  <a:moveTo>
                    <a:pt x="914" y="164"/>
                  </a:moveTo>
                  <a:cubicBezTo>
                    <a:pt x="914" y="164"/>
                    <a:pt x="914" y="164"/>
                    <a:pt x="914" y="164"/>
                  </a:cubicBezTo>
                  <a:cubicBezTo>
                    <a:pt x="900" y="161"/>
                    <a:pt x="891" y="166"/>
                    <a:pt x="894" y="177"/>
                  </a:cubicBezTo>
                  <a:cubicBezTo>
                    <a:pt x="894" y="177"/>
                    <a:pt x="894" y="177"/>
                    <a:pt x="894" y="177"/>
                  </a:cubicBezTo>
                  <a:cubicBezTo>
                    <a:pt x="897" y="187"/>
                    <a:pt x="911" y="199"/>
                    <a:pt x="925" y="202"/>
                  </a:cubicBezTo>
                  <a:cubicBezTo>
                    <a:pt x="925" y="202"/>
                    <a:pt x="925" y="202"/>
                    <a:pt x="925" y="202"/>
                  </a:cubicBezTo>
                  <a:cubicBezTo>
                    <a:pt x="939" y="205"/>
                    <a:pt x="947" y="199"/>
                    <a:pt x="944" y="188"/>
                  </a:cubicBezTo>
                  <a:cubicBezTo>
                    <a:pt x="941" y="177"/>
                    <a:pt x="928" y="167"/>
                    <a:pt x="914" y="164"/>
                  </a:cubicBezTo>
                  <a:close/>
                  <a:moveTo>
                    <a:pt x="965" y="177"/>
                  </a:moveTo>
                  <a:cubicBezTo>
                    <a:pt x="965" y="177"/>
                    <a:pt x="965" y="177"/>
                    <a:pt x="965" y="177"/>
                  </a:cubicBezTo>
                  <a:cubicBezTo>
                    <a:pt x="953" y="173"/>
                    <a:pt x="945" y="179"/>
                    <a:pt x="948" y="189"/>
                  </a:cubicBezTo>
                  <a:cubicBezTo>
                    <a:pt x="948" y="189"/>
                    <a:pt x="948" y="189"/>
                    <a:pt x="948" y="189"/>
                  </a:cubicBezTo>
                  <a:cubicBezTo>
                    <a:pt x="952" y="200"/>
                    <a:pt x="965" y="211"/>
                    <a:pt x="978" y="214"/>
                  </a:cubicBezTo>
                  <a:cubicBezTo>
                    <a:pt x="978" y="214"/>
                    <a:pt x="978" y="214"/>
                    <a:pt x="978" y="214"/>
                  </a:cubicBezTo>
                  <a:cubicBezTo>
                    <a:pt x="991" y="218"/>
                    <a:pt x="998" y="212"/>
                    <a:pt x="994" y="201"/>
                  </a:cubicBezTo>
                  <a:cubicBezTo>
                    <a:pt x="990" y="191"/>
                    <a:pt x="978" y="181"/>
                    <a:pt x="965" y="177"/>
                  </a:cubicBezTo>
                  <a:close/>
                  <a:moveTo>
                    <a:pt x="1012" y="192"/>
                  </a:moveTo>
                  <a:cubicBezTo>
                    <a:pt x="1012" y="192"/>
                    <a:pt x="1012" y="192"/>
                    <a:pt x="1012" y="192"/>
                  </a:cubicBezTo>
                  <a:cubicBezTo>
                    <a:pt x="1001" y="188"/>
                    <a:pt x="994" y="192"/>
                    <a:pt x="998" y="203"/>
                  </a:cubicBezTo>
                  <a:cubicBezTo>
                    <a:pt x="998" y="203"/>
                    <a:pt x="998" y="203"/>
                    <a:pt x="998" y="203"/>
                  </a:cubicBezTo>
                  <a:cubicBezTo>
                    <a:pt x="1002" y="213"/>
                    <a:pt x="1014" y="224"/>
                    <a:pt x="1026" y="228"/>
                  </a:cubicBezTo>
                  <a:cubicBezTo>
                    <a:pt x="1026" y="228"/>
                    <a:pt x="1026" y="228"/>
                    <a:pt x="1026" y="228"/>
                  </a:cubicBezTo>
                  <a:cubicBezTo>
                    <a:pt x="1038" y="232"/>
                    <a:pt x="1043" y="227"/>
                    <a:pt x="1040" y="217"/>
                  </a:cubicBezTo>
                  <a:cubicBezTo>
                    <a:pt x="1036" y="206"/>
                    <a:pt x="1024" y="196"/>
                    <a:pt x="1012" y="192"/>
                  </a:cubicBezTo>
                  <a:close/>
                  <a:moveTo>
                    <a:pt x="1055" y="208"/>
                  </a:moveTo>
                  <a:cubicBezTo>
                    <a:pt x="1055" y="208"/>
                    <a:pt x="1055" y="208"/>
                    <a:pt x="1055" y="208"/>
                  </a:cubicBezTo>
                  <a:cubicBezTo>
                    <a:pt x="1044" y="204"/>
                    <a:pt x="1039" y="208"/>
                    <a:pt x="1043" y="218"/>
                  </a:cubicBezTo>
                  <a:cubicBezTo>
                    <a:pt x="1043" y="218"/>
                    <a:pt x="1043" y="218"/>
                    <a:pt x="1043" y="218"/>
                  </a:cubicBezTo>
                  <a:cubicBezTo>
                    <a:pt x="1047" y="228"/>
                    <a:pt x="1059" y="239"/>
                    <a:pt x="1070" y="244"/>
                  </a:cubicBezTo>
                  <a:cubicBezTo>
                    <a:pt x="1070" y="244"/>
                    <a:pt x="1070" y="244"/>
                    <a:pt x="1070" y="244"/>
                  </a:cubicBezTo>
                  <a:cubicBezTo>
                    <a:pt x="1081" y="248"/>
                    <a:pt x="1085" y="243"/>
                    <a:pt x="1081" y="233"/>
                  </a:cubicBezTo>
                  <a:cubicBezTo>
                    <a:pt x="1076" y="223"/>
                    <a:pt x="1065" y="212"/>
                    <a:pt x="1055" y="208"/>
                  </a:cubicBezTo>
                  <a:close/>
                  <a:moveTo>
                    <a:pt x="1124" y="244"/>
                  </a:moveTo>
                  <a:cubicBezTo>
                    <a:pt x="1124" y="244"/>
                    <a:pt x="1124" y="244"/>
                    <a:pt x="1124" y="244"/>
                  </a:cubicBezTo>
                  <a:cubicBezTo>
                    <a:pt x="1117" y="239"/>
                    <a:pt x="1114" y="242"/>
                    <a:pt x="1119" y="252"/>
                  </a:cubicBezTo>
                  <a:cubicBezTo>
                    <a:pt x="1119" y="252"/>
                    <a:pt x="1119" y="252"/>
                    <a:pt x="1119" y="252"/>
                  </a:cubicBezTo>
                  <a:cubicBezTo>
                    <a:pt x="1123" y="261"/>
                    <a:pt x="1134" y="273"/>
                    <a:pt x="1141" y="278"/>
                  </a:cubicBezTo>
                  <a:cubicBezTo>
                    <a:pt x="1141" y="278"/>
                    <a:pt x="1141" y="278"/>
                    <a:pt x="1141" y="278"/>
                  </a:cubicBezTo>
                  <a:cubicBezTo>
                    <a:pt x="1149" y="282"/>
                    <a:pt x="1151" y="278"/>
                    <a:pt x="1146" y="269"/>
                  </a:cubicBezTo>
                  <a:cubicBezTo>
                    <a:pt x="1142" y="259"/>
                    <a:pt x="1132" y="249"/>
                    <a:pt x="1124" y="244"/>
                  </a:cubicBezTo>
                  <a:close/>
                  <a:moveTo>
                    <a:pt x="1152" y="263"/>
                  </a:moveTo>
                  <a:cubicBezTo>
                    <a:pt x="1152" y="263"/>
                    <a:pt x="1152" y="263"/>
                    <a:pt x="1152" y="263"/>
                  </a:cubicBezTo>
                  <a:cubicBezTo>
                    <a:pt x="1145" y="258"/>
                    <a:pt x="1144" y="261"/>
                    <a:pt x="1149" y="270"/>
                  </a:cubicBezTo>
                  <a:cubicBezTo>
                    <a:pt x="1149" y="270"/>
                    <a:pt x="1149" y="270"/>
                    <a:pt x="1149" y="270"/>
                  </a:cubicBezTo>
                  <a:cubicBezTo>
                    <a:pt x="1153" y="279"/>
                    <a:pt x="1163" y="291"/>
                    <a:pt x="1169" y="296"/>
                  </a:cubicBezTo>
                  <a:cubicBezTo>
                    <a:pt x="1169" y="296"/>
                    <a:pt x="1169" y="296"/>
                    <a:pt x="1169" y="296"/>
                  </a:cubicBezTo>
                  <a:cubicBezTo>
                    <a:pt x="1176" y="300"/>
                    <a:pt x="1176" y="297"/>
                    <a:pt x="1171" y="288"/>
                  </a:cubicBezTo>
                  <a:cubicBezTo>
                    <a:pt x="1166" y="279"/>
                    <a:pt x="1158" y="268"/>
                    <a:pt x="1152" y="263"/>
                  </a:cubicBezTo>
                  <a:close/>
                  <a:moveTo>
                    <a:pt x="1173" y="283"/>
                  </a:moveTo>
                  <a:cubicBezTo>
                    <a:pt x="1173" y="283"/>
                    <a:pt x="1173" y="283"/>
                    <a:pt x="1173" y="283"/>
                  </a:cubicBezTo>
                  <a:cubicBezTo>
                    <a:pt x="1168" y="278"/>
                    <a:pt x="1168" y="280"/>
                    <a:pt x="1173" y="289"/>
                  </a:cubicBezTo>
                  <a:cubicBezTo>
                    <a:pt x="1173" y="289"/>
                    <a:pt x="1173" y="289"/>
                    <a:pt x="1173" y="289"/>
                  </a:cubicBezTo>
                  <a:cubicBezTo>
                    <a:pt x="1178" y="298"/>
                    <a:pt x="1186" y="309"/>
                    <a:pt x="1192" y="314"/>
                  </a:cubicBezTo>
                  <a:cubicBezTo>
                    <a:pt x="1192" y="314"/>
                    <a:pt x="1192" y="314"/>
                    <a:pt x="1192" y="314"/>
                  </a:cubicBezTo>
                  <a:cubicBezTo>
                    <a:pt x="1197" y="319"/>
                    <a:pt x="1196" y="316"/>
                    <a:pt x="1191" y="307"/>
                  </a:cubicBezTo>
                  <a:cubicBezTo>
                    <a:pt x="1186" y="299"/>
                    <a:pt x="1178" y="289"/>
                    <a:pt x="1173" y="283"/>
                  </a:cubicBezTo>
                  <a:close/>
                  <a:moveTo>
                    <a:pt x="251" y="219"/>
                  </a:moveTo>
                  <a:cubicBezTo>
                    <a:pt x="251" y="219"/>
                    <a:pt x="251" y="219"/>
                    <a:pt x="251" y="219"/>
                  </a:cubicBezTo>
                  <a:cubicBezTo>
                    <a:pt x="238" y="223"/>
                    <a:pt x="225" y="235"/>
                    <a:pt x="222" y="246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18" y="258"/>
                    <a:pt x="225" y="265"/>
                    <a:pt x="239" y="261"/>
                  </a:cubicBezTo>
                  <a:cubicBezTo>
                    <a:pt x="239" y="261"/>
                    <a:pt x="239" y="261"/>
                    <a:pt x="239" y="261"/>
                  </a:cubicBezTo>
                  <a:cubicBezTo>
                    <a:pt x="252" y="258"/>
                    <a:pt x="265" y="246"/>
                    <a:pt x="269" y="234"/>
                  </a:cubicBezTo>
                  <a:cubicBezTo>
                    <a:pt x="271" y="222"/>
                    <a:pt x="264" y="216"/>
                    <a:pt x="251" y="219"/>
                  </a:cubicBezTo>
                  <a:close/>
                  <a:moveTo>
                    <a:pt x="303" y="206"/>
                  </a:moveTo>
                  <a:cubicBezTo>
                    <a:pt x="303" y="206"/>
                    <a:pt x="303" y="206"/>
                    <a:pt x="303" y="206"/>
                  </a:cubicBezTo>
                  <a:cubicBezTo>
                    <a:pt x="289" y="210"/>
                    <a:pt x="276" y="221"/>
                    <a:pt x="272" y="233"/>
                  </a:cubicBezTo>
                  <a:cubicBezTo>
                    <a:pt x="272" y="233"/>
                    <a:pt x="272" y="233"/>
                    <a:pt x="272" y="233"/>
                  </a:cubicBezTo>
                  <a:cubicBezTo>
                    <a:pt x="270" y="245"/>
                    <a:pt x="278" y="252"/>
                    <a:pt x="292" y="249"/>
                  </a:cubicBezTo>
                  <a:cubicBezTo>
                    <a:pt x="292" y="249"/>
                    <a:pt x="292" y="249"/>
                    <a:pt x="292" y="249"/>
                  </a:cubicBezTo>
                  <a:cubicBezTo>
                    <a:pt x="307" y="246"/>
                    <a:pt x="321" y="234"/>
                    <a:pt x="324" y="222"/>
                  </a:cubicBezTo>
                  <a:cubicBezTo>
                    <a:pt x="326" y="210"/>
                    <a:pt x="317" y="203"/>
                    <a:pt x="303" y="206"/>
                  </a:cubicBezTo>
                  <a:close/>
                  <a:moveTo>
                    <a:pt x="359" y="195"/>
                  </a:moveTo>
                  <a:cubicBezTo>
                    <a:pt x="359" y="195"/>
                    <a:pt x="359" y="195"/>
                    <a:pt x="359" y="195"/>
                  </a:cubicBezTo>
                  <a:cubicBezTo>
                    <a:pt x="344" y="198"/>
                    <a:pt x="331" y="209"/>
                    <a:pt x="328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325" y="233"/>
                    <a:pt x="335" y="241"/>
                    <a:pt x="350" y="239"/>
                  </a:cubicBezTo>
                  <a:cubicBezTo>
                    <a:pt x="350" y="239"/>
                    <a:pt x="350" y="239"/>
                    <a:pt x="350" y="239"/>
                  </a:cubicBezTo>
                  <a:cubicBezTo>
                    <a:pt x="366" y="236"/>
                    <a:pt x="380" y="225"/>
                    <a:pt x="383" y="212"/>
                  </a:cubicBezTo>
                  <a:cubicBezTo>
                    <a:pt x="385" y="200"/>
                    <a:pt x="375" y="193"/>
                    <a:pt x="359" y="195"/>
                  </a:cubicBezTo>
                  <a:close/>
                  <a:moveTo>
                    <a:pt x="482" y="180"/>
                  </a:moveTo>
                  <a:cubicBezTo>
                    <a:pt x="482" y="180"/>
                    <a:pt x="482" y="180"/>
                    <a:pt x="482" y="180"/>
                  </a:cubicBezTo>
                  <a:cubicBezTo>
                    <a:pt x="466" y="182"/>
                    <a:pt x="452" y="192"/>
                    <a:pt x="450" y="204"/>
                  </a:cubicBezTo>
                  <a:cubicBezTo>
                    <a:pt x="450" y="204"/>
                    <a:pt x="450" y="204"/>
                    <a:pt x="450" y="204"/>
                  </a:cubicBezTo>
                  <a:cubicBezTo>
                    <a:pt x="448" y="216"/>
                    <a:pt x="460" y="226"/>
                    <a:pt x="477" y="224"/>
                  </a:cubicBezTo>
                  <a:cubicBezTo>
                    <a:pt x="477" y="224"/>
                    <a:pt x="477" y="224"/>
                    <a:pt x="477" y="224"/>
                  </a:cubicBezTo>
                  <a:cubicBezTo>
                    <a:pt x="495" y="222"/>
                    <a:pt x="509" y="211"/>
                    <a:pt x="510" y="199"/>
                  </a:cubicBezTo>
                  <a:cubicBezTo>
                    <a:pt x="511" y="187"/>
                    <a:pt x="499" y="179"/>
                    <a:pt x="482" y="180"/>
                  </a:cubicBezTo>
                  <a:close/>
                  <a:moveTo>
                    <a:pt x="547" y="176"/>
                  </a:moveTo>
                  <a:cubicBezTo>
                    <a:pt x="547" y="176"/>
                    <a:pt x="547" y="176"/>
                    <a:pt x="547" y="176"/>
                  </a:cubicBezTo>
                  <a:cubicBezTo>
                    <a:pt x="530" y="177"/>
                    <a:pt x="516" y="186"/>
                    <a:pt x="515" y="199"/>
                  </a:cubicBezTo>
                  <a:cubicBezTo>
                    <a:pt x="515" y="199"/>
                    <a:pt x="515" y="199"/>
                    <a:pt x="515" y="199"/>
                  </a:cubicBezTo>
                  <a:cubicBezTo>
                    <a:pt x="515" y="211"/>
                    <a:pt x="527" y="221"/>
                    <a:pt x="545" y="220"/>
                  </a:cubicBezTo>
                  <a:cubicBezTo>
                    <a:pt x="545" y="220"/>
                    <a:pt x="545" y="220"/>
                    <a:pt x="545" y="220"/>
                  </a:cubicBezTo>
                  <a:cubicBezTo>
                    <a:pt x="563" y="219"/>
                    <a:pt x="577" y="209"/>
                    <a:pt x="577" y="196"/>
                  </a:cubicBezTo>
                  <a:cubicBezTo>
                    <a:pt x="577" y="184"/>
                    <a:pt x="564" y="175"/>
                    <a:pt x="547" y="176"/>
                  </a:cubicBezTo>
                  <a:close/>
                  <a:moveTo>
                    <a:pt x="926" y="205"/>
                  </a:moveTo>
                  <a:cubicBezTo>
                    <a:pt x="926" y="205"/>
                    <a:pt x="926" y="205"/>
                    <a:pt x="926" y="205"/>
                  </a:cubicBezTo>
                  <a:cubicBezTo>
                    <a:pt x="911" y="202"/>
                    <a:pt x="902" y="209"/>
                    <a:pt x="905" y="221"/>
                  </a:cubicBezTo>
                  <a:cubicBezTo>
                    <a:pt x="905" y="221"/>
                    <a:pt x="905" y="221"/>
                    <a:pt x="905" y="221"/>
                  </a:cubicBezTo>
                  <a:cubicBezTo>
                    <a:pt x="907" y="233"/>
                    <a:pt x="921" y="245"/>
                    <a:pt x="936" y="248"/>
                  </a:cubicBezTo>
                  <a:cubicBezTo>
                    <a:pt x="936" y="248"/>
                    <a:pt x="936" y="248"/>
                    <a:pt x="936" y="248"/>
                  </a:cubicBezTo>
                  <a:cubicBezTo>
                    <a:pt x="951" y="250"/>
                    <a:pt x="959" y="243"/>
                    <a:pt x="957" y="231"/>
                  </a:cubicBezTo>
                  <a:cubicBezTo>
                    <a:pt x="953" y="219"/>
                    <a:pt x="940" y="208"/>
                    <a:pt x="926" y="205"/>
                  </a:cubicBezTo>
                  <a:close/>
                  <a:moveTo>
                    <a:pt x="979" y="217"/>
                  </a:moveTo>
                  <a:cubicBezTo>
                    <a:pt x="979" y="217"/>
                    <a:pt x="979" y="217"/>
                    <a:pt x="979" y="217"/>
                  </a:cubicBezTo>
                  <a:cubicBezTo>
                    <a:pt x="965" y="214"/>
                    <a:pt x="958" y="220"/>
                    <a:pt x="960" y="232"/>
                  </a:cubicBezTo>
                  <a:cubicBezTo>
                    <a:pt x="960" y="232"/>
                    <a:pt x="960" y="232"/>
                    <a:pt x="960" y="232"/>
                  </a:cubicBezTo>
                  <a:cubicBezTo>
                    <a:pt x="964" y="244"/>
                    <a:pt x="977" y="256"/>
                    <a:pt x="991" y="260"/>
                  </a:cubicBezTo>
                  <a:cubicBezTo>
                    <a:pt x="991" y="260"/>
                    <a:pt x="991" y="260"/>
                    <a:pt x="991" y="260"/>
                  </a:cubicBezTo>
                  <a:cubicBezTo>
                    <a:pt x="1004" y="263"/>
                    <a:pt x="1012" y="256"/>
                    <a:pt x="1008" y="244"/>
                  </a:cubicBezTo>
                  <a:cubicBezTo>
                    <a:pt x="1004" y="232"/>
                    <a:pt x="992" y="221"/>
                    <a:pt x="979" y="217"/>
                  </a:cubicBezTo>
                  <a:close/>
                  <a:moveTo>
                    <a:pt x="1027" y="231"/>
                  </a:moveTo>
                  <a:cubicBezTo>
                    <a:pt x="1027" y="231"/>
                    <a:pt x="1027" y="231"/>
                    <a:pt x="1027" y="231"/>
                  </a:cubicBezTo>
                  <a:cubicBezTo>
                    <a:pt x="1015" y="228"/>
                    <a:pt x="1008" y="233"/>
                    <a:pt x="1012" y="245"/>
                  </a:cubicBezTo>
                  <a:cubicBezTo>
                    <a:pt x="1012" y="245"/>
                    <a:pt x="1012" y="245"/>
                    <a:pt x="1012" y="245"/>
                  </a:cubicBezTo>
                  <a:cubicBezTo>
                    <a:pt x="1016" y="257"/>
                    <a:pt x="1028" y="269"/>
                    <a:pt x="1040" y="273"/>
                  </a:cubicBezTo>
                  <a:cubicBezTo>
                    <a:pt x="1040" y="273"/>
                    <a:pt x="1040" y="273"/>
                    <a:pt x="1040" y="273"/>
                  </a:cubicBezTo>
                  <a:cubicBezTo>
                    <a:pt x="1053" y="276"/>
                    <a:pt x="1059" y="270"/>
                    <a:pt x="1055" y="258"/>
                  </a:cubicBezTo>
                  <a:cubicBezTo>
                    <a:pt x="1051" y="247"/>
                    <a:pt x="1039" y="235"/>
                    <a:pt x="1027" y="231"/>
                  </a:cubicBezTo>
                  <a:close/>
                  <a:moveTo>
                    <a:pt x="1071" y="247"/>
                  </a:moveTo>
                  <a:cubicBezTo>
                    <a:pt x="1071" y="247"/>
                    <a:pt x="1071" y="247"/>
                    <a:pt x="1071" y="247"/>
                  </a:cubicBezTo>
                  <a:cubicBezTo>
                    <a:pt x="1060" y="243"/>
                    <a:pt x="1055" y="248"/>
                    <a:pt x="1058" y="259"/>
                  </a:cubicBezTo>
                  <a:cubicBezTo>
                    <a:pt x="1058" y="259"/>
                    <a:pt x="1058" y="259"/>
                    <a:pt x="1058" y="259"/>
                  </a:cubicBezTo>
                  <a:cubicBezTo>
                    <a:pt x="1062" y="271"/>
                    <a:pt x="1074" y="283"/>
                    <a:pt x="1085" y="287"/>
                  </a:cubicBezTo>
                  <a:cubicBezTo>
                    <a:pt x="1085" y="287"/>
                    <a:pt x="1085" y="287"/>
                    <a:pt x="1085" y="287"/>
                  </a:cubicBezTo>
                  <a:cubicBezTo>
                    <a:pt x="1096" y="291"/>
                    <a:pt x="1101" y="284"/>
                    <a:pt x="1097" y="273"/>
                  </a:cubicBezTo>
                  <a:cubicBezTo>
                    <a:pt x="1093" y="262"/>
                    <a:pt x="1081" y="251"/>
                    <a:pt x="1071" y="247"/>
                  </a:cubicBezTo>
                  <a:close/>
                  <a:moveTo>
                    <a:pt x="1109" y="263"/>
                  </a:moveTo>
                  <a:cubicBezTo>
                    <a:pt x="1109" y="263"/>
                    <a:pt x="1109" y="263"/>
                    <a:pt x="1109" y="263"/>
                  </a:cubicBezTo>
                  <a:cubicBezTo>
                    <a:pt x="1100" y="259"/>
                    <a:pt x="1096" y="264"/>
                    <a:pt x="1100" y="275"/>
                  </a:cubicBezTo>
                  <a:cubicBezTo>
                    <a:pt x="1100" y="275"/>
                    <a:pt x="1100" y="275"/>
                    <a:pt x="1100" y="275"/>
                  </a:cubicBezTo>
                  <a:cubicBezTo>
                    <a:pt x="1104" y="286"/>
                    <a:pt x="1115" y="298"/>
                    <a:pt x="1124" y="302"/>
                  </a:cubicBezTo>
                  <a:cubicBezTo>
                    <a:pt x="1124" y="302"/>
                    <a:pt x="1124" y="302"/>
                    <a:pt x="1124" y="302"/>
                  </a:cubicBezTo>
                  <a:cubicBezTo>
                    <a:pt x="1134" y="306"/>
                    <a:pt x="1137" y="300"/>
                    <a:pt x="1133" y="290"/>
                  </a:cubicBezTo>
                  <a:cubicBezTo>
                    <a:pt x="1129" y="279"/>
                    <a:pt x="1118" y="268"/>
                    <a:pt x="1109" y="263"/>
                  </a:cubicBezTo>
                  <a:close/>
                  <a:moveTo>
                    <a:pt x="1143" y="280"/>
                  </a:moveTo>
                  <a:cubicBezTo>
                    <a:pt x="1143" y="280"/>
                    <a:pt x="1143" y="280"/>
                    <a:pt x="1143" y="280"/>
                  </a:cubicBezTo>
                  <a:cubicBezTo>
                    <a:pt x="1135" y="276"/>
                    <a:pt x="1131" y="280"/>
                    <a:pt x="1136" y="291"/>
                  </a:cubicBezTo>
                  <a:cubicBezTo>
                    <a:pt x="1136" y="291"/>
                    <a:pt x="1136" y="291"/>
                    <a:pt x="1136" y="291"/>
                  </a:cubicBezTo>
                  <a:cubicBezTo>
                    <a:pt x="1140" y="302"/>
                    <a:pt x="1150" y="314"/>
                    <a:pt x="1158" y="318"/>
                  </a:cubicBezTo>
                  <a:cubicBezTo>
                    <a:pt x="1158" y="318"/>
                    <a:pt x="1158" y="318"/>
                    <a:pt x="1158" y="318"/>
                  </a:cubicBezTo>
                  <a:cubicBezTo>
                    <a:pt x="1166" y="322"/>
                    <a:pt x="1169" y="317"/>
                    <a:pt x="1164" y="307"/>
                  </a:cubicBezTo>
                  <a:cubicBezTo>
                    <a:pt x="1160" y="296"/>
                    <a:pt x="1151" y="285"/>
                    <a:pt x="1143" y="280"/>
                  </a:cubicBezTo>
                  <a:close/>
                  <a:moveTo>
                    <a:pt x="1170" y="298"/>
                  </a:moveTo>
                  <a:cubicBezTo>
                    <a:pt x="1170" y="298"/>
                    <a:pt x="1170" y="298"/>
                    <a:pt x="1170" y="298"/>
                  </a:cubicBezTo>
                  <a:cubicBezTo>
                    <a:pt x="1164" y="294"/>
                    <a:pt x="1162" y="298"/>
                    <a:pt x="1166" y="308"/>
                  </a:cubicBezTo>
                  <a:cubicBezTo>
                    <a:pt x="1166" y="308"/>
                    <a:pt x="1166" y="308"/>
                    <a:pt x="1166" y="308"/>
                  </a:cubicBezTo>
                  <a:cubicBezTo>
                    <a:pt x="1171" y="318"/>
                    <a:pt x="1180" y="330"/>
                    <a:pt x="1187" y="335"/>
                  </a:cubicBezTo>
                  <a:cubicBezTo>
                    <a:pt x="1187" y="335"/>
                    <a:pt x="1187" y="335"/>
                    <a:pt x="1187" y="335"/>
                  </a:cubicBezTo>
                  <a:cubicBezTo>
                    <a:pt x="1193" y="339"/>
                    <a:pt x="1195" y="334"/>
                    <a:pt x="1190" y="324"/>
                  </a:cubicBezTo>
                  <a:cubicBezTo>
                    <a:pt x="1185" y="314"/>
                    <a:pt x="1177" y="303"/>
                    <a:pt x="1170" y="298"/>
                  </a:cubicBezTo>
                  <a:close/>
                  <a:moveTo>
                    <a:pt x="1193" y="317"/>
                  </a:moveTo>
                  <a:cubicBezTo>
                    <a:pt x="1193" y="317"/>
                    <a:pt x="1193" y="317"/>
                    <a:pt x="1193" y="317"/>
                  </a:cubicBezTo>
                  <a:cubicBezTo>
                    <a:pt x="1188" y="312"/>
                    <a:pt x="1187" y="316"/>
                    <a:pt x="1192" y="326"/>
                  </a:cubicBezTo>
                  <a:cubicBezTo>
                    <a:pt x="1192" y="326"/>
                    <a:pt x="1192" y="326"/>
                    <a:pt x="1192" y="326"/>
                  </a:cubicBezTo>
                  <a:cubicBezTo>
                    <a:pt x="1196" y="335"/>
                    <a:pt x="1204" y="347"/>
                    <a:pt x="1209" y="352"/>
                  </a:cubicBezTo>
                  <a:cubicBezTo>
                    <a:pt x="1209" y="352"/>
                    <a:pt x="1209" y="352"/>
                    <a:pt x="1209" y="352"/>
                  </a:cubicBezTo>
                  <a:cubicBezTo>
                    <a:pt x="1215" y="356"/>
                    <a:pt x="1214" y="352"/>
                    <a:pt x="1210" y="342"/>
                  </a:cubicBezTo>
                  <a:cubicBezTo>
                    <a:pt x="1205" y="333"/>
                    <a:pt x="1198" y="322"/>
                    <a:pt x="1193" y="317"/>
                  </a:cubicBezTo>
                  <a:close/>
                  <a:moveTo>
                    <a:pt x="1210" y="336"/>
                  </a:moveTo>
                  <a:cubicBezTo>
                    <a:pt x="1210" y="336"/>
                    <a:pt x="1210" y="336"/>
                    <a:pt x="1210" y="336"/>
                  </a:cubicBezTo>
                  <a:cubicBezTo>
                    <a:pt x="1206" y="331"/>
                    <a:pt x="1207" y="334"/>
                    <a:pt x="1211" y="344"/>
                  </a:cubicBezTo>
                  <a:cubicBezTo>
                    <a:pt x="1211" y="344"/>
                    <a:pt x="1211" y="344"/>
                    <a:pt x="1211" y="344"/>
                  </a:cubicBezTo>
                  <a:cubicBezTo>
                    <a:pt x="1216" y="353"/>
                    <a:pt x="1223" y="365"/>
                    <a:pt x="1227" y="369"/>
                  </a:cubicBezTo>
                  <a:cubicBezTo>
                    <a:pt x="1227" y="369"/>
                    <a:pt x="1227" y="369"/>
                    <a:pt x="1227" y="369"/>
                  </a:cubicBezTo>
                  <a:cubicBezTo>
                    <a:pt x="1230" y="374"/>
                    <a:pt x="1229" y="370"/>
                    <a:pt x="1224" y="361"/>
                  </a:cubicBezTo>
                  <a:cubicBezTo>
                    <a:pt x="1220" y="351"/>
                    <a:pt x="1213" y="341"/>
                    <a:pt x="1210" y="336"/>
                  </a:cubicBezTo>
                  <a:close/>
                  <a:moveTo>
                    <a:pt x="189" y="278"/>
                  </a:moveTo>
                  <a:cubicBezTo>
                    <a:pt x="189" y="278"/>
                    <a:pt x="189" y="278"/>
                    <a:pt x="189" y="278"/>
                  </a:cubicBezTo>
                  <a:cubicBezTo>
                    <a:pt x="177" y="282"/>
                    <a:pt x="165" y="294"/>
                    <a:pt x="161" y="307"/>
                  </a:cubicBezTo>
                  <a:cubicBezTo>
                    <a:pt x="161" y="307"/>
                    <a:pt x="161" y="307"/>
                    <a:pt x="161" y="307"/>
                  </a:cubicBezTo>
                  <a:cubicBezTo>
                    <a:pt x="158" y="320"/>
                    <a:pt x="164" y="327"/>
                    <a:pt x="176" y="324"/>
                  </a:cubicBezTo>
                  <a:cubicBezTo>
                    <a:pt x="176" y="324"/>
                    <a:pt x="176" y="324"/>
                    <a:pt x="176" y="324"/>
                  </a:cubicBezTo>
                  <a:cubicBezTo>
                    <a:pt x="189" y="321"/>
                    <a:pt x="201" y="308"/>
                    <a:pt x="205" y="294"/>
                  </a:cubicBezTo>
                  <a:cubicBezTo>
                    <a:pt x="208" y="281"/>
                    <a:pt x="201" y="275"/>
                    <a:pt x="189" y="278"/>
                  </a:cubicBezTo>
                  <a:close/>
                  <a:moveTo>
                    <a:pt x="238" y="265"/>
                  </a:moveTo>
                  <a:cubicBezTo>
                    <a:pt x="238" y="265"/>
                    <a:pt x="238" y="265"/>
                    <a:pt x="238" y="265"/>
                  </a:cubicBezTo>
                  <a:cubicBezTo>
                    <a:pt x="225" y="268"/>
                    <a:pt x="212" y="281"/>
                    <a:pt x="208" y="294"/>
                  </a:cubicBezTo>
                  <a:cubicBezTo>
                    <a:pt x="208" y="294"/>
                    <a:pt x="208" y="294"/>
                    <a:pt x="208" y="294"/>
                  </a:cubicBezTo>
                  <a:cubicBezTo>
                    <a:pt x="205" y="307"/>
                    <a:pt x="213" y="315"/>
                    <a:pt x="226" y="312"/>
                  </a:cubicBezTo>
                  <a:cubicBezTo>
                    <a:pt x="226" y="312"/>
                    <a:pt x="226" y="312"/>
                    <a:pt x="226" y="312"/>
                  </a:cubicBezTo>
                  <a:cubicBezTo>
                    <a:pt x="240" y="309"/>
                    <a:pt x="253" y="296"/>
                    <a:pt x="257" y="282"/>
                  </a:cubicBezTo>
                  <a:cubicBezTo>
                    <a:pt x="259" y="269"/>
                    <a:pt x="251" y="262"/>
                    <a:pt x="238" y="265"/>
                  </a:cubicBezTo>
                  <a:close/>
                  <a:moveTo>
                    <a:pt x="292" y="253"/>
                  </a:moveTo>
                  <a:cubicBezTo>
                    <a:pt x="277" y="256"/>
                    <a:pt x="264" y="268"/>
                    <a:pt x="261" y="281"/>
                  </a:cubicBezTo>
                  <a:cubicBezTo>
                    <a:pt x="261" y="281"/>
                    <a:pt x="261" y="281"/>
                    <a:pt x="261" y="281"/>
                  </a:cubicBezTo>
                  <a:cubicBezTo>
                    <a:pt x="258" y="295"/>
                    <a:pt x="267" y="304"/>
                    <a:pt x="282" y="30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97" y="298"/>
                    <a:pt x="310" y="285"/>
                    <a:pt x="313" y="271"/>
                  </a:cubicBezTo>
                  <a:cubicBezTo>
                    <a:pt x="316" y="258"/>
                    <a:pt x="306" y="250"/>
                    <a:pt x="292" y="253"/>
                  </a:cubicBezTo>
                  <a:close/>
                  <a:moveTo>
                    <a:pt x="350" y="242"/>
                  </a:moveTo>
                  <a:cubicBezTo>
                    <a:pt x="350" y="242"/>
                    <a:pt x="350" y="242"/>
                    <a:pt x="350" y="242"/>
                  </a:cubicBezTo>
                  <a:cubicBezTo>
                    <a:pt x="334" y="245"/>
                    <a:pt x="320" y="257"/>
                    <a:pt x="318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5" y="284"/>
                    <a:pt x="325" y="293"/>
                    <a:pt x="341" y="291"/>
                  </a:cubicBezTo>
                  <a:cubicBezTo>
                    <a:pt x="341" y="291"/>
                    <a:pt x="341" y="291"/>
                    <a:pt x="341" y="291"/>
                  </a:cubicBezTo>
                  <a:cubicBezTo>
                    <a:pt x="357" y="288"/>
                    <a:pt x="372" y="275"/>
                    <a:pt x="374" y="262"/>
                  </a:cubicBezTo>
                  <a:cubicBezTo>
                    <a:pt x="376" y="248"/>
                    <a:pt x="365" y="240"/>
                    <a:pt x="350" y="242"/>
                  </a:cubicBezTo>
                  <a:close/>
                  <a:moveTo>
                    <a:pt x="412" y="234"/>
                  </a:moveTo>
                  <a:cubicBezTo>
                    <a:pt x="412" y="234"/>
                    <a:pt x="412" y="234"/>
                    <a:pt x="412" y="234"/>
                  </a:cubicBezTo>
                  <a:cubicBezTo>
                    <a:pt x="395" y="236"/>
                    <a:pt x="381" y="247"/>
                    <a:pt x="379" y="261"/>
                  </a:cubicBezTo>
                  <a:cubicBezTo>
                    <a:pt x="379" y="261"/>
                    <a:pt x="379" y="261"/>
                    <a:pt x="379" y="261"/>
                  </a:cubicBezTo>
                  <a:cubicBezTo>
                    <a:pt x="377" y="275"/>
                    <a:pt x="388" y="285"/>
                    <a:pt x="405" y="283"/>
                  </a:cubicBezTo>
                  <a:cubicBezTo>
                    <a:pt x="405" y="283"/>
                    <a:pt x="405" y="283"/>
                    <a:pt x="405" y="283"/>
                  </a:cubicBezTo>
                  <a:cubicBezTo>
                    <a:pt x="422" y="281"/>
                    <a:pt x="437" y="268"/>
                    <a:pt x="439" y="255"/>
                  </a:cubicBezTo>
                  <a:cubicBezTo>
                    <a:pt x="440" y="241"/>
                    <a:pt x="428" y="232"/>
                    <a:pt x="412" y="234"/>
                  </a:cubicBezTo>
                  <a:close/>
                  <a:moveTo>
                    <a:pt x="477" y="227"/>
                  </a:moveTo>
                  <a:cubicBezTo>
                    <a:pt x="477" y="227"/>
                    <a:pt x="477" y="227"/>
                    <a:pt x="477" y="227"/>
                  </a:cubicBezTo>
                  <a:cubicBezTo>
                    <a:pt x="460" y="229"/>
                    <a:pt x="445" y="240"/>
                    <a:pt x="444" y="254"/>
                  </a:cubicBezTo>
                  <a:cubicBezTo>
                    <a:pt x="444" y="254"/>
                    <a:pt x="444" y="254"/>
                    <a:pt x="444" y="254"/>
                  </a:cubicBezTo>
                  <a:cubicBezTo>
                    <a:pt x="442" y="268"/>
                    <a:pt x="454" y="278"/>
                    <a:pt x="472" y="277"/>
                  </a:cubicBezTo>
                  <a:cubicBezTo>
                    <a:pt x="472" y="277"/>
                    <a:pt x="472" y="277"/>
                    <a:pt x="472" y="277"/>
                  </a:cubicBezTo>
                  <a:cubicBezTo>
                    <a:pt x="490" y="275"/>
                    <a:pt x="505" y="262"/>
                    <a:pt x="506" y="249"/>
                  </a:cubicBezTo>
                  <a:cubicBezTo>
                    <a:pt x="507" y="235"/>
                    <a:pt x="495" y="226"/>
                    <a:pt x="477" y="227"/>
                  </a:cubicBezTo>
                  <a:close/>
                  <a:moveTo>
                    <a:pt x="545" y="223"/>
                  </a:moveTo>
                  <a:cubicBezTo>
                    <a:pt x="545" y="223"/>
                    <a:pt x="545" y="223"/>
                    <a:pt x="545" y="223"/>
                  </a:cubicBezTo>
                  <a:cubicBezTo>
                    <a:pt x="527" y="224"/>
                    <a:pt x="513" y="236"/>
                    <a:pt x="511" y="249"/>
                  </a:cubicBezTo>
                  <a:cubicBezTo>
                    <a:pt x="511" y="249"/>
                    <a:pt x="511" y="249"/>
                    <a:pt x="511" y="249"/>
                  </a:cubicBezTo>
                  <a:cubicBezTo>
                    <a:pt x="510" y="263"/>
                    <a:pt x="524" y="274"/>
                    <a:pt x="542" y="273"/>
                  </a:cubicBezTo>
                  <a:cubicBezTo>
                    <a:pt x="542" y="273"/>
                    <a:pt x="542" y="273"/>
                    <a:pt x="542" y="273"/>
                  </a:cubicBezTo>
                  <a:cubicBezTo>
                    <a:pt x="560" y="272"/>
                    <a:pt x="575" y="260"/>
                    <a:pt x="576" y="246"/>
                  </a:cubicBezTo>
                  <a:cubicBezTo>
                    <a:pt x="576" y="233"/>
                    <a:pt x="562" y="223"/>
                    <a:pt x="545" y="223"/>
                  </a:cubicBezTo>
                  <a:close/>
                  <a:moveTo>
                    <a:pt x="613" y="222"/>
                  </a:moveTo>
                  <a:cubicBezTo>
                    <a:pt x="613" y="222"/>
                    <a:pt x="613" y="222"/>
                    <a:pt x="613" y="222"/>
                  </a:cubicBezTo>
                  <a:cubicBezTo>
                    <a:pt x="595" y="222"/>
                    <a:pt x="581" y="232"/>
                    <a:pt x="581" y="246"/>
                  </a:cubicBezTo>
                  <a:cubicBezTo>
                    <a:pt x="581" y="246"/>
                    <a:pt x="581" y="246"/>
                    <a:pt x="581" y="246"/>
                  </a:cubicBezTo>
                  <a:cubicBezTo>
                    <a:pt x="581" y="260"/>
                    <a:pt x="595" y="272"/>
                    <a:pt x="613" y="271"/>
                  </a:cubicBezTo>
                  <a:cubicBezTo>
                    <a:pt x="613" y="271"/>
                    <a:pt x="613" y="271"/>
                    <a:pt x="613" y="271"/>
                  </a:cubicBezTo>
                  <a:cubicBezTo>
                    <a:pt x="632" y="271"/>
                    <a:pt x="646" y="259"/>
                    <a:pt x="646" y="246"/>
                  </a:cubicBezTo>
                  <a:cubicBezTo>
                    <a:pt x="645" y="232"/>
                    <a:pt x="631" y="222"/>
                    <a:pt x="613" y="222"/>
                  </a:cubicBezTo>
                  <a:close/>
                  <a:moveTo>
                    <a:pt x="878" y="241"/>
                  </a:moveTo>
                  <a:cubicBezTo>
                    <a:pt x="878" y="241"/>
                    <a:pt x="878" y="241"/>
                    <a:pt x="878" y="241"/>
                  </a:cubicBezTo>
                  <a:cubicBezTo>
                    <a:pt x="862" y="239"/>
                    <a:pt x="851" y="247"/>
                    <a:pt x="853" y="261"/>
                  </a:cubicBezTo>
                  <a:cubicBezTo>
                    <a:pt x="853" y="261"/>
                    <a:pt x="853" y="261"/>
                    <a:pt x="853" y="261"/>
                  </a:cubicBezTo>
                  <a:cubicBezTo>
                    <a:pt x="856" y="275"/>
                    <a:pt x="870" y="287"/>
                    <a:pt x="886" y="290"/>
                  </a:cubicBezTo>
                  <a:cubicBezTo>
                    <a:pt x="886" y="290"/>
                    <a:pt x="886" y="290"/>
                    <a:pt x="886" y="290"/>
                  </a:cubicBezTo>
                  <a:cubicBezTo>
                    <a:pt x="902" y="292"/>
                    <a:pt x="913" y="282"/>
                    <a:pt x="910" y="269"/>
                  </a:cubicBezTo>
                  <a:cubicBezTo>
                    <a:pt x="908" y="255"/>
                    <a:pt x="894" y="244"/>
                    <a:pt x="878" y="241"/>
                  </a:cubicBezTo>
                  <a:close/>
                  <a:moveTo>
                    <a:pt x="937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22" y="249"/>
                    <a:pt x="913" y="256"/>
                    <a:pt x="915" y="270"/>
                  </a:cubicBezTo>
                  <a:cubicBezTo>
                    <a:pt x="915" y="270"/>
                    <a:pt x="915" y="270"/>
                    <a:pt x="915" y="270"/>
                  </a:cubicBezTo>
                  <a:cubicBezTo>
                    <a:pt x="918" y="283"/>
                    <a:pt x="932" y="297"/>
                    <a:pt x="947" y="299"/>
                  </a:cubicBezTo>
                  <a:cubicBezTo>
                    <a:pt x="947" y="299"/>
                    <a:pt x="947" y="299"/>
                    <a:pt x="947" y="299"/>
                  </a:cubicBezTo>
                  <a:cubicBezTo>
                    <a:pt x="962" y="302"/>
                    <a:pt x="971" y="293"/>
                    <a:pt x="968" y="280"/>
                  </a:cubicBezTo>
                  <a:cubicBezTo>
                    <a:pt x="965" y="266"/>
                    <a:pt x="952" y="254"/>
                    <a:pt x="937" y="251"/>
                  </a:cubicBezTo>
                  <a:close/>
                  <a:moveTo>
                    <a:pt x="992" y="263"/>
                  </a:moveTo>
                  <a:cubicBezTo>
                    <a:pt x="992" y="263"/>
                    <a:pt x="992" y="263"/>
                    <a:pt x="992" y="263"/>
                  </a:cubicBezTo>
                  <a:cubicBezTo>
                    <a:pt x="978" y="260"/>
                    <a:pt x="969" y="267"/>
                    <a:pt x="972" y="280"/>
                  </a:cubicBezTo>
                  <a:cubicBezTo>
                    <a:pt x="972" y="280"/>
                    <a:pt x="972" y="280"/>
                    <a:pt x="972" y="280"/>
                  </a:cubicBezTo>
                  <a:cubicBezTo>
                    <a:pt x="976" y="294"/>
                    <a:pt x="988" y="307"/>
                    <a:pt x="1003" y="310"/>
                  </a:cubicBezTo>
                  <a:cubicBezTo>
                    <a:pt x="1003" y="310"/>
                    <a:pt x="1003" y="310"/>
                    <a:pt x="1003" y="310"/>
                  </a:cubicBezTo>
                  <a:cubicBezTo>
                    <a:pt x="1016" y="313"/>
                    <a:pt x="1024" y="305"/>
                    <a:pt x="1021" y="292"/>
                  </a:cubicBezTo>
                  <a:cubicBezTo>
                    <a:pt x="1018" y="278"/>
                    <a:pt x="1005" y="266"/>
                    <a:pt x="992" y="263"/>
                  </a:cubicBezTo>
                  <a:close/>
                  <a:moveTo>
                    <a:pt x="1041" y="276"/>
                  </a:moveTo>
                  <a:cubicBezTo>
                    <a:pt x="1041" y="276"/>
                    <a:pt x="1041" y="276"/>
                    <a:pt x="1041" y="276"/>
                  </a:cubicBezTo>
                  <a:cubicBezTo>
                    <a:pt x="1029" y="273"/>
                    <a:pt x="1022" y="280"/>
                    <a:pt x="1025" y="293"/>
                  </a:cubicBezTo>
                  <a:cubicBezTo>
                    <a:pt x="1025" y="293"/>
                    <a:pt x="1025" y="293"/>
                    <a:pt x="1025" y="293"/>
                  </a:cubicBezTo>
                  <a:cubicBezTo>
                    <a:pt x="1028" y="306"/>
                    <a:pt x="1041" y="319"/>
                    <a:pt x="1053" y="322"/>
                  </a:cubicBezTo>
                  <a:cubicBezTo>
                    <a:pt x="1053" y="322"/>
                    <a:pt x="1053" y="322"/>
                    <a:pt x="1053" y="322"/>
                  </a:cubicBezTo>
                  <a:cubicBezTo>
                    <a:pt x="1066" y="325"/>
                    <a:pt x="1073" y="317"/>
                    <a:pt x="1069" y="305"/>
                  </a:cubicBezTo>
                  <a:cubicBezTo>
                    <a:pt x="1066" y="292"/>
                    <a:pt x="1054" y="280"/>
                    <a:pt x="1041" y="276"/>
                  </a:cubicBezTo>
                  <a:close/>
                  <a:moveTo>
                    <a:pt x="1159" y="321"/>
                  </a:moveTo>
                  <a:cubicBezTo>
                    <a:pt x="1159" y="321"/>
                    <a:pt x="1159" y="321"/>
                    <a:pt x="1159" y="321"/>
                  </a:cubicBezTo>
                  <a:cubicBezTo>
                    <a:pt x="1151" y="317"/>
                    <a:pt x="1148" y="323"/>
                    <a:pt x="1151" y="335"/>
                  </a:cubicBezTo>
                  <a:cubicBezTo>
                    <a:pt x="1151" y="335"/>
                    <a:pt x="1151" y="335"/>
                    <a:pt x="1151" y="335"/>
                  </a:cubicBezTo>
                  <a:cubicBezTo>
                    <a:pt x="1156" y="347"/>
                    <a:pt x="1165" y="359"/>
                    <a:pt x="1173" y="363"/>
                  </a:cubicBezTo>
                  <a:cubicBezTo>
                    <a:pt x="1173" y="363"/>
                    <a:pt x="1173" y="363"/>
                    <a:pt x="1173" y="363"/>
                  </a:cubicBezTo>
                  <a:cubicBezTo>
                    <a:pt x="1182" y="367"/>
                    <a:pt x="1184" y="361"/>
                    <a:pt x="1181" y="349"/>
                  </a:cubicBezTo>
                  <a:cubicBezTo>
                    <a:pt x="1176" y="337"/>
                    <a:pt x="1167" y="325"/>
                    <a:pt x="1159" y="321"/>
                  </a:cubicBezTo>
                  <a:close/>
                  <a:moveTo>
                    <a:pt x="1188" y="338"/>
                  </a:moveTo>
                  <a:cubicBezTo>
                    <a:pt x="1188" y="338"/>
                    <a:pt x="1188" y="338"/>
                    <a:pt x="1188" y="338"/>
                  </a:cubicBezTo>
                  <a:cubicBezTo>
                    <a:pt x="1181" y="333"/>
                    <a:pt x="1179" y="338"/>
                    <a:pt x="1183" y="350"/>
                  </a:cubicBezTo>
                  <a:cubicBezTo>
                    <a:pt x="1183" y="350"/>
                    <a:pt x="1183" y="350"/>
                    <a:pt x="1183" y="350"/>
                  </a:cubicBezTo>
                  <a:cubicBezTo>
                    <a:pt x="1187" y="362"/>
                    <a:pt x="1196" y="374"/>
                    <a:pt x="1202" y="378"/>
                  </a:cubicBezTo>
                  <a:cubicBezTo>
                    <a:pt x="1202" y="378"/>
                    <a:pt x="1202" y="378"/>
                    <a:pt x="1202" y="378"/>
                  </a:cubicBezTo>
                  <a:cubicBezTo>
                    <a:pt x="1209" y="382"/>
                    <a:pt x="1211" y="376"/>
                    <a:pt x="1207" y="365"/>
                  </a:cubicBezTo>
                  <a:cubicBezTo>
                    <a:pt x="1202" y="354"/>
                    <a:pt x="1195" y="342"/>
                    <a:pt x="1188" y="338"/>
                  </a:cubicBezTo>
                  <a:close/>
                  <a:moveTo>
                    <a:pt x="1211" y="354"/>
                  </a:moveTo>
                  <a:cubicBezTo>
                    <a:pt x="1211" y="354"/>
                    <a:pt x="1211" y="354"/>
                    <a:pt x="1211" y="354"/>
                  </a:cubicBezTo>
                  <a:cubicBezTo>
                    <a:pt x="1205" y="350"/>
                    <a:pt x="1204" y="355"/>
                    <a:pt x="1208" y="366"/>
                  </a:cubicBezTo>
                  <a:cubicBezTo>
                    <a:pt x="1208" y="366"/>
                    <a:pt x="1208" y="366"/>
                    <a:pt x="1208" y="366"/>
                  </a:cubicBezTo>
                  <a:cubicBezTo>
                    <a:pt x="1213" y="377"/>
                    <a:pt x="1220" y="389"/>
                    <a:pt x="1225" y="393"/>
                  </a:cubicBezTo>
                  <a:cubicBezTo>
                    <a:pt x="1225" y="393"/>
                    <a:pt x="1225" y="393"/>
                    <a:pt x="1225" y="393"/>
                  </a:cubicBezTo>
                  <a:cubicBezTo>
                    <a:pt x="1231" y="397"/>
                    <a:pt x="1231" y="392"/>
                    <a:pt x="1227" y="381"/>
                  </a:cubicBezTo>
                  <a:cubicBezTo>
                    <a:pt x="1222" y="370"/>
                    <a:pt x="1216" y="359"/>
                    <a:pt x="1211" y="354"/>
                  </a:cubicBezTo>
                  <a:close/>
                  <a:moveTo>
                    <a:pt x="1228" y="372"/>
                  </a:moveTo>
                  <a:cubicBezTo>
                    <a:pt x="1228" y="372"/>
                    <a:pt x="1228" y="372"/>
                    <a:pt x="1228" y="372"/>
                  </a:cubicBezTo>
                  <a:cubicBezTo>
                    <a:pt x="1224" y="367"/>
                    <a:pt x="1224" y="372"/>
                    <a:pt x="1228" y="382"/>
                  </a:cubicBezTo>
                  <a:cubicBezTo>
                    <a:pt x="1228" y="382"/>
                    <a:pt x="1228" y="382"/>
                    <a:pt x="1228" y="382"/>
                  </a:cubicBezTo>
                  <a:cubicBezTo>
                    <a:pt x="1233" y="392"/>
                    <a:pt x="1239" y="405"/>
                    <a:pt x="1243" y="408"/>
                  </a:cubicBezTo>
                  <a:cubicBezTo>
                    <a:pt x="1243" y="408"/>
                    <a:pt x="1243" y="408"/>
                    <a:pt x="1243" y="408"/>
                  </a:cubicBezTo>
                  <a:cubicBezTo>
                    <a:pt x="1247" y="412"/>
                    <a:pt x="1246" y="407"/>
                    <a:pt x="1242" y="397"/>
                  </a:cubicBezTo>
                  <a:cubicBezTo>
                    <a:pt x="1238" y="387"/>
                    <a:pt x="1231" y="377"/>
                    <a:pt x="1228" y="372"/>
                  </a:cubicBezTo>
                  <a:close/>
                  <a:moveTo>
                    <a:pt x="92" y="354"/>
                  </a:moveTo>
                  <a:cubicBezTo>
                    <a:pt x="92" y="354"/>
                    <a:pt x="92" y="354"/>
                    <a:pt x="92" y="354"/>
                  </a:cubicBezTo>
                  <a:cubicBezTo>
                    <a:pt x="82" y="358"/>
                    <a:pt x="73" y="370"/>
                    <a:pt x="69" y="384"/>
                  </a:cubicBezTo>
                  <a:cubicBezTo>
                    <a:pt x="69" y="384"/>
                    <a:pt x="69" y="384"/>
                    <a:pt x="69" y="384"/>
                  </a:cubicBezTo>
                  <a:cubicBezTo>
                    <a:pt x="66" y="397"/>
                    <a:pt x="70" y="405"/>
                    <a:pt x="79" y="402"/>
                  </a:cubicBezTo>
                  <a:cubicBezTo>
                    <a:pt x="79" y="402"/>
                    <a:pt x="79" y="402"/>
                    <a:pt x="79" y="402"/>
                  </a:cubicBezTo>
                  <a:cubicBezTo>
                    <a:pt x="89" y="398"/>
                    <a:pt x="100" y="385"/>
                    <a:pt x="103" y="371"/>
                  </a:cubicBezTo>
                  <a:cubicBezTo>
                    <a:pt x="106" y="358"/>
                    <a:pt x="101" y="351"/>
                    <a:pt x="92" y="354"/>
                  </a:cubicBezTo>
                  <a:close/>
                  <a:moveTo>
                    <a:pt x="131" y="341"/>
                  </a:moveTo>
                  <a:cubicBezTo>
                    <a:pt x="131" y="341"/>
                    <a:pt x="131" y="341"/>
                    <a:pt x="131" y="341"/>
                  </a:cubicBezTo>
                  <a:cubicBezTo>
                    <a:pt x="120" y="344"/>
                    <a:pt x="109" y="357"/>
                    <a:pt x="106" y="371"/>
                  </a:cubicBezTo>
                  <a:cubicBezTo>
                    <a:pt x="106" y="371"/>
                    <a:pt x="106" y="371"/>
                    <a:pt x="106" y="371"/>
                  </a:cubicBezTo>
                  <a:cubicBezTo>
                    <a:pt x="102" y="384"/>
                    <a:pt x="108" y="392"/>
                    <a:pt x="119" y="389"/>
                  </a:cubicBezTo>
                  <a:cubicBezTo>
                    <a:pt x="119" y="389"/>
                    <a:pt x="119" y="389"/>
                    <a:pt x="119" y="389"/>
                  </a:cubicBezTo>
                  <a:cubicBezTo>
                    <a:pt x="130" y="386"/>
                    <a:pt x="142" y="372"/>
                    <a:pt x="145" y="359"/>
                  </a:cubicBezTo>
                  <a:cubicBezTo>
                    <a:pt x="148" y="345"/>
                    <a:pt x="142" y="337"/>
                    <a:pt x="131" y="341"/>
                  </a:cubicBezTo>
                  <a:close/>
                  <a:moveTo>
                    <a:pt x="176" y="328"/>
                  </a:moveTo>
                  <a:cubicBezTo>
                    <a:pt x="176" y="328"/>
                    <a:pt x="176" y="328"/>
                    <a:pt x="176" y="328"/>
                  </a:cubicBezTo>
                  <a:cubicBezTo>
                    <a:pt x="163" y="331"/>
                    <a:pt x="151" y="344"/>
                    <a:pt x="148" y="358"/>
                  </a:cubicBezTo>
                  <a:cubicBezTo>
                    <a:pt x="148" y="358"/>
                    <a:pt x="148" y="358"/>
                    <a:pt x="148" y="358"/>
                  </a:cubicBezTo>
                  <a:cubicBezTo>
                    <a:pt x="145" y="372"/>
                    <a:pt x="152" y="381"/>
                    <a:pt x="165" y="378"/>
                  </a:cubicBezTo>
                  <a:cubicBezTo>
                    <a:pt x="165" y="378"/>
                    <a:pt x="165" y="378"/>
                    <a:pt x="165" y="378"/>
                  </a:cubicBezTo>
                  <a:cubicBezTo>
                    <a:pt x="177" y="375"/>
                    <a:pt x="189" y="361"/>
                    <a:pt x="193" y="347"/>
                  </a:cubicBezTo>
                  <a:cubicBezTo>
                    <a:pt x="195" y="333"/>
                    <a:pt x="188" y="324"/>
                    <a:pt x="176" y="328"/>
                  </a:cubicBezTo>
                  <a:close/>
                  <a:moveTo>
                    <a:pt x="226" y="316"/>
                  </a:moveTo>
                  <a:cubicBezTo>
                    <a:pt x="226" y="316"/>
                    <a:pt x="226" y="316"/>
                    <a:pt x="226" y="316"/>
                  </a:cubicBezTo>
                  <a:cubicBezTo>
                    <a:pt x="212" y="319"/>
                    <a:pt x="200" y="332"/>
                    <a:pt x="196" y="346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194" y="360"/>
                    <a:pt x="202" y="370"/>
                    <a:pt x="216" y="367"/>
                  </a:cubicBezTo>
                  <a:cubicBezTo>
                    <a:pt x="216" y="367"/>
                    <a:pt x="216" y="367"/>
                    <a:pt x="216" y="367"/>
                  </a:cubicBezTo>
                  <a:cubicBezTo>
                    <a:pt x="229" y="364"/>
                    <a:pt x="242" y="350"/>
                    <a:pt x="246" y="336"/>
                  </a:cubicBezTo>
                  <a:cubicBezTo>
                    <a:pt x="248" y="321"/>
                    <a:pt x="239" y="313"/>
                    <a:pt x="226" y="316"/>
                  </a:cubicBezTo>
                  <a:close/>
                  <a:moveTo>
                    <a:pt x="281" y="304"/>
                  </a:moveTo>
                  <a:cubicBezTo>
                    <a:pt x="281" y="304"/>
                    <a:pt x="281" y="304"/>
                    <a:pt x="281" y="304"/>
                  </a:cubicBezTo>
                  <a:cubicBezTo>
                    <a:pt x="266" y="308"/>
                    <a:pt x="252" y="320"/>
                    <a:pt x="250" y="335"/>
                  </a:cubicBezTo>
                  <a:cubicBezTo>
                    <a:pt x="250" y="335"/>
                    <a:pt x="250" y="335"/>
                    <a:pt x="250" y="335"/>
                  </a:cubicBezTo>
                  <a:cubicBezTo>
                    <a:pt x="247" y="349"/>
                    <a:pt x="256" y="360"/>
                    <a:pt x="272" y="357"/>
                  </a:cubicBezTo>
                  <a:cubicBezTo>
                    <a:pt x="272" y="357"/>
                    <a:pt x="272" y="357"/>
                    <a:pt x="272" y="357"/>
                  </a:cubicBezTo>
                  <a:cubicBezTo>
                    <a:pt x="287" y="354"/>
                    <a:pt x="301" y="340"/>
                    <a:pt x="304" y="326"/>
                  </a:cubicBezTo>
                  <a:cubicBezTo>
                    <a:pt x="306" y="311"/>
                    <a:pt x="296" y="302"/>
                    <a:pt x="281" y="304"/>
                  </a:cubicBezTo>
                  <a:close/>
                  <a:moveTo>
                    <a:pt x="341" y="295"/>
                  </a:moveTo>
                  <a:cubicBezTo>
                    <a:pt x="341" y="295"/>
                    <a:pt x="341" y="295"/>
                    <a:pt x="341" y="295"/>
                  </a:cubicBezTo>
                  <a:cubicBezTo>
                    <a:pt x="324" y="297"/>
                    <a:pt x="311" y="310"/>
                    <a:pt x="308" y="325"/>
                  </a:cubicBezTo>
                  <a:cubicBezTo>
                    <a:pt x="308" y="325"/>
                    <a:pt x="308" y="325"/>
                    <a:pt x="308" y="325"/>
                  </a:cubicBezTo>
                  <a:cubicBezTo>
                    <a:pt x="306" y="340"/>
                    <a:pt x="316" y="350"/>
                    <a:pt x="333" y="348"/>
                  </a:cubicBezTo>
                  <a:cubicBezTo>
                    <a:pt x="333" y="348"/>
                    <a:pt x="333" y="348"/>
                    <a:pt x="333" y="348"/>
                  </a:cubicBezTo>
                  <a:cubicBezTo>
                    <a:pt x="349" y="346"/>
                    <a:pt x="364" y="332"/>
                    <a:pt x="366" y="317"/>
                  </a:cubicBezTo>
                  <a:cubicBezTo>
                    <a:pt x="368" y="302"/>
                    <a:pt x="356" y="292"/>
                    <a:pt x="341" y="295"/>
                  </a:cubicBezTo>
                  <a:close/>
                  <a:moveTo>
                    <a:pt x="405" y="287"/>
                  </a:moveTo>
                  <a:cubicBezTo>
                    <a:pt x="405" y="287"/>
                    <a:pt x="405" y="287"/>
                    <a:pt x="405" y="287"/>
                  </a:cubicBezTo>
                  <a:cubicBezTo>
                    <a:pt x="388" y="289"/>
                    <a:pt x="373" y="302"/>
                    <a:pt x="371" y="317"/>
                  </a:cubicBezTo>
                  <a:cubicBezTo>
                    <a:pt x="371" y="317"/>
                    <a:pt x="371" y="317"/>
                    <a:pt x="371" y="317"/>
                  </a:cubicBezTo>
                  <a:cubicBezTo>
                    <a:pt x="369" y="332"/>
                    <a:pt x="381" y="342"/>
                    <a:pt x="398" y="341"/>
                  </a:cubicBezTo>
                  <a:cubicBezTo>
                    <a:pt x="398" y="341"/>
                    <a:pt x="398" y="341"/>
                    <a:pt x="398" y="341"/>
                  </a:cubicBezTo>
                  <a:cubicBezTo>
                    <a:pt x="416" y="339"/>
                    <a:pt x="431" y="326"/>
                    <a:pt x="433" y="310"/>
                  </a:cubicBezTo>
                  <a:cubicBezTo>
                    <a:pt x="434" y="295"/>
                    <a:pt x="422" y="286"/>
                    <a:pt x="405" y="287"/>
                  </a:cubicBezTo>
                  <a:close/>
                  <a:moveTo>
                    <a:pt x="472" y="281"/>
                  </a:moveTo>
                  <a:cubicBezTo>
                    <a:pt x="472" y="281"/>
                    <a:pt x="472" y="281"/>
                    <a:pt x="472" y="281"/>
                  </a:cubicBezTo>
                  <a:cubicBezTo>
                    <a:pt x="454" y="282"/>
                    <a:pt x="439" y="295"/>
                    <a:pt x="438" y="310"/>
                  </a:cubicBezTo>
                  <a:cubicBezTo>
                    <a:pt x="438" y="310"/>
                    <a:pt x="438" y="310"/>
                    <a:pt x="438" y="310"/>
                  </a:cubicBezTo>
                  <a:cubicBezTo>
                    <a:pt x="436" y="325"/>
                    <a:pt x="449" y="336"/>
                    <a:pt x="468" y="335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86" y="334"/>
                    <a:pt x="501" y="320"/>
                    <a:pt x="502" y="305"/>
                  </a:cubicBezTo>
                  <a:cubicBezTo>
                    <a:pt x="503" y="290"/>
                    <a:pt x="490" y="279"/>
                    <a:pt x="472" y="281"/>
                  </a:cubicBezTo>
                  <a:close/>
                  <a:moveTo>
                    <a:pt x="613" y="275"/>
                  </a:moveTo>
                  <a:cubicBezTo>
                    <a:pt x="613" y="275"/>
                    <a:pt x="613" y="275"/>
                    <a:pt x="613" y="275"/>
                  </a:cubicBezTo>
                  <a:cubicBezTo>
                    <a:pt x="595" y="275"/>
                    <a:pt x="580" y="287"/>
                    <a:pt x="579" y="303"/>
                  </a:cubicBezTo>
                  <a:cubicBezTo>
                    <a:pt x="579" y="303"/>
                    <a:pt x="579" y="303"/>
                    <a:pt x="579" y="303"/>
                  </a:cubicBezTo>
                  <a:cubicBezTo>
                    <a:pt x="579" y="318"/>
                    <a:pt x="594" y="330"/>
                    <a:pt x="613" y="330"/>
                  </a:cubicBezTo>
                  <a:cubicBezTo>
                    <a:pt x="613" y="330"/>
                    <a:pt x="613" y="330"/>
                    <a:pt x="613" y="330"/>
                  </a:cubicBezTo>
                  <a:cubicBezTo>
                    <a:pt x="632" y="330"/>
                    <a:pt x="647" y="318"/>
                    <a:pt x="647" y="302"/>
                  </a:cubicBezTo>
                  <a:cubicBezTo>
                    <a:pt x="646" y="287"/>
                    <a:pt x="632" y="275"/>
                    <a:pt x="613" y="275"/>
                  </a:cubicBezTo>
                  <a:close/>
                  <a:moveTo>
                    <a:pt x="684" y="276"/>
                  </a:moveTo>
                  <a:cubicBezTo>
                    <a:pt x="684" y="276"/>
                    <a:pt x="684" y="276"/>
                    <a:pt x="684" y="276"/>
                  </a:cubicBezTo>
                  <a:cubicBezTo>
                    <a:pt x="666" y="276"/>
                    <a:pt x="652" y="287"/>
                    <a:pt x="652" y="302"/>
                  </a:cubicBezTo>
                  <a:cubicBezTo>
                    <a:pt x="652" y="302"/>
                    <a:pt x="652" y="302"/>
                    <a:pt x="652" y="302"/>
                  </a:cubicBezTo>
                  <a:cubicBezTo>
                    <a:pt x="653" y="318"/>
                    <a:pt x="668" y="330"/>
                    <a:pt x="687" y="331"/>
                  </a:cubicBezTo>
                  <a:cubicBezTo>
                    <a:pt x="687" y="331"/>
                    <a:pt x="687" y="331"/>
                    <a:pt x="687" y="331"/>
                  </a:cubicBezTo>
                  <a:cubicBezTo>
                    <a:pt x="706" y="332"/>
                    <a:pt x="719" y="320"/>
                    <a:pt x="719" y="305"/>
                  </a:cubicBezTo>
                  <a:cubicBezTo>
                    <a:pt x="718" y="289"/>
                    <a:pt x="703" y="277"/>
                    <a:pt x="684" y="276"/>
                  </a:cubicBezTo>
                  <a:close/>
                  <a:moveTo>
                    <a:pt x="887" y="293"/>
                  </a:moveTo>
                  <a:cubicBezTo>
                    <a:pt x="887" y="293"/>
                    <a:pt x="887" y="293"/>
                    <a:pt x="887" y="293"/>
                  </a:cubicBezTo>
                  <a:cubicBezTo>
                    <a:pt x="871" y="291"/>
                    <a:pt x="860" y="301"/>
                    <a:pt x="861" y="316"/>
                  </a:cubicBezTo>
                  <a:cubicBezTo>
                    <a:pt x="861" y="316"/>
                    <a:pt x="861" y="316"/>
                    <a:pt x="861" y="316"/>
                  </a:cubicBezTo>
                  <a:cubicBezTo>
                    <a:pt x="863" y="331"/>
                    <a:pt x="878" y="345"/>
                    <a:pt x="895" y="347"/>
                  </a:cubicBezTo>
                  <a:cubicBezTo>
                    <a:pt x="895" y="347"/>
                    <a:pt x="895" y="347"/>
                    <a:pt x="895" y="347"/>
                  </a:cubicBezTo>
                  <a:cubicBezTo>
                    <a:pt x="911" y="349"/>
                    <a:pt x="922" y="339"/>
                    <a:pt x="920" y="324"/>
                  </a:cubicBezTo>
                  <a:cubicBezTo>
                    <a:pt x="917" y="309"/>
                    <a:pt x="903" y="296"/>
                    <a:pt x="887" y="293"/>
                  </a:cubicBezTo>
                  <a:close/>
                  <a:moveTo>
                    <a:pt x="947" y="303"/>
                  </a:moveTo>
                  <a:cubicBezTo>
                    <a:pt x="947" y="303"/>
                    <a:pt x="947" y="303"/>
                    <a:pt x="947" y="303"/>
                  </a:cubicBezTo>
                  <a:cubicBezTo>
                    <a:pt x="932" y="301"/>
                    <a:pt x="922" y="310"/>
                    <a:pt x="924" y="324"/>
                  </a:cubicBezTo>
                  <a:cubicBezTo>
                    <a:pt x="924" y="324"/>
                    <a:pt x="924" y="324"/>
                    <a:pt x="924" y="324"/>
                  </a:cubicBezTo>
                  <a:cubicBezTo>
                    <a:pt x="927" y="339"/>
                    <a:pt x="941" y="353"/>
                    <a:pt x="956" y="356"/>
                  </a:cubicBezTo>
                  <a:cubicBezTo>
                    <a:pt x="956" y="356"/>
                    <a:pt x="956" y="356"/>
                    <a:pt x="956" y="356"/>
                  </a:cubicBezTo>
                  <a:cubicBezTo>
                    <a:pt x="972" y="358"/>
                    <a:pt x="981" y="348"/>
                    <a:pt x="979" y="333"/>
                  </a:cubicBezTo>
                  <a:cubicBezTo>
                    <a:pt x="976" y="319"/>
                    <a:pt x="963" y="306"/>
                    <a:pt x="947" y="303"/>
                  </a:cubicBezTo>
                  <a:close/>
                  <a:moveTo>
                    <a:pt x="1003" y="314"/>
                  </a:moveTo>
                  <a:cubicBezTo>
                    <a:pt x="1003" y="314"/>
                    <a:pt x="1003" y="314"/>
                    <a:pt x="1003" y="314"/>
                  </a:cubicBezTo>
                  <a:cubicBezTo>
                    <a:pt x="989" y="311"/>
                    <a:pt x="981" y="319"/>
                    <a:pt x="983" y="334"/>
                  </a:cubicBezTo>
                  <a:cubicBezTo>
                    <a:pt x="983" y="334"/>
                    <a:pt x="983" y="334"/>
                    <a:pt x="983" y="334"/>
                  </a:cubicBezTo>
                  <a:cubicBezTo>
                    <a:pt x="986" y="349"/>
                    <a:pt x="1000" y="362"/>
                    <a:pt x="1013" y="366"/>
                  </a:cubicBezTo>
                  <a:cubicBezTo>
                    <a:pt x="1013" y="366"/>
                    <a:pt x="1013" y="366"/>
                    <a:pt x="1013" y="366"/>
                  </a:cubicBezTo>
                  <a:cubicBezTo>
                    <a:pt x="1028" y="368"/>
                    <a:pt x="1035" y="359"/>
                    <a:pt x="1033" y="344"/>
                  </a:cubicBezTo>
                  <a:cubicBezTo>
                    <a:pt x="1030" y="330"/>
                    <a:pt x="1017" y="317"/>
                    <a:pt x="1003" y="314"/>
                  </a:cubicBezTo>
                  <a:close/>
                  <a:moveTo>
                    <a:pt x="1054" y="326"/>
                  </a:moveTo>
                  <a:cubicBezTo>
                    <a:pt x="1054" y="326"/>
                    <a:pt x="1054" y="326"/>
                    <a:pt x="1054" y="326"/>
                  </a:cubicBezTo>
                  <a:cubicBezTo>
                    <a:pt x="1042" y="323"/>
                    <a:pt x="1034" y="331"/>
                    <a:pt x="1037" y="345"/>
                  </a:cubicBezTo>
                  <a:cubicBezTo>
                    <a:pt x="1037" y="345"/>
                    <a:pt x="1037" y="345"/>
                    <a:pt x="1037" y="345"/>
                  </a:cubicBezTo>
                  <a:cubicBezTo>
                    <a:pt x="1040" y="360"/>
                    <a:pt x="1052" y="373"/>
                    <a:pt x="1065" y="376"/>
                  </a:cubicBezTo>
                  <a:cubicBezTo>
                    <a:pt x="1065" y="376"/>
                    <a:pt x="1065" y="376"/>
                    <a:pt x="1065" y="376"/>
                  </a:cubicBezTo>
                  <a:cubicBezTo>
                    <a:pt x="1078" y="379"/>
                    <a:pt x="1085" y="370"/>
                    <a:pt x="1082" y="356"/>
                  </a:cubicBezTo>
                  <a:cubicBezTo>
                    <a:pt x="1079" y="342"/>
                    <a:pt x="1067" y="329"/>
                    <a:pt x="1054" y="326"/>
                  </a:cubicBezTo>
                  <a:close/>
                  <a:moveTo>
                    <a:pt x="1100" y="339"/>
                  </a:moveTo>
                  <a:cubicBezTo>
                    <a:pt x="1100" y="339"/>
                    <a:pt x="1100" y="339"/>
                    <a:pt x="1100" y="339"/>
                  </a:cubicBezTo>
                  <a:cubicBezTo>
                    <a:pt x="1088" y="336"/>
                    <a:pt x="1082" y="343"/>
                    <a:pt x="1085" y="357"/>
                  </a:cubicBezTo>
                  <a:cubicBezTo>
                    <a:pt x="1085" y="357"/>
                    <a:pt x="1085" y="357"/>
                    <a:pt x="1085" y="357"/>
                  </a:cubicBezTo>
                  <a:cubicBezTo>
                    <a:pt x="1089" y="371"/>
                    <a:pt x="1100" y="385"/>
                    <a:pt x="1111" y="388"/>
                  </a:cubicBezTo>
                  <a:cubicBezTo>
                    <a:pt x="1111" y="388"/>
                    <a:pt x="1111" y="388"/>
                    <a:pt x="1111" y="388"/>
                  </a:cubicBezTo>
                  <a:cubicBezTo>
                    <a:pt x="1123" y="390"/>
                    <a:pt x="1129" y="382"/>
                    <a:pt x="1125" y="369"/>
                  </a:cubicBezTo>
                  <a:cubicBezTo>
                    <a:pt x="1122" y="355"/>
                    <a:pt x="1111" y="342"/>
                    <a:pt x="1100" y="339"/>
                  </a:cubicBezTo>
                  <a:close/>
                  <a:moveTo>
                    <a:pt x="1140" y="352"/>
                  </a:moveTo>
                  <a:cubicBezTo>
                    <a:pt x="1140" y="352"/>
                    <a:pt x="1140" y="352"/>
                    <a:pt x="1140" y="352"/>
                  </a:cubicBezTo>
                  <a:cubicBezTo>
                    <a:pt x="1130" y="349"/>
                    <a:pt x="1125" y="356"/>
                    <a:pt x="1128" y="369"/>
                  </a:cubicBezTo>
                  <a:cubicBezTo>
                    <a:pt x="1128" y="369"/>
                    <a:pt x="1128" y="369"/>
                    <a:pt x="1128" y="369"/>
                  </a:cubicBezTo>
                  <a:cubicBezTo>
                    <a:pt x="1131" y="383"/>
                    <a:pt x="1142" y="396"/>
                    <a:pt x="1152" y="400"/>
                  </a:cubicBezTo>
                  <a:cubicBezTo>
                    <a:pt x="1152" y="400"/>
                    <a:pt x="1152" y="400"/>
                    <a:pt x="1152" y="400"/>
                  </a:cubicBezTo>
                  <a:cubicBezTo>
                    <a:pt x="1162" y="403"/>
                    <a:pt x="1166" y="394"/>
                    <a:pt x="1163" y="382"/>
                  </a:cubicBezTo>
                  <a:cubicBezTo>
                    <a:pt x="1159" y="369"/>
                    <a:pt x="1150" y="356"/>
                    <a:pt x="1140" y="352"/>
                  </a:cubicBezTo>
                  <a:close/>
                  <a:moveTo>
                    <a:pt x="1174" y="366"/>
                  </a:moveTo>
                  <a:cubicBezTo>
                    <a:pt x="1174" y="366"/>
                    <a:pt x="1174" y="366"/>
                    <a:pt x="1174" y="366"/>
                  </a:cubicBezTo>
                  <a:cubicBezTo>
                    <a:pt x="1166" y="363"/>
                    <a:pt x="1162" y="370"/>
                    <a:pt x="1165" y="383"/>
                  </a:cubicBezTo>
                  <a:cubicBezTo>
                    <a:pt x="1165" y="383"/>
                    <a:pt x="1165" y="383"/>
                    <a:pt x="1165" y="383"/>
                  </a:cubicBezTo>
                  <a:cubicBezTo>
                    <a:pt x="1169" y="396"/>
                    <a:pt x="1179" y="409"/>
                    <a:pt x="1187" y="412"/>
                  </a:cubicBezTo>
                  <a:cubicBezTo>
                    <a:pt x="1187" y="412"/>
                    <a:pt x="1187" y="412"/>
                    <a:pt x="1187" y="412"/>
                  </a:cubicBezTo>
                  <a:cubicBezTo>
                    <a:pt x="1195" y="415"/>
                    <a:pt x="1198" y="408"/>
                    <a:pt x="1195" y="395"/>
                  </a:cubicBezTo>
                  <a:cubicBezTo>
                    <a:pt x="1191" y="383"/>
                    <a:pt x="1182" y="371"/>
                    <a:pt x="1174" y="366"/>
                  </a:cubicBezTo>
                  <a:close/>
                  <a:moveTo>
                    <a:pt x="1203" y="381"/>
                  </a:moveTo>
                  <a:cubicBezTo>
                    <a:pt x="1203" y="381"/>
                    <a:pt x="1203" y="381"/>
                    <a:pt x="1203" y="381"/>
                  </a:cubicBezTo>
                  <a:cubicBezTo>
                    <a:pt x="1196" y="378"/>
                    <a:pt x="1194" y="383"/>
                    <a:pt x="1197" y="396"/>
                  </a:cubicBezTo>
                  <a:cubicBezTo>
                    <a:pt x="1197" y="396"/>
                    <a:pt x="1197" y="396"/>
                    <a:pt x="1197" y="396"/>
                  </a:cubicBezTo>
                  <a:cubicBezTo>
                    <a:pt x="1201" y="409"/>
                    <a:pt x="1209" y="421"/>
                    <a:pt x="1216" y="425"/>
                  </a:cubicBezTo>
                  <a:cubicBezTo>
                    <a:pt x="1216" y="425"/>
                    <a:pt x="1216" y="425"/>
                    <a:pt x="1216" y="425"/>
                  </a:cubicBezTo>
                  <a:cubicBezTo>
                    <a:pt x="1223" y="428"/>
                    <a:pt x="1225" y="421"/>
                    <a:pt x="1221" y="409"/>
                  </a:cubicBezTo>
                  <a:cubicBezTo>
                    <a:pt x="1217" y="397"/>
                    <a:pt x="1210" y="385"/>
                    <a:pt x="1203" y="381"/>
                  </a:cubicBezTo>
                  <a:close/>
                  <a:moveTo>
                    <a:pt x="1244" y="411"/>
                  </a:moveTo>
                  <a:cubicBezTo>
                    <a:pt x="1244" y="411"/>
                    <a:pt x="1244" y="411"/>
                    <a:pt x="1244" y="411"/>
                  </a:cubicBezTo>
                  <a:cubicBezTo>
                    <a:pt x="1240" y="407"/>
                    <a:pt x="1240" y="413"/>
                    <a:pt x="1243" y="424"/>
                  </a:cubicBezTo>
                  <a:cubicBezTo>
                    <a:pt x="1243" y="424"/>
                    <a:pt x="1243" y="424"/>
                    <a:pt x="1243" y="424"/>
                  </a:cubicBezTo>
                  <a:cubicBezTo>
                    <a:pt x="1247" y="436"/>
                    <a:pt x="1253" y="448"/>
                    <a:pt x="1257" y="451"/>
                  </a:cubicBezTo>
                  <a:cubicBezTo>
                    <a:pt x="1257" y="451"/>
                    <a:pt x="1257" y="451"/>
                    <a:pt x="1257" y="451"/>
                  </a:cubicBezTo>
                  <a:cubicBezTo>
                    <a:pt x="1261" y="454"/>
                    <a:pt x="1261" y="448"/>
                    <a:pt x="1257" y="437"/>
                  </a:cubicBezTo>
                  <a:cubicBezTo>
                    <a:pt x="1254" y="426"/>
                    <a:pt x="1248" y="415"/>
                    <a:pt x="1244" y="411"/>
                  </a:cubicBezTo>
                  <a:close/>
                  <a:moveTo>
                    <a:pt x="1256" y="427"/>
                  </a:moveTo>
                  <a:cubicBezTo>
                    <a:pt x="1256" y="427"/>
                    <a:pt x="1256" y="427"/>
                    <a:pt x="1256" y="427"/>
                  </a:cubicBezTo>
                  <a:cubicBezTo>
                    <a:pt x="1254" y="423"/>
                    <a:pt x="1254" y="428"/>
                    <a:pt x="1258" y="438"/>
                  </a:cubicBezTo>
                  <a:cubicBezTo>
                    <a:pt x="1258" y="438"/>
                    <a:pt x="1258" y="438"/>
                    <a:pt x="1258" y="438"/>
                  </a:cubicBezTo>
                  <a:cubicBezTo>
                    <a:pt x="1262" y="449"/>
                    <a:pt x="1267" y="461"/>
                    <a:pt x="1269" y="464"/>
                  </a:cubicBezTo>
                  <a:cubicBezTo>
                    <a:pt x="1269" y="464"/>
                    <a:pt x="1269" y="464"/>
                    <a:pt x="1269" y="464"/>
                  </a:cubicBezTo>
                  <a:cubicBezTo>
                    <a:pt x="1271" y="468"/>
                    <a:pt x="1270" y="462"/>
                    <a:pt x="1266" y="452"/>
                  </a:cubicBezTo>
                  <a:cubicBezTo>
                    <a:pt x="1263" y="442"/>
                    <a:pt x="1258" y="431"/>
                    <a:pt x="1256" y="427"/>
                  </a:cubicBezTo>
                  <a:close/>
                  <a:moveTo>
                    <a:pt x="79" y="405"/>
                  </a:moveTo>
                  <a:cubicBezTo>
                    <a:pt x="79" y="405"/>
                    <a:pt x="79" y="405"/>
                    <a:pt x="79" y="405"/>
                  </a:cubicBezTo>
                  <a:cubicBezTo>
                    <a:pt x="69" y="409"/>
                    <a:pt x="60" y="421"/>
                    <a:pt x="57" y="435"/>
                  </a:cubicBezTo>
                  <a:cubicBezTo>
                    <a:pt x="57" y="435"/>
                    <a:pt x="57" y="435"/>
                    <a:pt x="57" y="435"/>
                  </a:cubicBezTo>
                  <a:cubicBezTo>
                    <a:pt x="54" y="449"/>
                    <a:pt x="59" y="458"/>
                    <a:pt x="68" y="456"/>
                  </a:cubicBezTo>
                  <a:cubicBezTo>
                    <a:pt x="68" y="456"/>
                    <a:pt x="68" y="456"/>
                    <a:pt x="68" y="456"/>
                  </a:cubicBezTo>
                  <a:cubicBezTo>
                    <a:pt x="78" y="453"/>
                    <a:pt x="88" y="439"/>
                    <a:pt x="91" y="425"/>
                  </a:cubicBezTo>
                  <a:cubicBezTo>
                    <a:pt x="94" y="410"/>
                    <a:pt x="88" y="403"/>
                    <a:pt x="79" y="405"/>
                  </a:cubicBezTo>
                  <a:close/>
                  <a:moveTo>
                    <a:pt x="118" y="393"/>
                  </a:moveTo>
                  <a:cubicBezTo>
                    <a:pt x="118" y="393"/>
                    <a:pt x="118" y="393"/>
                    <a:pt x="118" y="393"/>
                  </a:cubicBezTo>
                  <a:cubicBezTo>
                    <a:pt x="107" y="397"/>
                    <a:pt x="98" y="410"/>
                    <a:pt x="94" y="424"/>
                  </a:cubicBezTo>
                  <a:cubicBezTo>
                    <a:pt x="94" y="424"/>
                    <a:pt x="94" y="424"/>
                    <a:pt x="94" y="424"/>
                  </a:cubicBezTo>
                  <a:cubicBezTo>
                    <a:pt x="91" y="439"/>
                    <a:pt x="97" y="448"/>
                    <a:pt x="109" y="446"/>
                  </a:cubicBezTo>
                  <a:cubicBezTo>
                    <a:pt x="109" y="446"/>
                    <a:pt x="109" y="446"/>
                    <a:pt x="109" y="446"/>
                  </a:cubicBezTo>
                  <a:cubicBezTo>
                    <a:pt x="120" y="443"/>
                    <a:pt x="131" y="429"/>
                    <a:pt x="134" y="414"/>
                  </a:cubicBezTo>
                  <a:cubicBezTo>
                    <a:pt x="136" y="399"/>
                    <a:pt x="129" y="390"/>
                    <a:pt x="118" y="393"/>
                  </a:cubicBezTo>
                  <a:close/>
                  <a:moveTo>
                    <a:pt x="164" y="382"/>
                  </a:moveTo>
                  <a:cubicBezTo>
                    <a:pt x="164" y="382"/>
                    <a:pt x="164" y="382"/>
                    <a:pt x="164" y="382"/>
                  </a:cubicBezTo>
                  <a:cubicBezTo>
                    <a:pt x="151" y="385"/>
                    <a:pt x="140" y="398"/>
                    <a:pt x="137" y="413"/>
                  </a:cubicBezTo>
                  <a:cubicBezTo>
                    <a:pt x="137" y="413"/>
                    <a:pt x="137" y="413"/>
                    <a:pt x="137" y="413"/>
                  </a:cubicBezTo>
                  <a:cubicBezTo>
                    <a:pt x="134" y="428"/>
                    <a:pt x="142" y="439"/>
                    <a:pt x="154" y="43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67" y="433"/>
                    <a:pt x="179" y="419"/>
                    <a:pt x="182" y="404"/>
                  </a:cubicBezTo>
                  <a:cubicBezTo>
                    <a:pt x="184" y="388"/>
                    <a:pt x="176" y="379"/>
                    <a:pt x="164" y="382"/>
                  </a:cubicBezTo>
                  <a:close/>
                  <a:moveTo>
                    <a:pt x="215" y="371"/>
                  </a:moveTo>
                  <a:cubicBezTo>
                    <a:pt x="215" y="371"/>
                    <a:pt x="215" y="371"/>
                    <a:pt x="215" y="371"/>
                  </a:cubicBezTo>
                  <a:cubicBezTo>
                    <a:pt x="201" y="374"/>
                    <a:pt x="189" y="388"/>
                    <a:pt x="186" y="403"/>
                  </a:cubicBezTo>
                  <a:cubicBezTo>
                    <a:pt x="186" y="403"/>
                    <a:pt x="186" y="403"/>
                    <a:pt x="186" y="403"/>
                  </a:cubicBezTo>
                  <a:cubicBezTo>
                    <a:pt x="184" y="419"/>
                    <a:pt x="192" y="429"/>
                    <a:pt x="206" y="427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20" y="424"/>
                    <a:pt x="233" y="410"/>
                    <a:pt x="236" y="394"/>
                  </a:cubicBezTo>
                  <a:cubicBezTo>
                    <a:pt x="238" y="379"/>
                    <a:pt x="229" y="369"/>
                    <a:pt x="215" y="371"/>
                  </a:cubicBezTo>
                  <a:close/>
                  <a:moveTo>
                    <a:pt x="271" y="361"/>
                  </a:moveTo>
                  <a:cubicBezTo>
                    <a:pt x="271" y="361"/>
                    <a:pt x="271" y="361"/>
                    <a:pt x="271" y="361"/>
                  </a:cubicBezTo>
                  <a:cubicBezTo>
                    <a:pt x="256" y="364"/>
                    <a:pt x="243" y="378"/>
                    <a:pt x="240" y="394"/>
                  </a:cubicBezTo>
                  <a:cubicBezTo>
                    <a:pt x="240" y="394"/>
                    <a:pt x="240" y="394"/>
                    <a:pt x="240" y="394"/>
                  </a:cubicBezTo>
                  <a:cubicBezTo>
                    <a:pt x="238" y="409"/>
                    <a:pt x="248" y="420"/>
                    <a:pt x="263" y="418"/>
                  </a:cubicBezTo>
                  <a:cubicBezTo>
                    <a:pt x="263" y="418"/>
                    <a:pt x="263" y="418"/>
                    <a:pt x="263" y="418"/>
                  </a:cubicBezTo>
                  <a:cubicBezTo>
                    <a:pt x="278" y="416"/>
                    <a:pt x="293" y="401"/>
                    <a:pt x="295" y="385"/>
                  </a:cubicBezTo>
                  <a:cubicBezTo>
                    <a:pt x="296" y="369"/>
                    <a:pt x="286" y="359"/>
                    <a:pt x="271" y="361"/>
                  </a:cubicBezTo>
                  <a:close/>
                  <a:moveTo>
                    <a:pt x="467" y="340"/>
                  </a:moveTo>
                  <a:cubicBezTo>
                    <a:pt x="467" y="340"/>
                    <a:pt x="467" y="340"/>
                    <a:pt x="467" y="340"/>
                  </a:cubicBezTo>
                  <a:cubicBezTo>
                    <a:pt x="449" y="341"/>
                    <a:pt x="434" y="354"/>
                    <a:pt x="432" y="371"/>
                  </a:cubicBezTo>
                  <a:cubicBezTo>
                    <a:pt x="432" y="371"/>
                    <a:pt x="432" y="371"/>
                    <a:pt x="432" y="371"/>
                  </a:cubicBezTo>
                  <a:cubicBezTo>
                    <a:pt x="431" y="387"/>
                    <a:pt x="444" y="400"/>
                    <a:pt x="463" y="399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82" y="398"/>
                    <a:pt x="497" y="383"/>
                    <a:pt x="499" y="367"/>
                  </a:cubicBezTo>
                  <a:cubicBezTo>
                    <a:pt x="499" y="350"/>
                    <a:pt x="486" y="338"/>
                    <a:pt x="467" y="340"/>
                  </a:cubicBezTo>
                  <a:close/>
                  <a:moveTo>
                    <a:pt x="613" y="335"/>
                  </a:moveTo>
                  <a:cubicBezTo>
                    <a:pt x="613" y="335"/>
                    <a:pt x="613" y="335"/>
                    <a:pt x="613" y="335"/>
                  </a:cubicBezTo>
                  <a:cubicBezTo>
                    <a:pt x="594" y="335"/>
                    <a:pt x="579" y="348"/>
                    <a:pt x="578" y="364"/>
                  </a:cubicBezTo>
                  <a:cubicBezTo>
                    <a:pt x="578" y="364"/>
                    <a:pt x="578" y="364"/>
                    <a:pt x="578" y="364"/>
                  </a:cubicBezTo>
                  <a:cubicBezTo>
                    <a:pt x="578" y="381"/>
                    <a:pt x="593" y="394"/>
                    <a:pt x="613" y="394"/>
                  </a:cubicBezTo>
                  <a:cubicBezTo>
                    <a:pt x="613" y="394"/>
                    <a:pt x="613" y="394"/>
                    <a:pt x="613" y="394"/>
                  </a:cubicBezTo>
                  <a:cubicBezTo>
                    <a:pt x="633" y="394"/>
                    <a:pt x="648" y="381"/>
                    <a:pt x="648" y="364"/>
                  </a:cubicBezTo>
                  <a:cubicBezTo>
                    <a:pt x="647" y="347"/>
                    <a:pt x="632" y="335"/>
                    <a:pt x="613" y="335"/>
                  </a:cubicBezTo>
                  <a:close/>
                  <a:moveTo>
                    <a:pt x="687" y="336"/>
                  </a:moveTo>
                  <a:cubicBezTo>
                    <a:pt x="687" y="336"/>
                    <a:pt x="687" y="336"/>
                    <a:pt x="687" y="336"/>
                  </a:cubicBezTo>
                  <a:cubicBezTo>
                    <a:pt x="668" y="335"/>
                    <a:pt x="653" y="347"/>
                    <a:pt x="653" y="364"/>
                  </a:cubicBezTo>
                  <a:cubicBezTo>
                    <a:pt x="653" y="364"/>
                    <a:pt x="653" y="364"/>
                    <a:pt x="653" y="364"/>
                  </a:cubicBezTo>
                  <a:cubicBezTo>
                    <a:pt x="654" y="381"/>
                    <a:pt x="669" y="394"/>
                    <a:pt x="689" y="395"/>
                  </a:cubicBezTo>
                  <a:cubicBezTo>
                    <a:pt x="689" y="395"/>
                    <a:pt x="689" y="395"/>
                    <a:pt x="689" y="395"/>
                  </a:cubicBezTo>
                  <a:cubicBezTo>
                    <a:pt x="708" y="396"/>
                    <a:pt x="722" y="383"/>
                    <a:pt x="722" y="366"/>
                  </a:cubicBezTo>
                  <a:cubicBezTo>
                    <a:pt x="721" y="349"/>
                    <a:pt x="706" y="337"/>
                    <a:pt x="687" y="336"/>
                  </a:cubicBezTo>
                  <a:close/>
                  <a:moveTo>
                    <a:pt x="957" y="360"/>
                  </a:moveTo>
                  <a:cubicBezTo>
                    <a:pt x="957" y="360"/>
                    <a:pt x="957" y="360"/>
                    <a:pt x="957" y="360"/>
                  </a:cubicBezTo>
                  <a:cubicBezTo>
                    <a:pt x="942" y="358"/>
                    <a:pt x="931" y="368"/>
                    <a:pt x="933" y="384"/>
                  </a:cubicBezTo>
                  <a:cubicBezTo>
                    <a:pt x="933" y="384"/>
                    <a:pt x="933" y="384"/>
                    <a:pt x="933" y="384"/>
                  </a:cubicBezTo>
                  <a:cubicBezTo>
                    <a:pt x="935" y="400"/>
                    <a:pt x="949" y="415"/>
                    <a:pt x="965" y="417"/>
                  </a:cubicBezTo>
                  <a:cubicBezTo>
                    <a:pt x="965" y="417"/>
                    <a:pt x="965" y="417"/>
                    <a:pt x="965" y="417"/>
                  </a:cubicBezTo>
                  <a:cubicBezTo>
                    <a:pt x="981" y="419"/>
                    <a:pt x="990" y="408"/>
                    <a:pt x="988" y="392"/>
                  </a:cubicBezTo>
                  <a:cubicBezTo>
                    <a:pt x="986" y="376"/>
                    <a:pt x="973" y="362"/>
                    <a:pt x="957" y="360"/>
                  </a:cubicBezTo>
                  <a:close/>
                  <a:moveTo>
                    <a:pt x="1014" y="370"/>
                  </a:moveTo>
                  <a:cubicBezTo>
                    <a:pt x="1014" y="370"/>
                    <a:pt x="1014" y="370"/>
                    <a:pt x="1014" y="370"/>
                  </a:cubicBezTo>
                  <a:cubicBezTo>
                    <a:pt x="1000" y="367"/>
                    <a:pt x="991" y="377"/>
                    <a:pt x="993" y="393"/>
                  </a:cubicBezTo>
                  <a:cubicBezTo>
                    <a:pt x="993" y="393"/>
                    <a:pt x="993" y="393"/>
                    <a:pt x="993" y="393"/>
                  </a:cubicBezTo>
                  <a:cubicBezTo>
                    <a:pt x="995" y="409"/>
                    <a:pt x="1009" y="423"/>
                    <a:pt x="1023" y="426"/>
                  </a:cubicBezTo>
                  <a:cubicBezTo>
                    <a:pt x="1023" y="426"/>
                    <a:pt x="1023" y="426"/>
                    <a:pt x="1023" y="426"/>
                  </a:cubicBezTo>
                  <a:cubicBezTo>
                    <a:pt x="1037" y="427"/>
                    <a:pt x="1046" y="417"/>
                    <a:pt x="1043" y="402"/>
                  </a:cubicBezTo>
                  <a:cubicBezTo>
                    <a:pt x="1041" y="386"/>
                    <a:pt x="1028" y="372"/>
                    <a:pt x="1014" y="370"/>
                  </a:cubicBezTo>
                  <a:close/>
                  <a:moveTo>
                    <a:pt x="1153" y="403"/>
                  </a:moveTo>
                  <a:cubicBezTo>
                    <a:pt x="1153" y="403"/>
                    <a:pt x="1153" y="403"/>
                    <a:pt x="1153" y="403"/>
                  </a:cubicBezTo>
                  <a:cubicBezTo>
                    <a:pt x="1143" y="400"/>
                    <a:pt x="1137" y="409"/>
                    <a:pt x="1140" y="423"/>
                  </a:cubicBezTo>
                  <a:cubicBezTo>
                    <a:pt x="1140" y="423"/>
                    <a:pt x="1140" y="423"/>
                    <a:pt x="1140" y="423"/>
                  </a:cubicBezTo>
                  <a:cubicBezTo>
                    <a:pt x="1143" y="438"/>
                    <a:pt x="1153" y="452"/>
                    <a:pt x="1163" y="454"/>
                  </a:cubicBezTo>
                  <a:cubicBezTo>
                    <a:pt x="1163" y="454"/>
                    <a:pt x="1163" y="454"/>
                    <a:pt x="1163" y="454"/>
                  </a:cubicBezTo>
                  <a:cubicBezTo>
                    <a:pt x="1173" y="457"/>
                    <a:pt x="1178" y="447"/>
                    <a:pt x="1175" y="434"/>
                  </a:cubicBezTo>
                  <a:cubicBezTo>
                    <a:pt x="1172" y="419"/>
                    <a:pt x="1163" y="406"/>
                    <a:pt x="1153" y="403"/>
                  </a:cubicBezTo>
                  <a:close/>
                  <a:moveTo>
                    <a:pt x="1188" y="416"/>
                  </a:moveTo>
                  <a:cubicBezTo>
                    <a:pt x="1188" y="416"/>
                    <a:pt x="1188" y="416"/>
                    <a:pt x="1188" y="416"/>
                  </a:cubicBezTo>
                  <a:cubicBezTo>
                    <a:pt x="1179" y="413"/>
                    <a:pt x="1175" y="421"/>
                    <a:pt x="1178" y="434"/>
                  </a:cubicBezTo>
                  <a:cubicBezTo>
                    <a:pt x="1178" y="434"/>
                    <a:pt x="1178" y="434"/>
                    <a:pt x="1178" y="434"/>
                  </a:cubicBezTo>
                  <a:cubicBezTo>
                    <a:pt x="1181" y="448"/>
                    <a:pt x="1190" y="462"/>
                    <a:pt x="1198" y="464"/>
                  </a:cubicBezTo>
                  <a:cubicBezTo>
                    <a:pt x="1198" y="464"/>
                    <a:pt x="1198" y="464"/>
                    <a:pt x="1198" y="464"/>
                  </a:cubicBezTo>
                  <a:cubicBezTo>
                    <a:pt x="1207" y="467"/>
                    <a:pt x="1210" y="459"/>
                    <a:pt x="1208" y="445"/>
                  </a:cubicBezTo>
                  <a:cubicBezTo>
                    <a:pt x="1204" y="432"/>
                    <a:pt x="1196" y="419"/>
                    <a:pt x="1188" y="416"/>
                  </a:cubicBezTo>
                  <a:close/>
                  <a:moveTo>
                    <a:pt x="1217" y="428"/>
                  </a:moveTo>
                  <a:cubicBezTo>
                    <a:pt x="1217" y="428"/>
                    <a:pt x="1217" y="428"/>
                    <a:pt x="1217" y="428"/>
                  </a:cubicBezTo>
                  <a:cubicBezTo>
                    <a:pt x="1210" y="425"/>
                    <a:pt x="1207" y="432"/>
                    <a:pt x="1210" y="446"/>
                  </a:cubicBezTo>
                  <a:cubicBezTo>
                    <a:pt x="1210" y="446"/>
                    <a:pt x="1210" y="446"/>
                    <a:pt x="1210" y="446"/>
                  </a:cubicBezTo>
                  <a:cubicBezTo>
                    <a:pt x="1213" y="459"/>
                    <a:pt x="1221" y="472"/>
                    <a:pt x="1228" y="475"/>
                  </a:cubicBezTo>
                  <a:cubicBezTo>
                    <a:pt x="1228" y="475"/>
                    <a:pt x="1228" y="475"/>
                    <a:pt x="1228" y="475"/>
                  </a:cubicBezTo>
                  <a:cubicBezTo>
                    <a:pt x="1235" y="478"/>
                    <a:pt x="1237" y="469"/>
                    <a:pt x="1234" y="457"/>
                  </a:cubicBezTo>
                  <a:cubicBezTo>
                    <a:pt x="1231" y="444"/>
                    <a:pt x="1224" y="431"/>
                    <a:pt x="1217" y="428"/>
                  </a:cubicBezTo>
                  <a:close/>
                  <a:moveTo>
                    <a:pt x="1240" y="441"/>
                  </a:moveTo>
                  <a:cubicBezTo>
                    <a:pt x="1240" y="441"/>
                    <a:pt x="1240" y="441"/>
                    <a:pt x="1240" y="441"/>
                  </a:cubicBezTo>
                  <a:cubicBezTo>
                    <a:pt x="1235" y="438"/>
                    <a:pt x="1233" y="445"/>
                    <a:pt x="1236" y="458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39" y="470"/>
                    <a:pt x="1246" y="483"/>
                    <a:pt x="1251" y="486"/>
                  </a:cubicBezTo>
                  <a:cubicBezTo>
                    <a:pt x="1251" y="486"/>
                    <a:pt x="1251" y="486"/>
                    <a:pt x="1251" y="486"/>
                  </a:cubicBezTo>
                  <a:cubicBezTo>
                    <a:pt x="1256" y="489"/>
                    <a:pt x="1258" y="481"/>
                    <a:pt x="1255" y="469"/>
                  </a:cubicBezTo>
                  <a:cubicBezTo>
                    <a:pt x="1252" y="456"/>
                    <a:pt x="1246" y="445"/>
                    <a:pt x="1240" y="441"/>
                  </a:cubicBezTo>
                  <a:close/>
                  <a:moveTo>
                    <a:pt x="1258" y="454"/>
                  </a:moveTo>
                  <a:cubicBezTo>
                    <a:pt x="1258" y="454"/>
                    <a:pt x="1258" y="454"/>
                    <a:pt x="1258" y="454"/>
                  </a:cubicBezTo>
                  <a:cubicBezTo>
                    <a:pt x="1254" y="451"/>
                    <a:pt x="1254" y="457"/>
                    <a:pt x="1256" y="469"/>
                  </a:cubicBezTo>
                  <a:cubicBezTo>
                    <a:pt x="1256" y="469"/>
                    <a:pt x="1256" y="469"/>
                    <a:pt x="1256" y="469"/>
                  </a:cubicBezTo>
                  <a:cubicBezTo>
                    <a:pt x="1260" y="482"/>
                    <a:pt x="1266" y="493"/>
                    <a:pt x="1269" y="497"/>
                  </a:cubicBezTo>
                  <a:cubicBezTo>
                    <a:pt x="1269" y="497"/>
                    <a:pt x="1269" y="497"/>
                    <a:pt x="1269" y="497"/>
                  </a:cubicBezTo>
                  <a:cubicBezTo>
                    <a:pt x="1273" y="499"/>
                    <a:pt x="1273" y="492"/>
                    <a:pt x="1270" y="481"/>
                  </a:cubicBezTo>
                  <a:cubicBezTo>
                    <a:pt x="1267" y="469"/>
                    <a:pt x="1262" y="458"/>
                    <a:pt x="1258" y="454"/>
                  </a:cubicBezTo>
                  <a:close/>
                  <a:moveTo>
                    <a:pt x="1270" y="467"/>
                  </a:moveTo>
                  <a:cubicBezTo>
                    <a:pt x="1270" y="467"/>
                    <a:pt x="1270" y="467"/>
                    <a:pt x="1270" y="467"/>
                  </a:cubicBezTo>
                  <a:cubicBezTo>
                    <a:pt x="1268" y="464"/>
                    <a:pt x="1268" y="470"/>
                    <a:pt x="1271" y="481"/>
                  </a:cubicBezTo>
                  <a:cubicBezTo>
                    <a:pt x="1271" y="481"/>
                    <a:pt x="1271" y="481"/>
                    <a:pt x="1271" y="481"/>
                  </a:cubicBezTo>
                  <a:cubicBezTo>
                    <a:pt x="1275" y="493"/>
                    <a:pt x="1279" y="504"/>
                    <a:pt x="1281" y="507"/>
                  </a:cubicBezTo>
                  <a:cubicBezTo>
                    <a:pt x="1281" y="507"/>
                    <a:pt x="1281" y="507"/>
                    <a:pt x="1281" y="507"/>
                  </a:cubicBezTo>
                  <a:cubicBezTo>
                    <a:pt x="1284" y="510"/>
                    <a:pt x="1282" y="503"/>
                    <a:pt x="1280" y="493"/>
                  </a:cubicBezTo>
                  <a:cubicBezTo>
                    <a:pt x="1276" y="481"/>
                    <a:pt x="1273" y="471"/>
                    <a:pt x="1270" y="467"/>
                  </a:cubicBezTo>
                  <a:close/>
                  <a:moveTo>
                    <a:pt x="68" y="460"/>
                  </a:moveTo>
                  <a:cubicBezTo>
                    <a:pt x="68" y="460"/>
                    <a:pt x="68" y="460"/>
                    <a:pt x="68" y="460"/>
                  </a:cubicBezTo>
                  <a:cubicBezTo>
                    <a:pt x="58" y="462"/>
                    <a:pt x="49" y="476"/>
                    <a:pt x="47" y="490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5" y="505"/>
                    <a:pt x="50" y="515"/>
                    <a:pt x="59" y="513"/>
                  </a:cubicBezTo>
                  <a:cubicBezTo>
                    <a:pt x="59" y="513"/>
                    <a:pt x="59" y="513"/>
                    <a:pt x="59" y="513"/>
                  </a:cubicBezTo>
                  <a:cubicBezTo>
                    <a:pt x="69" y="511"/>
                    <a:pt x="79" y="497"/>
                    <a:pt x="81" y="482"/>
                  </a:cubicBezTo>
                  <a:cubicBezTo>
                    <a:pt x="84" y="467"/>
                    <a:pt x="77" y="457"/>
                    <a:pt x="68" y="460"/>
                  </a:cubicBezTo>
                  <a:close/>
                  <a:moveTo>
                    <a:pt x="108" y="450"/>
                  </a:moveTo>
                  <a:cubicBezTo>
                    <a:pt x="108" y="450"/>
                    <a:pt x="108" y="450"/>
                    <a:pt x="108" y="450"/>
                  </a:cubicBezTo>
                  <a:cubicBezTo>
                    <a:pt x="97" y="453"/>
                    <a:pt x="87" y="466"/>
                    <a:pt x="84" y="481"/>
                  </a:cubicBezTo>
                  <a:cubicBezTo>
                    <a:pt x="84" y="481"/>
                    <a:pt x="84" y="481"/>
                    <a:pt x="84" y="481"/>
                  </a:cubicBezTo>
                  <a:cubicBezTo>
                    <a:pt x="82" y="497"/>
                    <a:pt x="89" y="507"/>
                    <a:pt x="100" y="505"/>
                  </a:cubicBezTo>
                  <a:cubicBezTo>
                    <a:pt x="100" y="505"/>
                    <a:pt x="100" y="505"/>
                    <a:pt x="100" y="505"/>
                  </a:cubicBezTo>
                  <a:cubicBezTo>
                    <a:pt x="111" y="503"/>
                    <a:pt x="122" y="489"/>
                    <a:pt x="124" y="473"/>
                  </a:cubicBezTo>
                  <a:cubicBezTo>
                    <a:pt x="126" y="458"/>
                    <a:pt x="119" y="447"/>
                    <a:pt x="108" y="450"/>
                  </a:cubicBezTo>
                  <a:close/>
                  <a:moveTo>
                    <a:pt x="154" y="440"/>
                  </a:moveTo>
                  <a:cubicBezTo>
                    <a:pt x="154" y="440"/>
                    <a:pt x="154" y="440"/>
                    <a:pt x="154" y="440"/>
                  </a:cubicBezTo>
                  <a:cubicBezTo>
                    <a:pt x="141" y="443"/>
                    <a:pt x="130" y="457"/>
                    <a:pt x="128" y="473"/>
                  </a:cubicBezTo>
                  <a:cubicBezTo>
                    <a:pt x="128" y="473"/>
                    <a:pt x="128" y="473"/>
                    <a:pt x="128" y="473"/>
                  </a:cubicBezTo>
                  <a:cubicBezTo>
                    <a:pt x="126" y="488"/>
                    <a:pt x="134" y="500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9" y="496"/>
                    <a:pt x="171" y="481"/>
                    <a:pt x="173" y="465"/>
                  </a:cubicBezTo>
                  <a:cubicBezTo>
                    <a:pt x="175" y="448"/>
                    <a:pt x="166" y="438"/>
                    <a:pt x="154" y="440"/>
                  </a:cubicBezTo>
                  <a:close/>
                  <a:moveTo>
                    <a:pt x="205" y="431"/>
                  </a:moveTo>
                  <a:cubicBezTo>
                    <a:pt x="205" y="431"/>
                    <a:pt x="205" y="431"/>
                    <a:pt x="205" y="431"/>
                  </a:cubicBezTo>
                  <a:cubicBezTo>
                    <a:pt x="191" y="434"/>
                    <a:pt x="179" y="448"/>
                    <a:pt x="177" y="464"/>
                  </a:cubicBezTo>
                  <a:cubicBezTo>
                    <a:pt x="177" y="464"/>
                    <a:pt x="177" y="464"/>
                    <a:pt x="177" y="464"/>
                  </a:cubicBezTo>
                  <a:cubicBezTo>
                    <a:pt x="175" y="481"/>
                    <a:pt x="184" y="492"/>
                    <a:pt x="198" y="491"/>
                  </a:cubicBezTo>
                  <a:cubicBezTo>
                    <a:pt x="198" y="491"/>
                    <a:pt x="198" y="491"/>
                    <a:pt x="198" y="491"/>
                  </a:cubicBezTo>
                  <a:cubicBezTo>
                    <a:pt x="212" y="489"/>
                    <a:pt x="226" y="474"/>
                    <a:pt x="227" y="457"/>
                  </a:cubicBezTo>
                  <a:cubicBezTo>
                    <a:pt x="229" y="440"/>
                    <a:pt x="219" y="429"/>
                    <a:pt x="205" y="431"/>
                  </a:cubicBezTo>
                  <a:close/>
                  <a:moveTo>
                    <a:pt x="262" y="423"/>
                  </a:moveTo>
                  <a:cubicBezTo>
                    <a:pt x="262" y="423"/>
                    <a:pt x="262" y="423"/>
                    <a:pt x="262" y="423"/>
                  </a:cubicBezTo>
                  <a:cubicBezTo>
                    <a:pt x="247" y="425"/>
                    <a:pt x="234" y="440"/>
                    <a:pt x="232" y="456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30" y="473"/>
                    <a:pt x="240" y="485"/>
                    <a:pt x="256" y="484"/>
                  </a:cubicBezTo>
                  <a:cubicBezTo>
                    <a:pt x="256" y="484"/>
                    <a:pt x="256" y="484"/>
                    <a:pt x="256" y="484"/>
                  </a:cubicBezTo>
                  <a:cubicBezTo>
                    <a:pt x="271" y="482"/>
                    <a:pt x="285" y="467"/>
                    <a:pt x="287" y="450"/>
                  </a:cubicBezTo>
                  <a:cubicBezTo>
                    <a:pt x="289" y="432"/>
                    <a:pt x="278" y="421"/>
                    <a:pt x="262" y="423"/>
                  </a:cubicBezTo>
                  <a:close/>
                  <a:moveTo>
                    <a:pt x="392" y="409"/>
                  </a:moveTo>
                  <a:cubicBezTo>
                    <a:pt x="392" y="409"/>
                    <a:pt x="392" y="409"/>
                    <a:pt x="392" y="409"/>
                  </a:cubicBezTo>
                  <a:cubicBezTo>
                    <a:pt x="374" y="411"/>
                    <a:pt x="359" y="425"/>
                    <a:pt x="357" y="443"/>
                  </a:cubicBezTo>
                  <a:cubicBezTo>
                    <a:pt x="357" y="443"/>
                    <a:pt x="357" y="443"/>
                    <a:pt x="357" y="443"/>
                  </a:cubicBezTo>
                  <a:cubicBezTo>
                    <a:pt x="356" y="460"/>
                    <a:pt x="369" y="473"/>
                    <a:pt x="387" y="472"/>
                  </a:cubicBezTo>
                  <a:cubicBezTo>
                    <a:pt x="387" y="472"/>
                    <a:pt x="387" y="472"/>
                    <a:pt x="387" y="472"/>
                  </a:cubicBezTo>
                  <a:cubicBezTo>
                    <a:pt x="405" y="470"/>
                    <a:pt x="420" y="456"/>
                    <a:pt x="422" y="438"/>
                  </a:cubicBezTo>
                  <a:cubicBezTo>
                    <a:pt x="423" y="420"/>
                    <a:pt x="410" y="408"/>
                    <a:pt x="392" y="409"/>
                  </a:cubicBezTo>
                  <a:close/>
                  <a:moveTo>
                    <a:pt x="463" y="404"/>
                  </a:moveTo>
                  <a:cubicBezTo>
                    <a:pt x="463" y="404"/>
                    <a:pt x="463" y="404"/>
                    <a:pt x="463" y="404"/>
                  </a:cubicBezTo>
                  <a:cubicBezTo>
                    <a:pt x="444" y="405"/>
                    <a:pt x="429" y="420"/>
                    <a:pt x="427" y="437"/>
                  </a:cubicBezTo>
                  <a:cubicBezTo>
                    <a:pt x="427" y="437"/>
                    <a:pt x="427" y="437"/>
                    <a:pt x="427" y="437"/>
                  </a:cubicBezTo>
                  <a:cubicBezTo>
                    <a:pt x="427" y="456"/>
                    <a:pt x="440" y="469"/>
                    <a:pt x="459" y="468"/>
                  </a:cubicBezTo>
                  <a:cubicBezTo>
                    <a:pt x="459" y="468"/>
                    <a:pt x="459" y="468"/>
                    <a:pt x="459" y="468"/>
                  </a:cubicBezTo>
                  <a:cubicBezTo>
                    <a:pt x="478" y="467"/>
                    <a:pt x="494" y="451"/>
                    <a:pt x="495" y="434"/>
                  </a:cubicBezTo>
                  <a:cubicBezTo>
                    <a:pt x="496" y="416"/>
                    <a:pt x="482" y="403"/>
                    <a:pt x="463" y="404"/>
                  </a:cubicBezTo>
                  <a:close/>
                  <a:moveTo>
                    <a:pt x="613" y="399"/>
                  </a:moveTo>
                  <a:cubicBezTo>
                    <a:pt x="613" y="399"/>
                    <a:pt x="613" y="399"/>
                    <a:pt x="613" y="399"/>
                  </a:cubicBezTo>
                  <a:cubicBezTo>
                    <a:pt x="593" y="400"/>
                    <a:pt x="577" y="413"/>
                    <a:pt x="577" y="431"/>
                  </a:cubicBezTo>
                  <a:cubicBezTo>
                    <a:pt x="577" y="431"/>
                    <a:pt x="577" y="431"/>
                    <a:pt x="577" y="431"/>
                  </a:cubicBezTo>
                  <a:cubicBezTo>
                    <a:pt x="577" y="449"/>
                    <a:pt x="592" y="463"/>
                    <a:pt x="613" y="464"/>
                  </a:cubicBezTo>
                  <a:cubicBezTo>
                    <a:pt x="613" y="464"/>
                    <a:pt x="613" y="464"/>
                    <a:pt x="613" y="464"/>
                  </a:cubicBezTo>
                  <a:cubicBezTo>
                    <a:pt x="633" y="463"/>
                    <a:pt x="648" y="449"/>
                    <a:pt x="648" y="431"/>
                  </a:cubicBezTo>
                  <a:cubicBezTo>
                    <a:pt x="648" y="412"/>
                    <a:pt x="633" y="399"/>
                    <a:pt x="613" y="399"/>
                  </a:cubicBezTo>
                  <a:close/>
                  <a:moveTo>
                    <a:pt x="902" y="414"/>
                  </a:moveTo>
                  <a:cubicBezTo>
                    <a:pt x="902" y="414"/>
                    <a:pt x="902" y="414"/>
                    <a:pt x="902" y="414"/>
                  </a:cubicBezTo>
                  <a:cubicBezTo>
                    <a:pt x="886" y="413"/>
                    <a:pt x="873" y="425"/>
                    <a:pt x="874" y="442"/>
                  </a:cubicBezTo>
                  <a:cubicBezTo>
                    <a:pt x="874" y="442"/>
                    <a:pt x="874" y="442"/>
                    <a:pt x="874" y="442"/>
                  </a:cubicBezTo>
                  <a:cubicBezTo>
                    <a:pt x="876" y="460"/>
                    <a:pt x="891" y="475"/>
                    <a:pt x="908" y="477"/>
                  </a:cubicBezTo>
                  <a:cubicBezTo>
                    <a:pt x="908" y="477"/>
                    <a:pt x="908" y="477"/>
                    <a:pt x="908" y="477"/>
                  </a:cubicBezTo>
                  <a:cubicBezTo>
                    <a:pt x="925" y="478"/>
                    <a:pt x="937" y="465"/>
                    <a:pt x="935" y="448"/>
                  </a:cubicBezTo>
                  <a:cubicBezTo>
                    <a:pt x="933" y="431"/>
                    <a:pt x="920" y="416"/>
                    <a:pt x="902" y="414"/>
                  </a:cubicBezTo>
                  <a:close/>
                  <a:moveTo>
                    <a:pt x="965" y="422"/>
                  </a:moveTo>
                  <a:cubicBezTo>
                    <a:pt x="965" y="422"/>
                    <a:pt x="965" y="422"/>
                    <a:pt x="965" y="422"/>
                  </a:cubicBezTo>
                  <a:cubicBezTo>
                    <a:pt x="950" y="420"/>
                    <a:pt x="939" y="431"/>
                    <a:pt x="940" y="449"/>
                  </a:cubicBezTo>
                  <a:cubicBezTo>
                    <a:pt x="940" y="449"/>
                    <a:pt x="940" y="449"/>
                    <a:pt x="940" y="449"/>
                  </a:cubicBezTo>
                  <a:cubicBezTo>
                    <a:pt x="942" y="466"/>
                    <a:pt x="956" y="481"/>
                    <a:pt x="972" y="483"/>
                  </a:cubicBezTo>
                  <a:cubicBezTo>
                    <a:pt x="972" y="483"/>
                    <a:pt x="972" y="483"/>
                    <a:pt x="972" y="483"/>
                  </a:cubicBezTo>
                  <a:cubicBezTo>
                    <a:pt x="988" y="484"/>
                    <a:pt x="999" y="472"/>
                    <a:pt x="997" y="455"/>
                  </a:cubicBezTo>
                  <a:cubicBezTo>
                    <a:pt x="994" y="438"/>
                    <a:pt x="981" y="424"/>
                    <a:pt x="965" y="422"/>
                  </a:cubicBezTo>
                  <a:close/>
                  <a:moveTo>
                    <a:pt x="1023" y="430"/>
                  </a:moveTo>
                  <a:cubicBezTo>
                    <a:pt x="1023" y="430"/>
                    <a:pt x="1023" y="430"/>
                    <a:pt x="1023" y="430"/>
                  </a:cubicBezTo>
                  <a:cubicBezTo>
                    <a:pt x="1009" y="428"/>
                    <a:pt x="999" y="439"/>
                    <a:pt x="1001" y="456"/>
                  </a:cubicBezTo>
                  <a:cubicBezTo>
                    <a:pt x="1001" y="456"/>
                    <a:pt x="1001" y="456"/>
                    <a:pt x="1001" y="456"/>
                  </a:cubicBezTo>
                  <a:cubicBezTo>
                    <a:pt x="1003" y="473"/>
                    <a:pt x="1016" y="488"/>
                    <a:pt x="1031" y="490"/>
                  </a:cubicBezTo>
                  <a:cubicBezTo>
                    <a:pt x="1031" y="490"/>
                    <a:pt x="1031" y="490"/>
                    <a:pt x="1031" y="490"/>
                  </a:cubicBezTo>
                  <a:cubicBezTo>
                    <a:pt x="1045" y="491"/>
                    <a:pt x="1054" y="480"/>
                    <a:pt x="1052" y="463"/>
                  </a:cubicBezTo>
                  <a:cubicBezTo>
                    <a:pt x="1050" y="446"/>
                    <a:pt x="1038" y="432"/>
                    <a:pt x="1023" y="430"/>
                  </a:cubicBezTo>
                  <a:close/>
                  <a:moveTo>
                    <a:pt x="1076" y="439"/>
                  </a:moveTo>
                  <a:cubicBezTo>
                    <a:pt x="1076" y="439"/>
                    <a:pt x="1076" y="439"/>
                    <a:pt x="1076" y="439"/>
                  </a:cubicBezTo>
                  <a:cubicBezTo>
                    <a:pt x="1063" y="437"/>
                    <a:pt x="1054" y="447"/>
                    <a:pt x="1056" y="464"/>
                  </a:cubicBezTo>
                  <a:cubicBezTo>
                    <a:pt x="1056" y="464"/>
                    <a:pt x="1056" y="464"/>
                    <a:pt x="1056" y="464"/>
                  </a:cubicBezTo>
                  <a:cubicBezTo>
                    <a:pt x="1058" y="480"/>
                    <a:pt x="1070" y="495"/>
                    <a:pt x="1083" y="497"/>
                  </a:cubicBezTo>
                  <a:cubicBezTo>
                    <a:pt x="1083" y="497"/>
                    <a:pt x="1083" y="497"/>
                    <a:pt x="1083" y="497"/>
                  </a:cubicBezTo>
                  <a:cubicBezTo>
                    <a:pt x="1096" y="498"/>
                    <a:pt x="1104" y="487"/>
                    <a:pt x="1102" y="471"/>
                  </a:cubicBezTo>
                  <a:cubicBezTo>
                    <a:pt x="1100" y="455"/>
                    <a:pt x="1089" y="441"/>
                    <a:pt x="1076" y="439"/>
                  </a:cubicBezTo>
                  <a:close/>
                  <a:moveTo>
                    <a:pt x="1164" y="458"/>
                  </a:moveTo>
                  <a:cubicBezTo>
                    <a:pt x="1164" y="458"/>
                    <a:pt x="1164" y="458"/>
                    <a:pt x="1164" y="458"/>
                  </a:cubicBezTo>
                  <a:cubicBezTo>
                    <a:pt x="1154" y="456"/>
                    <a:pt x="1148" y="465"/>
                    <a:pt x="1150" y="481"/>
                  </a:cubicBezTo>
                  <a:cubicBezTo>
                    <a:pt x="1150" y="481"/>
                    <a:pt x="1150" y="481"/>
                    <a:pt x="1150" y="481"/>
                  </a:cubicBezTo>
                  <a:cubicBezTo>
                    <a:pt x="1152" y="496"/>
                    <a:pt x="1162" y="510"/>
                    <a:pt x="1172" y="512"/>
                  </a:cubicBezTo>
                  <a:cubicBezTo>
                    <a:pt x="1172" y="512"/>
                    <a:pt x="1172" y="512"/>
                    <a:pt x="1172" y="512"/>
                  </a:cubicBezTo>
                  <a:cubicBezTo>
                    <a:pt x="1182" y="514"/>
                    <a:pt x="1187" y="503"/>
                    <a:pt x="1185" y="489"/>
                  </a:cubicBezTo>
                  <a:cubicBezTo>
                    <a:pt x="1182" y="474"/>
                    <a:pt x="1173" y="461"/>
                    <a:pt x="1164" y="458"/>
                  </a:cubicBezTo>
                  <a:close/>
                  <a:moveTo>
                    <a:pt x="1199" y="468"/>
                  </a:moveTo>
                  <a:cubicBezTo>
                    <a:pt x="1199" y="468"/>
                    <a:pt x="1199" y="468"/>
                    <a:pt x="1199" y="468"/>
                  </a:cubicBezTo>
                  <a:cubicBezTo>
                    <a:pt x="1190" y="466"/>
                    <a:pt x="1186" y="475"/>
                    <a:pt x="1188" y="490"/>
                  </a:cubicBezTo>
                  <a:cubicBezTo>
                    <a:pt x="1188" y="490"/>
                    <a:pt x="1188" y="490"/>
                    <a:pt x="1188" y="490"/>
                  </a:cubicBezTo>
                  <a:cubicBezTo>
                    <a:pt x="1190" y="504"/>
                    <a:pt x="1199" y="518"/>
                    <a:pt x="1207" y="520"/>
                  </a:cubicBezTo>
                  <a:cubicBezTo>
                    <a:pt x="1207" y="520"/>
                    <a:pt x="1207" y="520"/>
                    <a:pt x="1207" y="520"/>
                  </a:cubicBezTo>
                  <a:cubicBezTo>
                    <a:pt x="1216" y="522"/>
                    <a:pt x="1220" y="512"/>
                    <a:pt x="1218" y="498"/>
                  </a:cubicBezTo>
                  <a:cubicBezTo>
                    <a:pt x="1215" y="484"/>
                    <a:pt x="1207" y="471"/>
                    <a:pt x="1199" y="468"/>
                  </a:cubicBezTo>
                  <a:close/>
                  <a:moveTo>
                    <a:pt x="1228" y="479"/>
                  </a:moveTo>
                  <a:cubicBezTo>
                    <a:pt x="1228" y="479"/>
                    <a:pt x="1228" y="479"/>
                    <a:pt x="1228" y="479"/>
                  </a:cubicBezTo>
                  <a:cubicBezTo>
                    <a:pt x="1222" y="476"/>
                    <a:pt x="1218" y="485"/>
                    <a:pt x="1220" y="499"/>
                  </a:cubicBezTo>
                  <a:cubicBezTo>
                    <a:pt x="1220" y="499"/>
                    <a:pt x="1220" y="499"/>
                    <a:pt x="1220" y="499"/>
                  </a:cubicBezTo>
                  <a:cubicBezTo>
                    <a:pt x="1223" y="513"/>
                    <a:pt x="1230" y="526"/>
                    <a:pt x="1237" y="528"/>
                  </a:cubicBezTo>
                  <a:cubicBezTo>
                    <a:pt x="1237" y="528"/>
                    <a:pt x="1237" y="528"/>
                    <a:pt x="1237" y="528"/>
                  </a:cubicBezTo>
                  <a:cubicBezTo>
                    <a:pt x="1244" y="530"/>
                    <a:pt x="1247" y="521"/>
                    <a:pt x="1245" y="507"/>
                  </a:cubicBezTo>
                  <a:cubicBezTo>
                    <a:pt x="1242" y="494"/>
                    <a:pt x="1235" y="481"/>
                    <a:pt x="1228" y="479"/>
                  </a:cubicBezTo>
                  <a:close/>
                  <a:moveTo>
                    <a:pt x="1252" y="489"/>
                  </a:moveTo>
                  <a:cubicBezTo>
                    <a:pt x="1252" y="489"/>
                    <a:pt x="1252" y="489"/>
                    <a:pt x="1252" y="489"/>
                  </a:cubicBezTo>
                  <a:cubicBezTo>
                    <a:pt x="1247" y="487"/>
                    <a:pt x="1244" y="494"/>
                    <a:pt x="1246" y="508"/>
                  </a:cubicBezTo>
                  <a:cubicBezTo>
                    <a:pt x="1246" y="508"/>
                    <a:pt x="1246" y="508"/>
                    <a:pt x="1246" y="508"/>
                  </a:cubicBezTo>
                  <a:cubicBezTo>
                    <a:pt x="1249" y="522"/>
                    <a:pt x="1255" y="534"/>
                    <a:pt x="1261" y="536"/>
                  </a:cubicBezTo>
                  <a:cubicBezTo>
                    <a:pt x="1261" y="536"/>
                    <a:pt x="1261" y="536"/>
                    <a:pt x="1261" y="536"/>
                  </a:cubicBezTo>
                  <a:cubicBezTo>
                    <a:pt x="1266" y="538"/>
                    <a:pt x="1268" y="530"/>
                    <a:pt x="1266" y="517"/>
                  </a:cubicBezTo>
                  <a:cubicBezTo>
                    <a:pt x="1263" y="504"/>
                    <a:pt x="1257" y="492"/>
                    <a:pt x="1252" y="489"/>
                  </a:cubicBezTo>
                  <a:close/>
                  <a:moveTo>
                    <a:pt x="1270" y="500"/>
                  </a:moveTo>
                  <a:cubicBezTo>
                    <a:pt x="1270" y="500"/>
                    <a:pt x="1270" y="500"/>
                    <a:pt x="1270" y="500"/>
                  </a:cubicBezTo>
                  <a:cubicBezTo>
                    <a:pt x="1266" y="497"/>
                    <a:pt x="1264" y="505"/>
                    <a:pt x="1267" y="517"/>
                  </a:cubicBezTo>
                  <a:cubicBezTo>
                    <a:pt x="1267" y="517"/>
                    <a:pt x="1267" y="517"/>
                    <a:pt x="1267" y="517"/>
                  </a:cubicBezTo>
                  <a:cubicBezTo>
                    <a:pt x="1269" y="530"/>
                    <a:pt x="1275" y="542"/>
                    <a:pt x="1279" y="544"/>
                  </a:cubicBezTo>
                  <a:cubicBezTo>
                    <a:pt x="1279" y="544"/>
                    <a:pt x="1279" y="544"/>
                    <a:pt x="1279" y="544"/>
                  </a:cubicBezTo>
                  <a:cubicBezTo>
                    <a:pt x="1283" y="546"/>
                    <a:pt x="1283" y="539"/>
                    <a:pt x="1281" y="526"/>
                  </a:cubicBezTo>
                  <a:cubicBezTo>
                    <a:pt x="1278" y="514"/>
                    <a:pt x="1274" y="502"/>
                    <a:pt x="1270" y="500"/>
                  </a:cubicBezTo>
                  <a:close/>
                  <a:moveTo>
                    <a:pt x="1282" y="510"/>
                  </a:moveTo>
                  <a:cubicBezTo>
                    <a:pt x="1282" y="510"/>
                    <a:pt x="1282" y="510"/>
                    <a:pt x="1282" y="510"/>
                  </a:cubicBezTo>
                  <a:cubicBezTo>
                    <a:pt x="1280" y="508"/>
                    <a:pt x="1280" y="515"/>
                    <a:pt x="1282" y="527"/>
                  </a:cubicBezTo>
                  <a:cubicBezTo>
                    <a:pt x="1282" y="527"/>
                    <a:pt x="1282" y="527"/>
                    <a:pt x="1282" y="527"/>
                  </a:cubicBezTo>
                  <a:cubicBezTo>
                    <a:pt x="1285" y="539"/>
                    <a:pt x="1283" y="545"/>
                    <a:pt x="1291" y="553"/>
                  </a:cubicBezTo>
                  <a:cubicBezTo>
                    <a:pt x="1291" y="553"/>
                    <a:pt x="1291" y="553"/>
                    <a:pt x="1291" y="553"/>
                  </a:cubicBezTo>
                  <a:cubicBezTo>
                    <a:pt x="1293" y="555"/>
                    <a:pt x="1293" y="547"/>
                    <a:pt x="1290" y="536"/>
                  </a:cubicBezTo>
                  <a:cubicBezTo>
                    <a:pt x="1288" y="524"/>
                    <a:pt x="1285" y="514"/>
                    <a:pt x="1282" y="510"/>
                  </a:cubicBezTo>
                  <a:close/>
                  <a:moveTo>
                    <a:pt x="59" y="517"/>
                  </a:moveTo>
                  <a:cubicBezTo>
                    <a:pt x="59" y="517"/>
                    <a:pt x="59" y="517"/>
                    <a:pt x="59" y="517"/>
                  </a:cubicBezTo>
                  <a:cubicBezTo>
                    <a:pt x="49" y="519"/>
                    <a:pt x="41" y="533"/>
                    <a:pt x="39" y="548"/>
                  </a:cubicBezTo>
                  <a:cubicBezTo>
                    <a:pt x="39" y="548"/>
                    <a:pt x="39" y="548"/>
                    <a:pt x="39" y="548"/>
                  </a:cubicBezTo>
                  <a:cubicBezTo>
                    <a:pt x="37" y="563"/>
                    <a:pt x="43" y="574"/>
                    <a:pt x="53" y="573"/>
                  </a:cubicBezTo>
                  <a:cubicBezTo>
                    <a:pt x="53" y="573"/>
                    <a:pt x="53" y="573"/>
                    <a:pt x="53" y="573"/>
                  </a:cubicBezTo>
                  <a:cubicBezTo>
                    <a:pt x="63" y="571"/>
                    <a:pt x="72" y="558"/>
                    <a:pt x="74" y="542"/>
                  </a:cubicBezTo>
                  <a:cubicBezTo>
                    <a:pt x="75" y="526"/>
                    <a:pt x="68" y="515"/>
                    <a:pt x="59" y="517"/>
                  </a:cubicBezTo>
                  <a:close/>
                  <a:moveTo>
                    <a:pt x="99" y="510"/>
                  </a:moveTo>
                  <a:cubicBezTo>
                    <a:pt x="99" y="510"/>
                    <a:pt x="99" y="510"/>
                    <a:pt x="99" y="510"/>
                  </a:cubicBezTo>
                  <a:cubicBezTo>
                    <a:pt x="88" y="512"/>
                    <a:pt x="78" y="526"/>
                    <a:pt x="77" y="541"/>
                  </a:cubicBezTo>
                  <a:cubicBezTo>
                    <a:pt x="77" y="541"/>
                    <a:pt x="77" y="541"/>
                    <a:pt x="77" y="541"/>
                  </a:cubicBezTo>
                  <a:cubicBezTo>
                    <a:pt x="75" y="557"/>
                    <a:pt x="82" y="569"/>
                    <a:pt x="93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105" y="566"/>
                    <a:pt x="115" y="552"/>
                    <a:pt x="117" y="535"/>
                  </a:cubicBezTo>
                  <a:cubicBezTo>
                    <a:pt x="118" y="519"/>
                    <a:pt x="111" y="508"/>
                    <a:pt x="99" y="510"/>
                  </a:cubicBezTo>
                  <a:close/>
                  <a:moveTo>
                    <a:pt x="146" y="502"/>
                  </a:moveTo>
                  <a:cubicBezTo>
                    <a:pt x="146" y="502"/>
                    <a:pt x="146" y="502"/>
                    <a:pt x="146" y="502"/>
                  </a:cubicBezTo>
                  <a:cubicBezTo>
                    <a:pt x="133" y="504"/>
                    <a:pt x="122" y="518"/>
                    <a:pt x="120" y="535"/>
                  </a:cubicBezTo>
                  <a:cubicBezTo>
                    <a:pt x="120" y="535"/>
                    <a:pt x="120" y="535"/>
                    <a:pt x="120" y="535"/>
                  </a:cubicBezTo>
                  <a:cubicBezTo>
                    <a:pt x="119" y="552"/>
                    <a:pt x="127" y="564"/>
                    <a:pt x="140" y="563"/>
                  </a:cubicBezTo>
                  <a:cubicBezTo>
                    <a:pt x="140" y="563"/>
                    <a:pt x="140" y="563"/>
                    <a:pt x="140" y="563"/>
                  </a:cubicBezTo>
                  <a:cubicBezTo>
                    <a:pt x="153" y="561"/>
                    <a:pt x="164" y="546"/>
                    <a:pt x="166" y="529"/>
                  </a:cubicBezTo>
                  <a:cubicBezTo>
                    <a:pt x="167" y="512"/>
                    <a:pt x="159" y="501"/>
                    <a:pt x="146" y="502"/>
                  </a:cubicBezTo>
                  <a:close/>
                  <a:moveTo>
                    <a:pt x="198" y="495"/>
                  </a:moveTo>
                  <a:cubicBezTo>
                    <a:pt x="198" y="495"/>
                    <a:pt x="198" y="495"/>
                    <a:pt x="198" y="495"/>
                  </a:cubicBezTo>
                  <a:cubicBezTo>
                    <a:pt x="183" y="497"/>
                    <a:pt x="172" y="512"/>
                    <a:pt x="170" y="529"/>
                  </a:cubicBezTo>
                  <a:cubicBezTo>
                    <a:pt x="170" y="529"/>
                    <a:pt x="170" y="529"/>
                    <a:pt x="170" y="529"/>
                  </a:cubicBezTo>
                  <a:cubicBezTo>
                    <a:pt x="169" y="546"/>
                    <a:pt x="178" y="559"/>
                    <a:pt x="192" y="558"/>
                  </a:cubicBezTo>
                  <a:cubicBezTo>
                    <a:pt x="192" y="558"/>
                    <a:pt x="192" y="558"/>
                    <a:pt x="192" y="558"/>
                  </a:cubicBezTo>
                  <a:cubicBezTo>
                    <a:pt x="207" y="556"/>
                    <a:pt x="219" y="541"/>
                    <a:pt x="221" y="523"/>
                  </a:cubicBezTo>
                  <a:cubicBezTo>
                    <a:pt x="222" y="506"/>
                    <a:pt x="212" y="493"/>
                    <a:pt x="198" y="495"/>
                  </a:cubicBezTo>
                  <a:close/>
                  <a:moveTo>
                    <a:pt x="318" y="483"/>
                  </a:moveTo>
                  <a:cubicBezTo>
                    <a:pt x="318" y="483"/>
                    <a:pt x="318" y="483"/>
                    <a:pt x="318" y="483"/>
                  </a:cubicBezTo>
                  <a:cubicBezTo>
                    <a:pt x="301" y="484"/>
                    <a:pt x="288" y="499"/>
                    <a:pt x="286" y="517"/>
                  </a:cubicBezTo>
                  <a:cubicBezTo>
                    <a:pt x="286" y="517"/>
                    <a:pt x="286" y="517"/>
                    <a:pt x="286" y="517"/>
                  </a:cubicBezTo>
                  <a:cubicBezTo>
                    <a:pt x="285" y="536"/>
                    <a:pt x="296" y="549"/>
                    <a:pt x="314" y="548"/>
                  </a:cubicBezTo>
                  <a:cubicBezTo>
                    <a:pt x="314" y="548"/>
                    <a:pt x="314" y="548"/>
                    <a:pt x="314" y="548"/>
                  </a:cubicBezTo>
                  <a:cubicBezTo>
                    <a:pt x="331" y="547"/>
                    <a:pt x="346" y="532"/>
                    <a:pt x="347" y="513"/>
                  </a:cubicBezTo>
                  <a:cubicBezTo>
                    <a:pt x="348" y="494"/>
                    <a:pt x="336" y="481"/>
                    <a:pt x="318" y="483"/>
                  </a:cubicBezTo>
                  <a:close/>
                  <a:moveTo>
                    <a:pt x="386" y="477"/>
                  </a:moveTo>
                  <a:cubicBezTo>
                    <a:pt x="386" y="477"/>
                    <a:pt x="386" y="477"/>
                    <a:pt x="386" y="477"/>
                  </a:cubicBezTo>
                  <a:cubicBezTo>
                    <a:pt x="368" y="479"/>
                    <a:pt x="354" y="494"/>
                    <a:pt x="352" y="513"/>
                  </a:cubicBezTo>
                  <a:cubicBezTo>
                    <a:pt x="352" y="513"/>
                    <a:pt x="352" y="513"/>
                    <a:pt x="352" y="513"/>
                  </a:cubicBezTo>
                  <a:cubicBezTo>
                    <a:pt x="351" y="531"/>
                    <a:pt x="364" y="545"/>
                    <a:pt x="382" y="545"/>
                  </a:cubicBezTo>
                  <a:cubicBezTo>
                    <a:pt x="382" y="545"/>
                    <a:pt x="382" y="545"/>
                    <a:pt x="382" y="545"/>
                  </a:cubicBezTo>
                  <a:cubicBezTo>
                    <a:pt x="401" y="543"/>
                    <a:pt x="417" y="528"/>
                    <a:pt x="418" y="509"/>
                  </a:cubicBezTo>
                  <a:cubicBezTo>
                    <a:pt x="418" y="490"/>
                    <a:pt x="405" y="476"/>
                    <a:pt x="386" y="477"/>
                  </a:cubicBezTo>
                  <a:close/>
                  <a:moveTo>
                    <a:pt x="459" y="473"/>
                  </a:moveTo>
                  <a:cubicBezTo>
                    <a:pt x="459" y="473"/>
                    <a:pt x="459" y="473"/>
                    <a:pt x="459" y="473"/>
                  </a:cubicBezTo>
                  <a:cubicBezTo>
                    <a:pt x="439" y="474"/>
                    <a:pt x="424" y="489"/>
                    <a:pt x="423" y="508"/>
                  </a:cubicBezTo>
                  <a:cubicBezTo>
                    <a:pt x="423" y="508"/>
                    <a:pt x="423" y="508"/>
                    <a:pt x="423" y="508"/>
                  </a:cubicBezTo>
                  <a:cubicBezTo>
                    <a:pt x="422" y="527"/>
                    <a:pt x="436" y="542"/>
                    <a:pt x="456" y="541"/>
                  </a:cubicBezTo>
                  <a:cubicBezTo>
                    <a:pt x="456" y="541"/>
                    <a:pt x="456" y="541"/>
                    <a:pt x="456" y="541"/>
                  </a:cubicBezTo>
                  <a:cubicBezTo>
                    <a:pt x="475" y="540"/>
                    <a:pt x="491" y="524"/>
                    <a:pt x="492" y="505"/>
                  </a:cubicBezTo>
                  <a:cubicBezTo>
                    <a:pt x="492" y="486"/>
                    <a:pt x="478" y="472"/>
                    <a:pt x="459" y="473"/>
                  </a:cubicBezTo>
                  <a:close/>
                  <a:moveTo>
                    <a:pt x="840" y="476"/>
                  </a:moveTo>
                  <a:cubicBezTo>
                    <a:pt x="840" y="476"/>
                    <a:pt x="840" y="476"/>
                    <a:pt x="840" y="476"/>
                  </a:cubicBezTo>
                  <a:cubicBezTo>
                    <a:pt x="821" y="476"/>
                    <a:pt x="808" y="489"/>
                    <a:pt x="808" y="508"/>
                  </a:cubicBezTo>
                  <a:cubicBezTo>
                    <a:pt x="808" y="508"/>
                    <a:pt x="808" y="508"/>
                    <a:pt x="808" y="508"/>
                  </a:cubicBezTo>
                  <a:cubicBezTo>
                    <a:pt x="810" y="527"/>
                    <a:pt x="825" y="543"/>
                    <a:pt x="844" y="544"/>
                  </a:cubicBezTo>
                  <a:cubicBezTo>
                    <a:pt x="844" y="544"/>
                    <a:pt x="844" y="544"/>
                    <a:pt x="844" y="544"/>
                  </a:cubicBezTo>
                  <a:cubicBezTo>
                    <a:pt x="863" y="544"/>
                    <a:pt x="875" y="531"/>
                    <a:pt x="875" y="512"/>
                  </a:cubicBezTo>
                  <a:cubicBezTo>
                    <a:pt x="873" y="493"/>
                    <a:pt x="858" y="478"/>
                    <a:pt x="840" y="47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173" y="516"/>
                  </a:moveTo>
                  <a:cubicBezTo>
                    <a:pt x="1173" y="516"/>
                    <a:pt x="1173" y="516"/>
                    <a:pt x="1173" y="516"/>
                  </a:cubicBezTo>
                  <a:cubicBezTo>
                    <a:pt x="1163" y="514"/>
                    <a:pt x="1156" y="525"/>
                    <a:pt x="1157" y="541"/>
                  </a:cubicBezTo>
                  <a:cubicBezTo>
                    <a:pt x="1157" y="541"/>
                    <a:pt x="1157" y="541"/>
                    <a:pt x="1157" y="541"/>
                  </a:cubicBezTo>
                  <a:cubicBezTo>
                    <a:pt x="1159" y="557"/>
                    <a:pt x="1169" y="570"/>
                    <a:pt x="1179" y="572"/>
                  </a:cubicBezTo>
                  <a:cubicBezTo>
                    <a:pt x="1179" y="572"/>
                    <a:pt x="1179" y="572"/>
                    <a:pt x="1179" y="572"/>
                  </a:cubicBezTo>
                  <a:cubicBezTo>
                    <a:pt x="1189" y="573"/>
                    <a:pt x="1194" y="562"/>
                    <a:pt x="1193" y="547"/>
                  </a:cubicBezTo>
                  <a:cubicBezTo>
                    <a:pt x="1191" y="532"/>
                    <a:pt x="1183" y="518"/>
                    <a:pt x="1173" y="516"/>
                  </a:cubicBezTo>
                  <a:close/>
                  <a:moveTo>
                    <a:pt x="1208" y="524"/>
                  </a:moveTo>
                  <a:cubicBezTo>
                    <a:pt x="1208" y="524"/>
                    <a:pt x="1208" y="524"/>
                    <a:pt x="1208" y="524"/>
                  </a:cubicBezTo>
                  <a:cubicBezTo>
                    <a:pt x="1200" y="522"/>
                    <a:pt x="1194" y="532"/>
                    <a:pt x="1196" y="547"/>
                  </a:cubicBezTo>
                  <a:cubicBezTo>
                    <a:pt x="1196" y="547"/>
                    <a:pt x="1196" y="547"/>
                    <a:pt x="1196" y="547"/>
                  </a:cubicBezTo>
                  <a:cubicBezTo>
                    <a:pt x="1197" y="563"/>
                    <a:pt x="1206" y="576"/>
                    <a:pt x="1214" y="578"/>
                  </a:cubicBezTo>
                  <a:cubicBezTo>
                    <a:pt x="1214" y="578"/>
                    <a:pt x="1214" y="578"/>
                    <a:pt x="1214" y="578"/>
                  </a:cubicBezTo>
                  <a:cubicBezTo>
                    <a:pt x="1223" y="579"/>
                    <a:pt x="1227" y="569"/>
                    <a:pt x="1226" y="554"/>
                  </a:cubicBezTo>
                  <a:cubicBezTo>
                    <a:pt x="1224" y="539"/>
                    <a:pt x="1217" y="526"/>
                    <a:pt x="1208" y="524"/>
                  </a:cubicBezTo>
                  <a:close/>
                  <a:moveTo>
                    <a:pt x="1279" y="548"/>
                  </a:moveTo>
                  <a:cubicBezTo>
                    <a:pt x="1279" y="548"/>
                    <a:pt x="1279" y="548"/>
                    <a:pt x="1279" y="548"/>
                  </a:cubicBezTo>
                  <a:cubicBezTo>
                    <a:pt x="1275" y="546"/>
                    <a:pt x="1273" y="555"/>
                    <a:pt x="1275" y="568"/>
                  </a:cubicBezTo>
                  <a:cubicBezTo>
                    <a:pt x="1275" y="568"/>
                    <a:pt x="1275" y="568"/>
                    <a:pt x="1275" y="568"/>
                  </a:cubicBezTo>
                  <a:cubicBezTo>
                    <a:pt x="1277" y="581"/>
                    <a:pt x="1281" y="593"/>
                    <a:pt x="1285" y="594"/>
                  </a:cubicBezTo>
                  <a:cubicBezTo>
                    <a:pt x="1285" y="594"/>
                    <a:pt x="1285" y="594"/>
                    <a:pt x="1285" y="594"/>
                  </a:cubicBezTo>
                  <a:cubicBezTo>
                    <a:pt x="1289" y="595"/>
                    <a:pt x="1291" y="587"/>
                    <a:pt x="1289" y="574"/>
                  </a:cubicBezTo>
                  <a:cubicBezTo>
                    <a:pt x="1287" y="561"/>
                    <a:pt x="1283" y="550"/>
                    <a:pt x="1279" y="548"/>
                  </a:cubicBezTo>
                  <a:close/>
                  <a:moveTo>
                    <a:pt x="1291" y="556"/>
                  </a:moveTo>
                  <a:cubicBezTo>
                    <a:pt x="1291" y="556"/>
                    <a:pt x="1296" y="560"/>
                    <a:pt x="1291" y="556"/>
                  </a:cubicBezTo>
                  <a:cubicBezTo>
                    <a:pt x="1287" y="552"/>
                    <a:pt x="1288" y="562"/>
                    <a:pt x="1290" y="575"/>
                  </a:cubicBezTo>
                  <a:cubicBezTo>
                    <a:pt x="1290" y="575"/>
                    <a:pt x="1290" y="575"/>
                    <a:pt x="1290" y="575"/>
                  </a:cubicBezTo>
                  <a:cubicBezTo>
                    <a:pt x="1292" y="587"/>
                    <a:pt x="1288" y="594"/>
                    <a:pt x="1298" y="600"/>
                  </a:cubicBezTo>
                  <a:cubicBezTo>
                    <a:pt x="1298" y="600"/>
                    <a:pt x="1297" y="604"/>
                    <a:pt x="1298" y="600"/>
                  </a:cubicBezTo>
                  <a:cubicBezTo>
                    <a:pt x="1299" y="595"/>
                    <a:pt x="1300" y="593"/>
                    <a:pt x="1299" y="581"/>
                  </a:cubicBezTo>
                  <a:cubicBezTo>
                    <a:pt x="1297" y="569"/>
                    <a:pt x="1299" y="564"/>
                    <a:pt x="1291" y="556"/>
                  </a:cubicBezTo>
                  <a:close/>
                  <a:moveTo>
                    <a:pt x="18" y="582"/>
                  </a:moveTo>
                  <a:cubicBezTo>
                    <a:pt x="18" y="582"/>
                    <a:pt x="18" y="582"/>
                    <a:pt x="18" y="582"/>
                  </a:cubicBezTo>
                  <a:cubicBezTo>
                    <a:pt x="10" y="584"/>
                    <a:pt x="2" y="597"/>
                    <a:pt x="2" y="612"/>
                  </a:cubicBezTo>
                  <a:cubicBezTo>
                    <a:pt x="2" y="612"/>
                    <a:pt x="2" y="612"/>
                    <a:pt x="2" y="612"/>
                  </a:cubicBezTo>
                  <a:cubicBezTo>
                    <a:pt x="0" y="627"/>
                    <a:pt x="6" y="638"/>
                    <a:pt x="14" y="637"/>
                  </a:cubicBezTo>
                  <a:cubicBezTo>
                    <a:pt x="14" y="637"/>
                    <a:pt x="14" y="637"/>
                    <a:pt x="14" y="637"/>
                  </a:cubicBezTo>
                  <a:cubicBezTo>
                    <a:pt x="22" y="636"/>
                    <a:pt x="30" y="623"/>
                    <a:pt x="31" y="608"/>
                  </a:cubicBezTo>
                  <a:cubicBezTo>
                    <a:pt x="32" y="592"/>
                    <a:pt x="26" y="582"/>
                    <a:pt x="18" y="582"/>
                  </a:cubicBezTo>
                  <a:close/>
                  <a:moveTo>
                    <a:pt x="52" y="577"/>
                  </a:moveTo>
                  <a:cubicBezTo>
                    <a:pt x="52" y="577"/>
                    <a:pt x="52" y="577"/>
                    <a:pt x="52" y="577"/>
                  </a:cubicBezTo>
                  <a:cubicBezTo>
                    <a:pt x="42" y="579"/>
                    <a:pt x="34" y="592"/>
                    <a:pt x="34" y="608"/>
                  </a:cubicBezTo>
                  <a:cubicBezTo>
                    <a:pt x="34" y="608"/>
                    <a:pt x="34" y="608"/>
                    <a:pt x="34" y="608"/>
                  </a:cubicBezTo>
                  <a:cubicBezTo>
                    <a:pt x="33" y="623"/>
                    <a:pt x="39" y="635"/>
                    <a:pt x="49" y="635"/>
                  </a:cubicBezTo>
                  <a:cubicBezTo>
                    <a:pt x="49" y="635"/>
                    <a:pt x="49" y="635"/>
                    <a:pt x="49" y="635"/>
                  </a:cubicBezTo>
                  <a:cubicBezTo>
                    <a:pt x="58" y="634"/>
                    <a:pt x="67" y="621"/>
                    <a:pt x="68" y="604"/>
                  </a:cubicBezTo>
                  <a:cubicBezTo>
                    <a:pt x="69" y="588"/>
                    <a:pt x="62" y="576"/>
                    <a:pt x="52" y="577"/>
                  </a:cubicBezTo>
                  <a:close/>
                  <a:moveTo>
                    <a:pt x="93" y="572"/>
                  </a:moveTo>
                  <a:cubicBezTo>
                    <a:pt x="93" y="572"/>
                    <a:pt x="93" y="572"/>
                    <a:pt x="93" y="572"/>
                  </a:cubicBezTo>
                  <a:cubicBezTo>
                    <a:pt x="82" y="574"/>
                    <a:pt x="72" y="587"/>
                    <a:pt x="71" y="604"/>
                  </a:cubicBezTo>
                  <a:cubicBezTo>
                    <a:pt x="71" y="604"/>
                    <a:pt x="71" y="604"/>
                    <a:pt x="71" y="604"/>
                  </a:cubicBezTo>
                  <a:cubicBezTo>
                    <a:pt x="70" y="620"/>
                    <a:pt x="78" y="633"/>
                    <a:pt x="90" y="632"/>
                  </a:cubicBezTo>
                  <a:cubicBezTo>
                    <a:pt x="90" y="632"/>
                    <a:pt x="90" y="632"/>
                    <a:pt x="90" y="632"/>
                  </a:cubicBezTo>
                  <a:cubicBezTo>
                    <a:pt x="101" y="631"/>
                    <a:pt x="111" y="617"/>
                    <a:pt x="112" y="600"/>
                  </a:cubicBezTo>
                  <a:cubicBezTo>
                    <a:pt x="113" y="583"/>
                    <a:pt x="104" y="571"/>
                    <a:pt x="93" y="572"/>
                  </a:cubicBezTo>
                  <a:close/>
                  <a:moveTo>
                    <a:pt x="140" y="567"/>
                  </a:moveTo>
                  <a:cubicBezTo>
                    <a:pt x="140" y="567"/>
                    <a:pt x="140" y="567"/>
                    <a:pt x="140" y="567"/>
                  </a:cubicBezTo>
                  <a:cubicBezTo>
                    <a:pt x="127" y="569"/>
                    <a:pt x="117" y="583"/>
                    <a:pt x="115" y="600"/>
                  </a:cubicBezTo>
                  <a:cubicBezTo>
                    <a:pt x="115" y="600"/>
                    <a:pt x="115" y="600"/>
                    <a:pt x="115" y="600"/>
                  </a:cubicBezTo>
                  <a:cubicBezTo>
                    <a:pt x="115" y="617"/>
                    <a:pt x="123" y="630"/>
                    <a:pt x="136" y="629"/>
                  </a:cubicBezTo>
                  <a:cubicBezTo>
                    <a:pt x="136" y="629"/>
                    <a:pt x="136" y="629"/>
                    <a:pt x="136" y="629"/>
                  </a:cubicBezTo>
                  <a:cubicBezTo>
                    <a:pt x="149" y="628"/>
                    <a:pt x="160" y="614"/>
                    <a:pt x="161" y="596"/>
                  </a:cubicBezTo>
                  <a:cubicBezTo>
                    <a:pt x="162" y="579"/>
                    <a:pt x="152" y="566"/>
                    <a:pt x="140" y="567"/>
                  </a:cubicBezTo>
                  <a:close/>
                  <a:moveTo>
                    <a:pt x="192" y="562"/>
                  </a:moveTo>
                  <a:cubicBezTo>
                    <a:pt x="192" y="562"/>
                    <a:pt x="192" y="562"/>
                    <a:pt x="192" y="562"/>
                  </a:cubicBezTo>
                  <a:cubicBezTo>
                    <a:pt x="177" y="564"/>
                    <a:pt x="166" y="578"/>
                    <a:pt x="165" y="596"/>
                  </a:cubicBezTo>
                  <a:cubicBezTo>
                    <a:pt x="165" y="596"/>
                    <a:pt x="165" y="596"/>
                    <a:pt x="165" y="596"/>
                  </a:cubicBezTo>
                  <a:cubicBezTo>
                    <a:pt x="164" y="614"/>
                    <a:pt x="174" y="627"/>
                    <a:pt x="189" y="627"/>
                  </a:cubicBezTo>
                  <a:cubicBezTo>
                    <a:pt x="189" y="627"/>
                    <a:pt x="189" y="627"/>
                    <a:pt x="189" y="627"/>
                  </a:cubicBezTo>
                  <a:cubicBezTo>
                    <a:pt x="203" y="626"/>
                    <a:pt x="215" y="611"/>
                    <a:pt x="216" y="593"/>
                  </a:cubicBezTo>
                  <a:cubicBezTo>
                    <a:pt x="217" y="574"/>
                    <a:pt x="206" y="561"/>
                    <a:pt x="192" y="562"/>
                  </a:cubicBezTo>
                  <a:close/>
                  <a:moveTo>
                    <a:pt x="250" y="558"/>
                  </a:moveTo>
                  <a:cubicBezTo>
                    <a:pt x="250" y="558"/>
                    <a:pt x="250" y="558"/>
                    <a:pt x="250" y="558"/>
                  </a:cubicBezTo>
                  <a:cubicBezTo>
                    <a:pt x="234" y="559"/>
                    <a:pt x="222" y="574"/>
                    <a:pt x="221" y="592"/>
                  </a:cubicBezTo>
                  <a:cubicBezTo>
                    <a:pt x="221" y="592"/>
                    <a:pt x="221" y="592"/>
                    <a:pt x="221" y="592"/>
                  </a:cubicBezTo>
                  <a:cubicBezTo>
                    <a:pt x="220" y="611"/>
                    <a:pt x="231" y="625"/>
                    <a:pt x="247" y="624"/>
                  </a:cubicBezTo>
                  <a:cubicBezTo>
                    <a:pt x="247" y="624"/>
                    <a:pt x="247" y="624"/>
                    <a:pt x="247" y="624"/>
                  </a:cubicBezTo>
                  <a:cubicBezTo>
                    <a:pt x="263" y="623"/>
                    <a:pt x="276" y="608"/>
                    <a:pt x="277" y="589"/>
                  </a:cubicBezTo>
                  <a:cubicBezTo>
                    <a:pt x="277" y="570"/>
                    <a:pt x="266" y="557"/>
                    <a:pt x="250" y="558"/>
                  </a:cubicBezTo>
                  <a:close/>
                  <a:moveTo>
                    <a:pt x="314" y="554"/>
                  </a:moveTo>
                  <a:cubicBezTo>
                    <a:pt x="314" y="554"/>
                    <a:pt x="314" y="554"/>
                    <a:pt x="314" y="554"/>
                  </a:cubicBezTo>
                  <a:cubicBezTo>
                    <a:pt x="296" y="555"/>
                    <a:pt x="283" y="570"/>
                    <a:pt x="282" y="589"/>
                  </a:cubicBezTo>
                  <a:cubicBezTo>
                    <a:pt x="282" y="589"/>
                    <a:pt x="282" y="589"/>
                    <a:pt x="282" y="589"/>
                  </a:cubicBezTo>
                  <a:cubicBezTo>
                    <a:pt x="281" y="608"/>
                    <a:pt x="294" y="623"/>
                    <a:pt x="311" y="622"/>
                  </a:cubicBezTo>
                  <a:cubicBezTo>
                    <a:pt x="311" y="622"/>
                    <a:pt x="311" y="622"/>
                    <a:pt x="311" y="622"/>
                  </a:cubicBezTo>
                  <a:cubicBezTo>
                    <a:pt x="328" y="621"/>
                    <a:pt x="342" y="605"/>
                    <a:pt x="343" y="586"/>
                  </a:cubicBezTo>
                  <a:cubicBezTo>
                    <a:pt x="344" y="567"/>
                    <a:pt x="331" y="553"/>
                    <a:pt x="314" y="554"/>
                  </a:cubicBezTo>
                  <a:close/>
                  <a:moveTo>
                    <a:pt x="382" y="550"/>
                  </a:moveTo>
                  <a:cubicBezTo>
                    <a:pt x="382" y="550"/>
                    <a:pt x="382" y="550"/>
                    <a:pt x="382" y="550"/>
                  </a:cubicBezTo>
                  <a:cubicBezTo>
                    <a:pt x="363" y="551"/>
                    <a:pt x="349" y="566"/>
                    <a:pt x="348" y="586"/>
                  </a:cubicBezTo>
                  <a:cubicBezTo>
                    <a:pt x="348" y="586"/>
                    <a:pt x="348" y="586"/>
                    <a:pt x="348" y="586"/>
                  </a:cubicBezTo>
                  <a:cubicBezTo>
                    <a:pt x="348" y="606"/>
                    <a:pt x="361" y="620"/>
                    <a:pt x="380" y="620"/>
                  </a:cubicBezTo>
                  <a:cubicBezTo>
                    <a:pt x="380" y="620"/>
                    <a:pt x="380" y="620"/>
                    <a:pt x="380" y="620"/>
                  </a:cubicBezTo>
                  <a:cubicBezTo>
                    <a:pt x="398" y="619"/>
                    <a:pt x="413" y="603"/>
                    <a:pt x="414" y="583"/>
                  </a:cubicBezTo>
                  <a:cubicBezTo>
                    <a:pt x="414" y="563"/>
                    <a:pt x="400" y="549"/>
                    <a:pt x="382" y="550"/>
                  </a:cubicBezTo>
                  <a:close/>
                  <a:moveTo>
                    <a:pt x="913" y="553"/>
                  </a:moveTo>
                  <a:cubicBezTo>
                    <a:pt x="913" y="553"/>
                    <a:pt x="913" y="553"/>
                    <a:pt x="913" y="553"/>
                  </a:cubicBezTo>
                  <a:cubicBezTo>
                    <a:pt x="896" y="552"/>
                    <a:pt x="883" y="566"/>
                    <a:pt x="883" y="586"/>
                  </a:cubicBezTo>
                  <a:cubicBezTo>
                    <a:pt x="883" y="586"/>
                    <a:pt x="883" y="586"/>
                    <a:pt x="883" y="586"/>
                  </a:cubicBezTo>
                  <a:cubicBezTo>
                    <a:pt x="884" y="605"/>
                    <a:pt x="899" y="621"/>
                    <a:pt x="916" y="622"/>
                  </a:cubicBezTo>
                  <a:cubicBezTo>
                    <a:pt x="916" y="622"/>
                    <a:pt x="916" y="622"/>
                    <a:pt x="916" y="622"/>
                  </a:cubicBezTo>
                  <a:cubicBezTo>
                    <a:pt x="934" y="622"/>
                    <a:pt x="946" y="607"/>
                    <a:pt x="946" y="589"/>
                  </a:cubicBezTo>
                  <a:cubicBezTo>
                    <a:pt x="945" y="569"/>
                    <a:pt x="931" y="554"/>
                    <a:pt x="913" y="553"/>
                  </a:cubicBezTo>
                  <a:close/>
                  <a:moveTo>
                    <a:pt x="1137" y="571"/>
                  </a:moveTo>
                  <a:cubicBezTo>
                    <a:pt x="1137" y="571"/>
                    <a:pt x="1137" y="571"/>
                    <a:pt x="1137" y="571"/>
                  </a:cubicBezTo>
                  <a:cubicBezTo>
                    <a:pt x="1126" y="570"/>
                    <a:pt x="1117" y="583"/>
                    <a:pt x="1118" y="599"/>
                  </a:cubicBezTo>
                  <a:cubicBezTo>
                    <a:pt x="1118" y="599"/>
                    <a:pt x="1118" y="599"/>
                    <a:pt x="1118" y="599"/>
                  </a:cubicBezTo>
                  <a:cubicBezTo>
                    <a:pt x="1119" y="617"/>
                    <a:pt x="1129" y="631"/>
                    <a:pt x="1141" y="632"/>
                  </a:cubicBezTo>
                  <a:cubicBezTo>
                    <a:pt x="1141" y="632"/>
                    <a:pt x="1141" y="632"/>
                    <a:pt x="1141" y="632"/>
                  </a:cubicBezTo>
                  <a:cubicBezTo>
                    <a:pt x="1152" y="632"/>
                    <a:pt x="1160" y="620"/>
                    <a:pt x="1159" y="603"/>
                  </a:cubicBezTo>
                  <a:cubicBezTo>
                    <a:pt x="1158" y="586"/>
                    <a:pt x="1149" y="573"/>
                    <a:pt x="1137" y="571"/>
                  </a:cubicBezTo>
                  <a:close/>
                  <a:moveTo>
                    <a:pt x="1179" y="576"/>
                  </a:moveTo>
                  <a:cubicBezTo>
                    <a:pt x="1179" y="576"/>
                    <a:pt x="1179" y="576"/>
                    <a:pt x="1179" y="576"/>
                  </a:cubicBezTo>
                  <a:cubicBezTo>
                    <a:pt x="1169" y="575"/>
                    <a:pt x="1162" y="587"/>
                    <a:pt x="1162" y="603"/>
                  </a:cubicBezTo>
                  <a:cubicBezTo>
                    <a:pt x="1162" y="603"/>
                    <a:pt x="1162" y="603"/>
                    <a:pt x="1162" y="603"/>
                  </a:cubicBezTo>
                  <a:cubicBezTo>
                    <a:pt x="1164" y="620"/>
                    <a:pt x="1173" y="633"/>
                    <a:pt x="1183" y="634"/>
                  </a:cubicBezTo>
                  <a:cubicBezTo>
                    <a:pt x="1183" y="634"/>
                    <a:pt x="1183" y="634"/>
                    <a:pt x="1183" y="634"/>
                  </a:cubicBezTo>
                  <a:cubicBezTo>
                    <a:pt x="1192" y="635"/>
                    <a:pt x="1199" y="623"/>
                    <a:pt x="1198" y="607"/>
                  </a:cubicBezTo>
                  <a:cubicBezTo>
                    <a:pt x="1197" y="591"/>
                    <a:pt x="1189" y="578"/>
                    <a:pt x="1179" y="576"/>
                  </a:cubicBezTo>
                  <a:close/>
                  <a:moveTo>
                    <a:pt x="1214" y="582"/>
                  </a:moveTo>
                  <a:cubicBezTo>
                    <a:pt x="1214" y="582"/>
                    <a:pt x="1214" y="582"/>
                    <a:pt x="1214" y="582"/>
                  </a:cubicBezTo>
                  <a:cubicBezTo>
                    <a:pt x="1206" y="581"/>
                    <a:pt x="1200" y="592"/>
                    <a:pt x="1201" y="607"/>
                  </a:cubicBezTo>
                  <a:cubicBezTo>
                    <a:pt x="1201" y="607"/>
                    <a:pt x="1201" y="607"/>
                    <a:pt x="1201" y="607"/>
                  </a:cubicBezTo>
                  <a:cubicBezTo>
                    <a:pt x="1202" y="623"/>
                    <a:pt x="1209" y="636"/>
                    <a:pt x="1218" y="637"/>
                  </a:cubicBezTo>
                  <a:cubicBezTo>
                    <a:pt x="1218" y="637"/>
                    <a:pt x="1218" y="637"/>
                    <a:pt x="1218" y="637"/>
                  </a:cubicBezTo>
                  <a:cubicBezTo>
                    <a:pt x="1226" y="637"/>
                    <a:pt x="1232" y="626"/>
                    <a:pt x="1231" y="611"/>
                  </a:cubicBezTo>
                  <a:cubicBezTo>
                    <a:pt x="1230" y="596"/>
                    <a:pt x="1223" y="583"/>
                    <a:pt x="1214" y="582"/>
                  </a:cubicBezTo>
                  <a:close/>
                  <a:moveTo>
                    <a:pt x="1244" y="587"/>
                  </a:moveTo>
                  <a:cubicBezTo>
                    <a:pt x="1244" y="587"/>
                    <a:pt x="1244" y="587"/>
                    <a:pt x="1244" y="587"/>
                  </a:cubicBezTo>
                  <a:cubicBezTo>
                    <a:pt x="1237" y="586"/>
                    <a:pt x="1233" y="596"/>
                    <a:pt x="1233" y="611"/>
                  </a:cubicBezTo>
                  <a:cubicBezTo>
                    <a:pt x="1233" y="611"/>
                    <a:pt x="1233" y="611"/>
                    <a:pt x="1233" y="611"/>
                  </a:cubicBezTo>
                  <a:cubicBezTo>
                    <a:pt x="1235" y="626"/>
                    <a:pt x="1240" y="639"/>
                    <a:pt x="1248" y="640"/>
                  </a:cubicBezTo>
                  <a:cubicBezTo>
                    <a:pt x="1248" y="640"/>
                    <a:pt x="1248" y="640"/>
                    <a:pt x="1248" y="640"/>
                  </a:cubicBezTo>
                  <a:cubicBezTo>
                    <a:pt x="1255" y="640"/>
                    <a:pt x="1259" y="630"/>
                    <a:pt x="1258" y="615"/>
                  </a:cubicBezTo>
                  <a:cubicBezTo>
                    <a:pt x="1257" y="601"/>
                    <a:pt x="1251" y="589"/>
                    <a:pt x="1244" y="587"/>
                  </a:cubicBezTo>
                  <a:close/>
                  <a:moveTo>
                    <a:pt x="1268" y="592"/>
                  </a:moveTo>
                  <a:cubicBezTo>
                    <a:pt x="1268" y="592"/>
                    <a:pt x="1268" y="592"/>
                    <a:pt x="1268" y="592"/>
                  </a:cubicBezTo>
                  <a:cubicBezTo>
                    <a:pt x="1262" y="591"/>
                    <a:pt x="1259" y="601"/>
                    <a:pt x="1260" y="615"/>
                  </a:cubicBezTo>
                  <a:cubicBezTo>
                    <a:pt x="1260" y="615"/>
                    <a:pt x="1260" y="615"/>
                    <a:pt x="1260" y="615"/>
                  </a:cubicBezTo>
                  <a:cubicBezTo>
                    <a:pt x="1261" y="630"/>
                    <a:pt x="1266" y="642"/>
                    <a:pt x="1272" y="642"/>
                  </a:cubicBezTo>
                  <a:cubicBezTo>
                    <a:pt x="1272" y="642"/>
                    <a:pt x="1272" y="642"/>
                    <a:pt x="1272" y="642"/>
                  </a:cubicBezTo>
                  <a:cubicBezTo>
                    <a:pt x="1277" y="643"/>
                    <a:pt x="1280" y="633"/>
                    <a:pt x="1279" y="619"/>
                  </a:cubicBezTo>
                  <a:cubicBezTo>
                    <a:pt x="1278" y="606"/>
                    <a:pt x="1274" y="594"/>
                    <a:pt x="1268" y="592"/>
                  </a:cubicBezTo>
                  <a:close/>
                  <a:moveTo>
                    <a:pt x="1286" y="598"/>
                  </a:moveTo>
                  <a:cubicBezTo>
                    <a:pt x="1286" y="598"/>
                    <a:pt x="1286" y="598"/>
                    <a:pt x="1286" y="598"/>
                  </a:cubicBezTo>
                  <a:cubicBezTo>
                    <a:pt x="1282" y="597"/>
                    <a:pt x="1280" y="606"/>
                    <a:pt x="1280" y="619"/>
                  </a:cubicBezTo>
                  <a:cubicBezTo>
                    <a:pt x="1280" y="619"/>
                    <a:pt x="1280" y="619"/>
                    <a:pt x="1280" y="619"/>
                  </a:cubicBezTo>
                  <a:cubicBezTo>
                    <a:pt x="1282" y="633"/>
                    <a:pt x="1278" y="643"/>
                    <a:pt x="1290" y="645"/>
                  </a:cubicBezTo>
                  <a:cubicBezTo>
                    <a:pt x="1290" y="645"/>
                    <a:pt x="1290" y="645"/>
                    <a:pt x="1290" y="645"/>
                  </a:cubicBezTo>
                  <a:cubicBezTo>
                    <a:pt x="1294" y="646"/>
                    <a:pt x="1295" y="636"/>
                    <a:pt x="1294" y="623"/>
                  </a:cubicBezTo>
                  <a:cubicBezTo>
                    <a:pt x="1293" y="610"/>
                    <a:pt x="1290" y="599"/>
                    <a:pt x="1286" y="598"/>
                  </a:cubicBezTo>
                  <a:close/>
                  <a:moveTo>
                    <a:pt x="1298" y="603"/>
                  </a:moveTo>
                  <a:cubicBezTo>
                    <a:pt x="1296" y="607"/>
                    <a:pt x="1294" y="611"/>
                    <a:pt x="1295" y="624"/>
                  </a:cubicBezTo>
                  <a:cubicBezTo>
                    <a:pt x="1295" y="624"/>
                    <a:pt x="1295" y="624"/>
                    <a:pt x="1295" y="624"/>
                  </a:cubicBezTo>
                  <a:cubicBezTo>
                    <a:pt x="1296" y="637"/>
                    <a:pt x="1299" y="652"/>
                    <a:pt x="1302" y="648"/>
                  </a:cubicBezTo>
                  <a:cubicBezTo>
                    <a:pt x="1305" y="645"/>
                    <a:pt x="1305" y="640"/>
                    <a:pt x="1304" y="627"/>
                  </a:cubicBezTo>
                  <a:cubicBezTo>
                    <a:pt x="1303" y="615"/>
                    <a:pt x="1300" y="599"/>
                    <a:pt x="1298" y="603"/>
                  </a:cubicBezTo>
                  <a:close/>
                  <a:moveTo>
                    <a:pt x="49" y="639"/>
                  </a:moveTo>
                  <a:cubicBezTo>
                    <a:pt x="49" y="639"/>
                    <a:pt x="49" y="639"/>
                    <a:pt x="49" y="639"/>
                  </a:cubicBezTo>
                  <a:cubicBezTo>
                    <a:pt x="39" y="640"/>
                    <a:pt x="31" y="653"/>
                    <a:pt x="31" y="669"/>
                  </a:cubicBezTo>
                  <a:cubicBezTo>
                    <a:pt x="31" y="669"/>
                    <a:pt x="31" y="669"/>
                    <a:pt x="31" y="669"/>
                  </a:cubicBezTo>
                  <a:cubicBezTo>
                    <a:pt x="31" y="685"/>
                    <a:pt x="38" y="697"/>
                    <a:pt x="47" y="697"/>
                  </a:cubicBezTo>
                  <a:cubicBezTo>
                    <a:pt x="47" y="697"/>
                    <a:pt x="47" y="697"/>
                    <a:pt x="47" y="697"/>
                  </a:cubicBezTo>
                  <a:cubicBezTo>
                    <a:pt x="57" y="697"/>
                    <a:pt x="65" y="684"/>
                    <a:pt x="66" y="667"/>
                  </a:cubicBezTo>
                  <a:cubicBezTo>
                    <a:pt x="66" y="651"/>
                    <a:pt x="58" y="638"/>
                    <a:pt x="49" y="639"/>
                  </a:cubicBezTo>
                  <a:close/>
                  <a:moveTo>
                    <a:pt x="89" y="636"/>
                  </a:moveTo>
                  <a:cubicBezTo>
                    <a:pt x="89" y="636"/>
                    <a:pt x="89" y="636"/>
                    <a:pt x="89" y="636"/>
                  </a:cubicBezTo>
                  <a:cubicBezTo>
                    <a:pt x="78" y="637"/>
                    <a:pt x="69" y="651"/>
                    <a:pt x="69" y="667"/>
                  </a:cubicBezTo>
                  <a:cubicBezTo>
                    <a:pt x="69" y="667"/>
                    <a:pt x="69" y="667"/>
                    <a:pt x="69" y="667"/>
                  </a:cubicBezTo>
                  <a:cubicBezTo>
                    <a:pt x="69" y="684"/>
                    <a:pt x="76" y="697"/>
                    <a:pt x="88" y="697"/>
                  </a:cubicBezTo>
                  <a:cubicBezTo>
                    <a:pt x="88" y="697"/>
                    <a:pt x="88" y="697"/>
                    <a:pt x="88" y="697"/>
                  </a:cubicBezTo>
                  <a:cubicBezTo>
                    <a:pt x="99" y="697"/>
                    <a:pt x="109" y="683"/>
                    <a:pt x="109" y="666"/>
                  </a:cubicBezTo>
                  <a:cubicBezTo>
                    <a:pt x="109" y="649"/>
                    <a:pt x="101" y="636"/>
                    <a:pt x="89" y="636"/>
                  </a:cubicBezTo>
                  <a:close/>
                  <a:moveTo>
                    <a:pt x="188" y="632"/>
                  </a:moveTo>
                  <a:cubicBezTo>
                    <a:pt x="188" y="632"/>
                    <a:pt x="188" y="632"/>
                    <a:pt x="188" y="632"/>
                  </a:cubicBezTo>
                  <a:cubicBezTo>
                    <a:pt x="174" y="633"/>
                    <a:pt x="163" y="647"/>
                    <a:pt x="163" y="665"/>
                  </a:cubicBezTo>
                  <a:cubicBezTo>
                    <a:pt x="163" y="665"/>
                    <a:pt x="163" y="665"/>
                    <a:pt x="163" y="665"/>
                  </a:cubicBezTo>
                  <a:cubicBezTo>
                    <a:pt x="163" y="683"/>
                    <a:pt x="173" y="697"/>
                    <a:pt x="187" y="697"/>
                  </a:cubicBezTo>
                  <a:cubicBezTo>
                    <a:pt x="187" y="697"/>
                    <a:pt x="187" y="697"/>
                    <a:pt x="187" y="697"/>
                  </a:cubicBezTo>
                  <a:cubicBezTo>
                    <a:pt x="202" y="697"/>
                    <a:pt x="214" y="682"/>
                    <a:pt x="214" y="664"/>
                  </a:cubicBezTo>
                  <a:cubicBezTo>
                    <a:pt x="214" y="645"/>
                    <a:pt x="203" y="631"/>
                    <a:pt x="188" y="632"/>
                  </a:cubicBezTo>
                  <a:close/>
                  <a:moveTo>
                    <a:pt x="247" y="629"/>
                  </a:moveTo>
                  <a:cubicBezTo>
                    <a:pt x="247" y="629"/>
                    <a:pt x="247" y="629"/>
                    <a:pt x="247" y="629"/>
                  </a:cubicBezTo>
                  <a:cubicBezTo>
                    <a:pt x="231" y="630"/>
                    <a:pt x="219" y="645"/>
                    <a:pt x="218" y="664"/>
                  </a:cubicBezTo>
                  <a:cubicBezTo>
                    <a:pt x="218" y="664"/>
                    <a:pt x="218" y="664"/>
                    <a:pt x="218" y="664"/>
                  </a:cubicBezTo>
                  <a:cubicBezTo>
                    <a:pt x="218" y="683"/>
                    <a:pt x="230" y="697"/>
                    <a:pt x="246" y="697"/>
                  </a:cubicBezTo>
                  <a:cubicBezTo>
                    <a:pt x="246" y="697"/>
                    <a:pt x="246" y="697"/>
                    <a:pt x="246" y="697"/>
                  </a:cubicBezTo>
                  <a:cubicBezTo>
                    <a:pt x="262" y="697"/>
                    <a:pt x="275" y="682"/>
                    <a:pt x="275" y="663"/>
                  </a:cubicBezTo>
                  <a:cubicBezTo>
                    <a:pt x="275" y="643"/>
                    <a:pt x="263" y="629"/>
                    <a:pt x="247" y="629"/>
                  </a:cubicBezTo>
                  <a:close/>
                  <a:moveTo>
                    <a:pt x="981" y="629"/>
                  </a:moveTo>
                  <a:cubicBezTo>
                    <a:pt x="981" y="629"/>
                    <a:pt x="981" y="629"/>
                    <a:pt x="981" y="629"/>
                  </a:cubicBezTo>
                  <a:cubicBezTo>
                    <a:pt x="965" y="629"/>
                    <a:pt x="952" y="643"/>
                    <a:pt x="952" y="663"/>
                  </a:cubicBezTo>
                  <a:cubicBezTo>
                    <a:pt x="952" y="663"/>
                    <a:pt x="952" y="663"/>
                    <a:pt x="952" y="663"/>
                  </a:cubicBezTo>
                  <a:cubicBezTo>
                    <a:pt x="953" y="682"/>
                    <a:pt x="966" y="697"/>
                    <a:pt x="982" y="697"/>
                  </a:cubicBezTo>
                  <a:cubicBezTo>
                    <a:pt x="982" y="697"/>
                    <a:pt x="982" y="697"/>
                    <a:pt x="982" y="697"/>
                  </a:cubicBezTo>
                  <a:cubicBezTo>
                    <a:pt x="998" y="697"/>
                    <a:pt x="1010" y="682"/>
                    <a:pt x="1010" y="664"/>
                  </a:cubicBezTo>
                  <a:cubicBezTo>
                    <a:pt x="1009" y="645"/>
                    <a:pt x="997" y="630"/>
                    <a:pt x="981" y="629"/>
                  </a:cubicBezTo>
                  <a:close/>
                  <a:moveTo>
                    <a:pt x="1040" y="631"/>
                  </a:moveTo>
                  <a:cubicBezTo>
                    <a:pt x="1040" y="631"/>
                    <a:pt x="1040" y="631"/>
                    <a:pt x="1040" y="631"/>
                  </a:cubicBezTo>
                  <a:cubicBezTo>
                    <a:pt x="1025" y="631"/>
                    <a:pt x="1014" y="645"/>
                    <a:pt x="1014" y="664"/>
                  </a:cubicBezTo>
                  <a:cubicBezTo>
                    <a:pt x="1014" y="664"/>
                    <a:pt x="1014" y="664"/>
                    <a:pt x="1014" y="664"/>
                  </a:cubicBezTo>
                  <a:cubicBezTo>
                    <a:pt x="1015" y="683"/>
                    <a:pt x="1026" y="697"/>
                    <a:pt x="1041" y="697"/>
                  </a:cubicBezTo>
                  <a:cubicBezTo>
                    <a:pt x="1041" y="697"/>
                    <a:pt x="1041" y="697"/>
                    <a:pt x="1041" y="697"/>
                  </a:cubicBezTo>
                  <a:cubicBezTo>
                    <a:pt x="1056" y="697"/>
                    <a:pt x="1066" y="683"/>
                    <a:pt x="1066" y="665"/>
                  </a:cubicBezTo>
                  <a:cubicBezTo>
                    <a:pt x="1066" y="647"/>
                    <a:pt x="1055" y="632"/>
                    <a:pt x="1040" y="631"/>
                  </a:cubicBezTo>
                  <a:close/>
                  <a:moveTo>
                    <a:pt x="1094" y="634"/>
                  </a:moveTo>
                  <a:cubicBezTo>
                    <a:pt x="1094" y="634"/>
                    <a:pt x="1094" y="634"/>
                    <a:pt x="1094" y="634"/>
                  </a:cubicBezTo>
                  <a:cubicBezTo>
                    <a:pt x="1080" y="633"/>
                    <a:pt x="1070" y="647"/>
                    <a:pt x="1070" y="665"/>
                  </a:cubicBezTo>
                  <a:cubicBezTo>
                    <a:pt x="1070" y="665"/>
                    <a:pt x="1070" y="665"/>
                    <a:pt x="1070" y="665"/>
                  </a:cubicBezTo>
                  <a:cubicBezTo>
                    <a:pt x="1071" y="683"/>
                    <a:pt x="1081" y="697"/>
                    <a:pt x="1095" y="697"/>
                  </a:cubicBezTo>
                  <a:cubicBezTo>
                    <a:pt x="1095" y="697"/>
                    <a:pt x="1095" y="697"/>
                    <a:pt x="1095" y="697"/>
                  </a:cubicBezTo>
                  <a:cubicBezTo>
                    <a:pt x="1108" y="697"/>
                    <a:pt x="1117" y="683"/>
                    <a:pt x="1117" y="666"/>
                  </a:cubicBezTo>
                  <a:cubicBezTo>
                    <a:pt x="1117" y="648"/>
                    <a:pt x="1107" y="634"/>
                    <a:pt x="1094" y="634"/>
                  </a:cubicBezTo>
                  <a:close/>
                  <a:moveTo>
                    <a:pt x="1141" y="636"/>
                  </a:moveTo>
                  <a:cubicBezTo>
                    <a:pt x="1141" y="636"/>
                    <a:pt x="1141" y="636"/>
                    <a:pt x="1141" y="636"/>
                  </a:cubicBezTo>
                  <a:cubicBezTo>
                    <a:pt x="1130" y="636"/>
                    <a:pt x="1121" y="649"/>
                    <a:pt x="1121" y="666"/>
                  </a:cubicBezTo>
                  <a:cubicBezTo>
                    <a:pt x="1121" y="666"/>
                    <a:pt x="1121" y="666"/>
                    <a:pt x="1121" y="666"/>
                  </a:cubicBezTo>
                  <a:cubicBezTo>
                    <a:pt x="1121" y="683"/>
                    <a:pt x="1131" y="697"/>
                    <a:pt x="1142" y="697"/>
                  </a:cubicBezTo>
                  <a:cubicBezTo>
                    <a:pt x="1142" y="697"/>
                    <a:pt x="1142" y="697"/>
                    <a:pt x="1142" y="697"/>
                  </a:cubicBezTo>
                  <a:cubicBezTo>
                    <a:pt x="1154" y="697"/>
                    <a:pt x="1162" y="684"/>
                    <a:pt x="1162" y="667"/>
                  </a:cubicBezTo>
                  <a:cubicBezTo>
                    <a:pt x="1162" y="650"/>
                    <a:pt x="1153" y="637"/>
                    <a:pt x="1141" y="636"/>
                  </a:cubicBezTo>
                  <a:close/>
                  <a:moveTo>
                    <a:pt x="1183" y="639"/>
                  </a:moveTo>
                  <a:cubicBezTo>
                    <a:pt x="1183" y="639"/>
                    <a:pt x="1183" y="639"/>
                    <a:pt x="1183" y="639"/>
                  </a:cubicBezTo>
                  <a:cubicBezTo>
                    <a:pt x="1173" y="638"/>
                    <a:pt x="1165" y="651"/>
                    <a:pt x="1165" y="667"/>
                  </a:cubicBezTo>
                  <a:cubicBezTo>
                    <a:pt x="1165" y="667"/>
                    <a:pt x="1165" y="667"/>
                    <a:pt x="1165" y="667"/>
                  </a:cubicBezTo>
                  <a:cubicBezTo>
                    <a:pt x="1166" y="684"/>
                    <a:pt x="1174" y="697"/>
                    <a:pt x="1184" y="697"/>
                  </a:cubicBezTo>
                  <a:cubicBezTo>
                    <a:pt x="1184" y="697"/>
                    <a:pt x="1184" y="697"/>
                    <a:pt x="1184" y="697"/>
                  </a:cubicBezTo>
                  <a:cubicBezTo>
                    <a:pt x="1194" y="697"/>
                    <a:pt x="1201" y="685"/>
                    <a:pt x="1201" y="668"/>
                  </a:cubicBezTo>
                  <a:cubicBezTo>
                    <a:pt x="1200" y="652"/>
                    <a:pt x="1193" y="639"/>
                    <a:pt x="1183" y="639"/>
                  </a:cubicBezTo>
                  <a:close/>
                  <a:moveTo>
                    <a:pt x="1218" y="641"/>
                  </a:moveTo>
                  <a:cubicBezTo>
                    <a:pt x="1218" y="641"/>
                    <a:pt x="1218" y="641"/>
                    <a:pt x="1218" y="641"/>
                  </a:cubicBezTo>
                  <a:cubicBezTo>
                    <a:pt x="1210" y="641"/>
                    <a:pt x="1204" y="653"/>
                    <a:pt x="1203" y="668"/>
                  </a:cubicBezTo>
                  <a:cubicBezTo>
                    <a:pt x="1203" y="668"/>
                    <a:pt x="1203" y="668"/>
                    <a:pt x="1203" y="668"/>
                  </a:cubicBezTo>
                  <a:cubicBezTo>
                    <a:pt x="1204" y="685"/>
                    <a:pt x="1211" y="697"/>
                    <a:pt x="1219" y="697"/>
                  </a:cubicBezTo>
                  <a:cubicBezTo>
                    <a:pt x="1219" y="697"/>
                    <a:pt x="1219" y="697"/>
                    <a:pt x="1219" y="697"/>
                  </a:cubicBezTo>
                  <a:cubicBezTo>
                    <a:pt x="1228" y="697"/>
                    <a:pt x="1234" y="685"/>
                    <a:pt x="1234" y="670"/>
                  </a:cubicBezTo>
                  <a:cubicBezTo>
                    <a:pt x="1233" y="654"/>
                    <a:pt x="1227" y="642"/>
                    <a:pt x="1218" y="641"/>
                  </a:cubicBezTo>
                  <a:close/>
                  <a:moveTo>
                    <a:pt x="1248" y="644"/>
                  </a:moveTo>
                  <a:cubicBezTo>
                    <a:pt x="1248" y="644"/>
                    <a:pt x="1248" y="644"/>
                    <a:pt x="1248" y="644"/>
                  </a:cubicBezTo>
                  <a:cubicBezTo>
                    <a:pt x="1241" y="643"/>
                    <a:pt x="1235" y="655"/>
                    <a:pt x="1236" y="670"/>
                  </a:cubicBezTo>
                  <a:cubicBezTo>
                    <a:pt x="1236" y="670"/>
                    <a:pt x="1236" y="670"/>
                    <a:pt x="1236" y="670"/>
                  </a:cubicBezTo>
                  <a:cubicBezTo>
                    <a:pt x="1236" y="685"/>
                    <a:pt x="1242" y="697"/>
                    <a:pt x="1249" y="697"/>
                  </a:cubicBezTo>
                  <a:cubicBezTo>
                    <a:pt x="1249" y="697"/>
                    <a:pt x="1249" y="697"/>
                    <a:pt x="1249" y="697"/>
                  </a:cubicBezTo>
                  <a:cubicBezTo>
                    <a:pt x="1256" y="697"/>
                    <a:pt x="1261" y="686"/>
                    <a:pt x="1261" y="671"/>
                  </a:cubicBezTo>
                  <a:cubicBezTo>
                    <a:pt x="1260" y="656"/>
                    <a:pt x="1255" y="644"/>
                    <a:pt x="1248" y="644"/>
                  </a:cubicBezTo>
                  <a:close/>
                  <a:moveTo>
                    <a:pt x="1272" y="646"/>
                  </a:moveTo>
                  <a:cubicBezTo>
                    <a:pt x="1272" y="646"/>
                    <a:pt x="1272" y="646"/>
                    <a:pt x="1272" y="646"/>
                  </a:cubicBezTo>
                  <a:cubicBezTo>
                    <a:pt x="1267" y="646"/>
                    <a:pt x="1262" y="656"/>
                    <a:pt x="1262" y="671"/>
                  </a:cubicBezTo>
                  <a:cubicBezTo>
                    <a:pt x="1262" y="671"/>
                    <a:pt x="1262" y="671"/>
                    <a:pt x="1262" y="671"/>
                  </a:cubicBezTo>
                  <a:cubicBezTo>
                    <a:pt x="1263" y="686"/>
                    <a:pt x="1268" y="697"/>
                    <a:pt x="1273" y="697"/>
                  </a:cubicBezTo>
                  <a:cubicBezTo>
                    <a:pt x="1273" y="697"/>
                    <a:pt x="1273" y="697"/>
                    <a:pt x="1273" y="697"/>
                  </a:cubicBezTo>
                  <a:cubicBezTo>
                    <a:pt x="1279" y="697"/>
                    <a:pt x="1282" y="686"/>
                    <a:pt x="1282" y="672"/>
                  </a:cubicBezTo>
                  <a:cubicBezTo>
                    <a:pt x="1281" y="658"/>
                    <a:pt x="1277" y="647"/>
                    <a:pt x="1272" y="646"/>
                  </a:cubicBezTo>
                  <a:close/>
                  <a:moveTo>
                    <a:pt x="1290" y="649"/>
                  </a:moveTo>
                  <a:cubicBezTo>
                    <a:pt x="1290" y="649"/>
                    <a:pt x="1290" y="649"/>
                    <a:pt x="1290" y="649"/>
                  </a:cubicBezTo>
                  <a:cubicBezTo>
                    <a:pt x="1286" y="648"/>
                    <a:pt x="1283" y="659"/>
                    <a:pt x="1283" y="672"/>
                  </a:cubicBezTo>
                  <a:cubicBezTo>
                    <a:pt x="1283" y="672"/>
                    <a:pt x="1283" y="672"/>
                    <a:pt x="1283" y="672"/>
                  </a:cubicBezTo>
                  <a:cubicBezTo>
                    <a:pt x="1284" y="686"/>
                    <a:pt x="1280" y="697"/>
                    <a:pt x="1291" y="697"/>
                  </a:cubicBezTo>
                  <a:cubicBezTo>
                    <a:pt x="1291" y="697"/>
                    <a:pt x="1291" y="697"/>
                    <a:pt x="1291" y="697"/>
                  </a:cubicBezTo>
                  <a:cubicBezTo>
                    <a:pt x="1295" y="697"/>
                    <a:pt x="1297" y="686"/>
                    <a:pt x="1297" y="673"/>
                  </a:cubicBezTo>
                  <a:cubicBezTo>
                    <a:pt x="1296" y="660"/>
                    <a:pt x="1301" y="651"/>
                    <a:pt x="1290" y="649"/>
                  </a:cubicBezTo>
                  <a:close/>
                  <a:moveTo>
                    <a:pt x="1302" y="651"/>
                  </a:moveTo>
                  <a:cubicBezTo>
                    <a:pt x="1298" y="655"/>
                    <a:pt x="1298" y="660"/>
                    <a:pt x="1298" y="674"/>
                  </a:cubicBezTo>
                  <a:cubicBezTo>
                    <a:pt x="1298" y="674"/>
                    <a:pt x="1298" y="674"/>
                    <a:pt x="1298" y="674"/>
                  </a:cubicBezTo>
                  <a:cubicBezTo>
                    <a:pt x="1298" y="686"/>
                    <a:pt x="1301" y="699"/>
                    <a:pt x="1303" y="697"/>
                  </a:cubicBezTo>
                  <a:cubicBezTo>
                    <a:pt x="1306" y="695"/>
                    <a:pt x="1307" y="687"/>
                    <a:pt x="1307" y="675"/>
                  </a:cubicBezTo>
                  <a:cubicBezTo>
                    <a:pt x="1306" y="662"/>
                    <a:pt x="1306" y="648"/>
                    <a:pt x="1302" y="651"/>
                  </a:cubicBezTo>
                  <a:close/>
                  <a:moveTo>
                    <a:pt x="47" y="701"/>
                  </a:moveTo>
                  <a:cubicBezTo>
                    <a:pt x="47" y="701"/>
                    <a:pt x="47" y="701"/>
                    <a:pt x="47" y="701"/>
                  </a:cubicBezTo>
                  <a:cubicBezTo>
                    <a:pt x="38" y="702"/>
                    <a:pt x="31" y="714"/>
                    <a:pt x="31" y="730"/>
                  </a:cubicBezTo>
                  <a:cubicBezTo>
                    <a:pt x="31" y="730"/>
                    <a:pt x="31" y="730"/>
                    <a:pt x="31" y="730"/>
                  </a:cubicBezTo>
                  <a:cubicBezTo>
                    <a:pt x="32" y="746"/>
                    <a:pt x="40" y="759"/>
                    <a:pt x="49" y="760"/>
                  </a:cubicBezTo>
                  <a:cubicBezTo>
                    <a:pt x="49" y="760"/>
                    <a:pt x="49" y="760"/>
                    <a:pt x="49" y="760"/>
                  </a:cubicBezTo>
                  <a:cubicBezTo>
                    <a:pt x="59" y="760"/>
                    <a:pt x="66" y="748"/>
                    <a:pt x="66" y="731"/>
                  </a:cubicBezTo>
                  <a:cubicBezTo>
                    <a:pt x="65" y="715"/>
                    <a:pt x="58" y="702"/>
                    <a:pt x="47" y="701"/>
                  </a:cubicBezTo>
                  <a:close/>
                  <a:moveTo>
                    <a:pt x="982" y="702"/>
                  </a:moveTo>
                  <a:cubicBezTo>
                    <a:pt x="982" y="702"/>
                    <a:pt x="982" y="702"/>
                    <a:pt x="982" y="702"/>
                  </a:cubicBezTo>
                  <a:cubicBezTo>
                    <a:pt x="966" y="703"/>
                    <a:pt x="953" y="718"/>
                    <a:pt x="952" y="737"/>
                  </a:cubicBezTo>
                  <a:cubicBezTo>
                    <a:pt x="952" y="737"/>
                    <a:pt x="952" y="737"/>
                    <a:pt x="952" y="737"/>
                  </a:cubicBezTo>
                  <a:cubicBezTo>
                    <a:pt x="953" y="756"/>
                    <a:pt x="965" y="771"/>
                    <a:pt x="981" y="770"/>
                  </a:cubicBezTo>
                  <a:cubicBezTo>
                    <a:pt x="981" y="770"/>
                    <a:pt x="981" y="770"/>
                    <a:pt x="981" y="770"/>
                  </a:cubicBezTo>
                  <a:cubicBezTo>
                    <a:pt x="997" y="770"/>
                    <a:pt x="1009" y="754"/>
                    <a:pt x="1010" y="736"/>
                  </a:cubicBezTo>
                  <a:cubicBezTo>
                    <a:pt x="1010" y="717"/>
                    <a:pt x="998" y="702"/>
                    <a:pt x="982" y="702"/>
                  </a:cubicBezTo>
                  <a:close/>
                  <a:moveTo>
                    <a:pt x="1041" y="702"/>
                  </a:moveTo>
                  <a:cubicBezTo>
                    <a:pt x="1041" y="702"/>
                    <a:pt x="1041" y="702"/>
                    <a:pt x="1041" y="702"/>
                  </a:cubicBezTo>
                  <a:cubicBezTo>
                    <a:pt x="1027" y="703"/>
                    <a:pt x="1014" y="717"/>
                    <a:pt x="1014" y="736"/>
                  </a:cubicBezTo>
                  <a:cubicBezTo>
                    <a:pt x="1014" y="736"/>
                    <a:pt x="1014" y="736"/>
                    <a:pt x="1014" y="736"/>
                  </a:cubicBezTo>
                  <a:cubicBezTo>
                    <a:pt x="1014" y="755"/>
                    <a:pt x="1025" y="768"/>
                    <a:pt x="1040" y="768"/>
                  </a:cubicBezTo>
                  <a:cubicBezTo>
                    <a:pt x="1040" y="768"/>
                    <a:pt x="1040" y="768"/>
                    <a:pt x="1040" y="768"/>
                  </a:cubicBezTo>
                  <a:cubicBezTo>
                    <a:pt x="1055" y="767"/>
                    <a:pt x="1066" y="753"/>
                    <a:pt x="1066" y="734"/>
                  </a:cubicBezTo>
                  <a:cubicBezTo>
                    <a:pt x="1066" y="716"/>
                    <a:pt x="1056" y="702"/>
                    <a:pt x="1041" y="702"/>
                  </a:cubicBezTo>
                  <a:close/>
                  <a:moveTo>
                    <a:pt x="1095" y="702"/>
                  </a:moveTo>
                  <a:cubicBezTo>
                    <a:pt x="1095" y="702"/>
                    <a:pt x="1095" y="702"/>
                    <a:pt x="1095" y="702"/>
                  </a:cubicBezTo>
                  <a:cubicBezTo>
                    <a:pt x="1082" y="702"/>
                    <a:pt x="1070" y="716"/>
                    <a:pt x="1070" y="734"/>
                  </a:cubicBezTo>
                  <a:cubicBezTo>
                    <a:pt x="1070" y="734"/>
                    <a:pt x="1070" y="734"/>
                    <a:pt x="1070" y="734"/>
                  </a:cubicBezTo>
                  <a:cubicBezTo>
                    <a:pt x="1070" y="753"/>
                    <a:pt x="1080" y="766"/>
                    <a:pt x="1093" y="765"/>
                  </a:cubicBezTo>
                  <a:cubicBezTo>
                    <a:pt x="1093" y="765"/>
                    <a:pt x="1093" y="765"/>
                    <a:pt x="1093" y="765"/>
                  </a:cubicBezTo>
                  <a:cubicBezTo>
                    <a:pt x="1106" y="765"/>
                    <a:pt x="1116" y="751"/>
                    <a:pt x="1117" y="733"/>
                  </a:cubicBezTo>
                  <a:cubicBezTo>
                    <a:pt x="1117" y="716"/>
                    <a:pt x="1108" y="702"/>
                    <a:pt x="1095" y="702"/>
                  </a:cubicBezTo>
                  <a:close/>
                  <a:moveTo>
                    <a:pt x="1142" y="702"/>
                  </a:moveTo>
                  <a:cubicBezTo>
                    <a:pt x="1142" y="702"/>
                    <a:pt x="1142" y="702"/>
                    <a:pt x="1142" y="702"/>
                  </a:cubicBezTo>
                  <a:cubicBezTo>
                    <a:pt x="1131" y="702"/>
                    <a:pt x="1121" y="715"/>
                    <a:pt x="1121" y="733"/>
                  </a:cubicBezTo>
                  <a:cubicBezTo>
                    <a:pt x="1121" y="733"/>
                    <a:pt x="1121" y="733"/>
                    <a:pt x="1121" y="733"/>
                  </a:cubicBezTo>
                  <a:cubicBezTo>
                    <a:pt x="1120" y="750"/>
                    <a:pt x="1129" y="763"/>
                    <a:pt x="1141" y="763"/>
                  </a:cubicBezTo>
                  <a:cubicBezTo>
                    <a:pt x="1141" y="763"/>
                    <a:pt x="1141" y="763"/>
                    <a:pt x="1141" y="763"/>
                  </a:cubicBezTo>
                  <a:cubicBezTo>
                    <a:pt x="1152" y="762"/>
                    <a:pt x="1161" y="748"/>
                    <a:pt x="1162" y="732"/>
                  </a:cubicBezTo>
                  <a:cubicBezTo>
                    <a:pt x="1162" y="715"/>
                    <a:pt x="1154" y="702"/>
                    <a:pt x="1142" y="702"/>
                  </a:cubicBezTo>
                  <a:close/>
                  <a:moveTo>
                    <a:pt x="1184" y="701"/>
                  </a:moveTo>
                  <a:cubicBezTo>
                    <a:pt x="1184" y="701"/>
                    <a:pt x="1184" y="701"/>
                    <a:pt x="1184" y="701"/>
                  </a:cubicBezTo>
                  <a:cubicBezTo>
                    <a:pt x="1174" y="702"/>
                    <a:pt x="1166" y="715"/>
                    <a:pt x="1165" y="731"/>
                  </a:cubicBezTo>
                  <a:cubicBezTo>
                    <a:pt x="1165" y="731"/>
                    <a:pt x="1165" y="731"/>
                    <a:pt x="1165" y="731"/>
                  </a:cubicBezTo>
                  <a:cubicBezTo>
                    <a:pt x="1165" y="748"/>
                    <a:pt x="1172" y="761"/>
                    <a:pt x="1182" y="760"/>
                  </a:cubicBezTo>
                  <a:cubicBezTo>
                    <a:pt x="1182" y="760"/>
                    <a:pt x="1182" y="760"/>
                    <a:pt x="1182" y="760"/>
                  </a:cubicBezTo>
                  <a:cubicBezTo>
                    <a:pt x="1192" y="759"/>
                    <a:pt x="1200" y="746"/>
                    <a:pt x="1201" y="730"/>
                  </a:cubicBezTo>
                  <a:cubicBezTo>
                    <a:pt x="1201" y="714"/>
                    <a:pt x="1194" y="702"/>
                    <a:pt x="1184" y="701"/>
                  </a:cubicBezTo>
                  <a:close/>
                  <a:moveTo>
                    <a:pt x="1219" y="701"/>
                  </a:moveTo>
                  <a:cubicBezTo>
                    <a:pt x="1219" y="701"/>
                    <a:pt x="1219" y="701"/>
                    <a:pt x="1219" y="701"/>
                  </a:cubicBezTo>
                  <a:cubicBezTo>
                    <a:pt x="1211" y="702"/>
                    <a:pt x="1203" y="714"/>
                    <a:pt x="1203" y="730"/>
                  </a:cubicBezTo>
                  <a:cubicBezTo>
                    <a:pt x="1203" y="730"/>
                    <a:pt x="1203" y="730"/>
                    <a:pt x="1203" y="730"/>
                  </a:cubicBezTo>
                  <a:cubicBezTo>
                    <a:pt x="1203" y="746"/>
                    <a:pt x="1210" y="758"/>
                    <a:pt x="1218" y="757"/>
                  </a:cubicBezTo>
                  <a:cubicBezTo>
                    <a:pt x="1218" y="757"/>
                    <a:pt x="1218" y="757"/>
                    <a:pt x="1218" y="757"/>
                  </a:cubicBezTo>
                  <a:cubicBezTo>
                    <a:pt x="1227" y="756"/>
                    <a:pt x="1233" y="744"/>
                    <a:pt x="1234" y="729"/>
                  </a:cubicBezTo>
                  <a:cubicBezTo>
                    <a:pt x="1234" y="713"/>
                    <a:pt x="1228" y="701"/>
                    <a:pt x="1219" y="701"/>
                  </a:cubicBezTo>
                  <a:close/>
                  <a:moveTo>
                    <a:pt x="1249" y="701"/>
                  </a:moveTo>
                  <a:cubicBezTo>
                    <a:pt x="1249" y="701"/>
                    <a:pt x="1249" y="701"/>
                    <a:pt x="1249" y="701"/>
                  </a:cubicBezTo>
                  <a:cubicBezTo>
                    <a:pt x="1242" y="701"/>
                    <a:pt x="1236" y="713"/>
                    <a:pt x="1236" y="728"/>
                  </a:cubicBezTo>
                  <a:cubicBezTo>
                    <a:pt x="1236" y="728"/>
                    <a:pt x="1236" y="728"/>
                    <a:pt x="1236" y="728"/>
                  </a:cubicBezTo>
                  <a:cubicBezTo>
                    <a:pt x="1236" y="744"/>
                    <a:pt x="1241" y="755"/>
                    <a:pt x="1248" y="754"/>
                  </a:cubicBezTo>
                  <a:cubicBezTo>
                    <a:pt x="1248" y="754"/>
                    <a:pt x="1248" y="754"/>
                    <a:pt x="1248" y="754"/>
                  </a:cubicBezTo>
                  <a:cubicBezTo>
                    <a:pt x="1255" y="753"/>
                    <a:pt x="1260" y="742"/>
                    <a:pt x="1261" y="727"/>
                  </a:cubicBezTo>
                  <a:cubicBezTo>
                    <a:pt x="1261" y="712"/>
                    <a:pt x="1256" y="701"/>
                    <a:pt x="1249" y="701"/>
                  </a:cubicBezTo>
                  <a:close/>
                  <a:moveTo>
                    <a:pt x="1273" y="701"/>
                  </a:moveTo>
                  <a:cubicBezTo>
                    <a:pt x="1273" y="701"/>
                    <a:pt x="1273" y="701"/>
                    <a:pt x="1273" y="701"/>
                  </a:cubicBezTo>
                  <a:cubicBezTo>
                    <a:pt x="1267" y="701"/>
                    <a:pt x="1263" y="712"/>
                    <a:pt x="1262" y="727"/>
                  </a:cubicBezTo>
                  <a:cubicBezTo>
                    <a:pt x="1262" y="727"/>
                    <a:pt x="1262" y="727"/>
                    <a:pt x="1262" y="727"/>
                  </a:cubicBezTo>
                  <a:cubicBezTo>
                    <a:pt x="1262" y="741"/>
                    <a:pt x="1266" y="752"/>
                    <a:pt x="1272" y="751"/>
                  </a:cubicBezTo>
                  <a:cubicBezTo>
                    <a:pt x="1272" y="751"/>
                    <a:pt x="1272" y="751"/>
                    <a:pt x="1272" y="751"/>
                  </a:cubicBezTo>
                  <a:cubicBezTo>
                    <a:pt x="1277" y="750"/>
                    <a:pt x="1281" y="739"/>
                    <a:pt x="1282" y="725"/>
                  </a:cubicBezTo>
                  <a:cubicBezTo>
                    <a:pt x="1282" y="712"/>
                    <a:pt x="1278" y="701"/>
                    <a:pt x="1273" y="701"/>
                  </a:cubicBezTo>
                  <a:close/>
                  <a:moveTo>
                    <a:pt x="1291" y="701"/>
                  </a:moveTo>
                  <a:cubicBezTo>
                    <a:pt x="1291" y="701"/>
                    <a:pt x="1291" y="701"/>
                    <a:pt x="1291" y="701"/>
                  </a:cubicBezTo>
                  <a:cubicBezTo>
                    <a:pt x="1287" y="701"/>
                    <a:pt x="1284" y="711"/>
                    <a:pt x="1283" y="725"/>
                  </a:cubicBezTo>
                  <a:cubicBezTo>
                    <a:pt x="1283" y="725"/>
                    <a:pt x="1283" y="725"/>
                    <a:pt x="1283" y="725"/>
                  </a:cubicBezTo>
                  <a:cubicBezTo>
                    <a:pt x="1283" y="739"/>
                    <a:pt x="1286" y="750"/>
                    <a:pt x="1290" y="749"/>
                  </a:cubicBezTo>
                  <a:cubicBezTo>
                    <a:pt x="1290" y="749"/>
                    <a:pt x="1290" y="749"/>
                    <a:pt x="1290" y="749"/>
                  </a:cubicBezTo>
                  <a:cubicBezTo>
                    <a:pt x="1293" y="748"/>
                    <a:pt x="1296" y="737"/>
                    <a:pt x="1297" y="724"/>
                  </a:cubicBezTo>
                  <a:cubicBezTo>
                    <a:pt x="1297" y="711"/>
                    <a:pt x="1302" y="701"/>
                    <a:pt x="1291" y="701"/>
                  </a:cubicBezTo>
                  <a:close/>
                  <a:moveTo>
                    <a:pt x="1303" y="700"/>
                  </a:moveTo>
                  <a:cubicBezTo>
                    <a:pt x="1299" y="704"/>
                    <a:pt x="1298" y="711"/>
                    <a:pt x="1298" y="724"/>
                  </a:cubicBezTo>
                  <a:cubicBezTo>
                    <a:pt x="1298" y="724"/>
                    <a:pt x="1298" y="724"/>
                    <a:pt x="1298" y="724"/>
                  </a:cubicBezTo>
                  <a:cubicBezTo>
                    <a:pt x="1298" y="737"/>
                    <a:pt x="1298" y="750"/>
                    <a:pt x="1302" y="746"/>
                  </a:cubicBezTo>
                  <a:cubicBezTo>
                    <a:pt x="1306" y="742"/>
                    <a:pt x="1306" y="735"/>
                    <a:pt x="1306" y="722"/>
                  </a:cubicBezTo>
                  <a:cubicBezTo>
                    <a:pt x="1307" y="710"/>
                    <a:pt x="1307" y="697"/>
                    <a:pt x="1303" y="700"/>
                  </a:cubicBezTo>
                  <a:close/>
                  <a:moveTo>
                    <a:pt x="90" y="767"/>
                  </a:moveTo>
                  <a:cubicBezTo>
                    <a:pt x="90" y="767"/>
                    <a:pt x="90" y="767"/>
                    <a:pt x="90" y="767"/>
                  </a:cubicBezTo>
                  <a:cubicBezTo>
                    <a:pt x="79" y="766"/>
                    <a:pt x="71" y="779"/>
                    <a:pt x="72" y="795"/>
                  </a:cubicBezTo>
                  <a:cubicBezTo>
                    <a:pt x="72" y="795"/>
                    <a:pt x="72" y="795"/>
                    <a:pt x="72" y="795"/>
                  </a:cubicBezTo>
                  <a:cubicBezTo>
                    <a:pt x="73" y="811"/>
                    <a:pt x="82" y="825"/>
                    <a:pt x="94" y="826"/>
                  </a:cubicBezTo>
                  <a:cubicBezTo>
                    <a:pt x="94" y="826"/>
                    <a:pt x="94" y="826"/>
                    <a:pt x="94" y="826"/>
                  </a:cubicBezTo>
                  <a:cubicBezTo>
                    <a:pt x="105" y="828"/>
                    <a:pt x="113" y="816"/>
                    <a:pt x="112" y="799"/>
                  </a:cubicBezTo>
                  <a:cubicBezTo>
                    <a:pt x="111" y="782"/>
                    <a:pt x="101" y="768"/>
                    <a:pt x="90" y="767"/>
                  </a:cubicBezTo>
                  <a:close/>
                  <a:moveTo>
                    <a:pt x="189" y="772"/>
                  </a:moveTo>
                  <a:cubicBezTo>
                    <a:pt x="189" y="772"/>
                    <a:pt x="189" y="772"/>
                    <a:pt x="189" y="772"/>
                  </a:cubicBezTo>
                  <a:cubicBezTo>
                    <a:pt x="174" y="772"/>
                    <a:pt x="165" y="785"/>
                    <a:pt x="165" y="803"/>
                  </a:cubicBezTo>
                  <a:cubicBezTo>
                    <a:pt x="165" y="803"/>
                    <a:pt x="165" y="803"/>
                    <a:pt x="165" y="803"/>
                  </a:cubicBezTo>
                  <a:cubicBezTo>
                    <a:pt x="167" y="821"/>
                    <a:pt x="179" y="835"/>
                    <a:pt x="192" y="837"/>
                  </a:cubicBezTo>
                  <a:cubicBezTo>
                    <a:pt x="192" y="837"/>
                    <a:pt x="192" y="837"/>
                    <a:pt x="192" y="837"/>
                  </a:cubicBezTo>
                  <a:cubicBezTo>
                    <a:pt x="207" y="838"/>
                    <a:pt x="217" y="825"/>
                    <a:pt x="217" y="807"/>
                  </a:cubicBezTo>
                  <a:cubicBezTo>
                    <a:pt x="215" y="788"/>
                    <a:pt x="203" y="773"/>
                    <a:pt x="189" y="772"/>
                  </a:cubicBezTo>
                  <a:close/>
                  <a:moveTo>
                    <a:pt x="916" y="778"/>
                  </a:moveTo>
                  <a:cubicBezTo>
                    <a:pt x="916" y="778"/>
                    <a:pt x="916" y="778"/>
                    <a:pt x="916" y="778"/>
                  </a:cubicBezTo>
                  <a:cubicBezTo>
                    <a:pt x="898" y="779"/>
                    <a:pt x="884" y="795"/>
                    <a:pt x="883" y="814"/>
                  </a:cubicBezTo>
                  <a:cubicBezTo>
                    <a:pt x="883" y="814"/>
                    <a:pt x="883" y="814"/>
                    <a:pt x="883" y="814"/>
                  </a:cubicBezTo>
                  <a:cubicBezTo>
                    <a:pt x="883" y="834"/>
                    <a:pt x="896" y="847"/>
                    <a:pt x="913" y="847"/>
                  </a:cubicBezTo>
                  <a:cubicBezTo>
                    <a:pt x="913" y="847"/>
                    <a:pt x="913" y="847"/>
                    <a:pt x="913" y="847"/>
                  </a:cubicBezTo>
                  <a:cubicBezTo>
                    <a:pt x="930" y="845"/>
                    <a:pt x="944" y="830"/>
                    <a:pt x="945" y="811"/>
                  </a:cubicBezTo>
                  <a:cubicBezTo>
                    <a:pt x="946" y="792"/>
                    <a:pt x="933" y="778"/>
                    <a:pt x="916" y="778"/>
                  </a:cubicBezTo>
                  <a:close/>
                  <a:moveTo>
                    <a:pt x="981" y="775"/>
                  </a:moveTo>
                  <a:cubicBezTo>
                    <a:pt x="981" y="775"/>
                    <a:pt x="981" y="775"/>
                    <a:pt x="981" y="775"/>
                  </a:cubicBezTo>
                  <a:cubicBezTo>
                    <a:pt x="964" y="776"/>
                    <a:pt x="951" y="792"/>
                    <a:pt x="950" y="811"/>
                  </a:cubicBezTo>
                  <a:cubicBezTo>
                    <a:pt x="950" y="811"/>
                    <a:pt x="950" y="811"/>
                    <a:pt x="950" y="811"/>
                  </a:cubicBezTo>
                  <a:cubicBezTo>
                    <a:pt x="949" y="830"/>
                    <a:pt x="961" y="843"/>
                    <a:pt x="977" y="842"/>
                  </a:cubicBezTo>
                  <a:cubicBezTo>
                    <a:pt x="977" y="842"/>
                    <a:pt x="977" y="842"/>
                    <a:pt x="977" y="842"/>
                  </a:cubicBezTo>
                  <a:cubicBezTo>
                    <a:pt x="993" y="841"/>
                    <a:pt x="1006" y="826"/>
                    <a:pt x="1007" y="807"/>
                  </a:cubicBezTo>
                  <a:cubicBezTo>
                    <a:pt x="1008" y="789"/>
                    <a:pt x="997" y="775"/>
                    <a:pt x="981" y="775"/>
                  </a:cubicBezTo>
                  <a:close/>
                  <a:moveTo>
                    <a:pt x="1040" y="773"/>
                  </a:moveTo>
                  <a:cubicBezTo>
                    <a:pt x="1025" y="774"/>
                    <a:pt x="1012" y="789"/>
                    <a:pt x="1012" y="807"/>
                  </a:cubicBezTo>
                  <a:cubicBezTo>
                    <a:pt x="1012" y="807"/>
                    <a:pt x="1012" y="807"/>
                    <a:pt x="1012" y="807"/>
                  </a:cubicBezTo>
                  <a:cubicBezTo>
                    <a:pt x="1010" y="825"/>
                    <a:pt x="1022" y="839"/>
                    <a:pt x="1036" y="838"/>
                  </a:cubicBezTo>
                  <a:cubicBezTo>
                    <a:pt x="1036" y="838"/>
                    <a:pt x="1036" y="838"/>
                    <a:pt x="1036" y="838"/>
                  </a:cubicBezTo>
                  <a:cubicBezTo>
                    <a:pt x="1051" y="836"/>
                    <a:pt x="1062" y="821"/>
                    <a:pt x="1064" y="804"/>
                  </a:cubicBezTo>
                  <a:cubicBezTo>
                    <a:pt x="1064" y="786"/>
                    <a:pt x="1054" y="772"/>
                    <a:pt x="1040" y="773"/>
                  </a:cubicBezTo>
                  <a:close/>
                  <a:moveTo>
                    <a:pt x="1093" y="770"/>
                  </a:moveTo>
                  <a:cubicBezTo>
                    <a:pt x="1093" y="770"/>
                    <a:pt x="1093" y="770"/>
                    <a:pt x="1093" y="770"/>
                  </a:cubicBezTo>
                  <a:cubicBezTo>
                    <a:pt x="1080" y="771"/>
                    <a:pt x="1069" y="786"/>
                    <a:pt x="1068" y="803"/>
                  </a:cubicBezTo>
                  <a:cubicBezTo>
                    <a:pt x="1068" y="803"/>
                    <a:pt x="1068" y="803"/>
                    <a:pt x="1068" y="803"/>
                  </a:cubicBezTo>
                  <a:cubicBezTo>
                    <a:pt x="1067" y="821"/>
                    <a:pt x="1077" y="834"/>
                    <a:pt x="1089" y="833"/>
                  </a:cubicBezTo>
                  <a:cubicBezTo>
                    <a:pt x="1089" y="833"/>
                    <a:pt x="1089" y="833"/>
                    <a:pt x="1089" y="833"/>
                  </a:cubicBezTo>
                  <a:cubicBezTo>
                    <a:pt x="1103" y="831"/>
                    <a:pt x="1113" y="816"/>
                    <a:pt x="1114" y="800"/>
                  </a:cubicBezTo>
                  <a:cubicBezTo>
                    <a:pt x="1115" y="782"/>
                    <a:pt x="1106" y="770"/>
                    <a:pt x="1093" y="770"/>
                  </a:cubicBezTo>
                  <a:close/>
                  <a:moveTo>
                    <a:pt x="1141" y="767"/>
                  </a:moveTo>
                  <a:cubicBezTo>
                    <a:pt x="1141" y="767"/>
                    <a:pt x="1141" y="767"/>
                    <a:pt x="1141" y="767"/>
                  </a:cubicBezTo>
                  <a:cubicBezTo>
                    <a:pt x="1129" y="768"/>
                    <a:pt x="1119" y="782"/>
                    <a:pt x="1118" y="799"/>
                  </a:cubicBezTo>
                  <a:cubicBezTo>
                    <a:pt x="1118" y="799"/>
                    <a:pt x="1118" y="799"/>
                    <a:pt x="1118" y="799"/>
                  </a:cubicBezTo>
                  <a:cubicBezTo>
                    <a:pt x="1117" y="817"/>
                    <a:pt x="1125" y="828"/>
                    <a:pt x="1137" y="827"/>
                  </a:cubicBezTo>
                  <a:cubicBezTo>
                    <a:pt x="1137" y="827"/>
                    <a:pt x="1137" y="827"/>
                    <a:pt x="1137" y="827"/>
                  </a:cubicBezTo>
                  <a:cubicBezTo>
                    <a:pt x="1148" y="826"/>
                    <a:pt x="1158" y="812"/>
                    <a:pt x="1159" y="796"/>
                  </a:cubicBezTo>
                  <a:cubicBezTo>
                    <a:pt x="1160" y="779"/>
                    <a:pt x="1152" y="767"/>
                    <a:pt x="1141" y="767"/>
                  </a:cubicBezTo>
                  <a:close/>
                  <a:moveTo>
                    <a:pt x="1182" y="764"/>
                  </a:moveTo>
                  <a:cubicBezTo>
                    <a:pt x="1182" y="764"/>
                    <a:pt x="1182" y="764"/>
                    <a:pt x="1182" y="764"/>
                  </a:cubicBezTo>
                  <a:cubicBezTo>
                    <a:pt x="1172" y="765"/>
                    <a:pt x="1163" y="779"/>
                    <a:pt x="1162" y="795"/>
                  </a:cubicBezTo>
                  <a:cubicBezTo>
                    <a:pt x="1162" y="795"/>
                    <a:pt x="1162" y="795"/>
                    <a:pt x="1162" y="795"/>
                  </a:cubicBezTo>
                  <a:cubicBezTo>
                    <a:pt x="1161" y="812"/>
                    <a:pt x="1168" y="823"/>
                    <a:pt x="1178" y="822"/>
                  </a:cubicBezTo>
                  <a:cubicBezTo>
                    <a:pt x="1178" y="822"/>
                    <a:pt x="1178" y="822"/>
                    <a:pt x="1178" y="822"/>
                  </a:cubicBezTo>
                  <a:cubicBezTo>
                    <a:pt x="1188" y="820"/>
                    <a:pt x="1196" y="807"/>
                    <a:pt x="1198" y="791"/>
                  </a:cubicBezTo>
                  <a:cubicBezTo>
                    <a:pt x="1199" y="775"/>
                    <a:pt x="1192" y="764"/>
                    <a:pt x="1182" y="764"/>
                  </a:cubicBezTo>
                  <a:close/>
                  <a:moveTo>
                    <a:pt x="1218" y="761"/>
                  </a:moveTo>
                  <a:cubicBezTo>
                    <a:pt x="1218" y="761"/>
                    <a:pt x="1218" y="761"/>
                    <a:pt x="1218" y="761"/>
                  </a:cubicBezTo>
                  <a:cubicBezTo>
                    <a:pt x="1209" y="762"/>
                    <a:pt x="1202" y="775"/>
                    <a:pt x="1200" y="791"/>
                  </a:cubicBezTo>
                  <a:cubicBezTo>
                    <a:pt x="1200" y="791"/>
                    <a:pt x="1200" y="791"/>
                    <a:pt x="1200" y="791"/>
                  </a:cubicBezTo>
                  <a:cubicBezTo>
                    <a:pt x="1200" y="807"/>
                    <a:pt x="1206" y="818"/>
                    <a:pt x="1214" y="816"/>
                  </a:cubicBezTo>
                  <a:cubicBezTo>
                    <a:pt x="1214" y="816"/>
                    <a:pt x="1214" y="816"/>
                    <a:pt x="1214" y="816"/>
                  </a:cubicBezTo>
                  <a:cubicBezTo>
                    <a:pt x="1223" y="815"/>
                    <a:pt x="1229" y="802"/>
                    <a:pt x="1231" y="787"/>
                  </a:cubicBezTo>
                  <a:cubicBezTo>
                    <a:pt x="1231" y="772"/>
                    <a:pt x="1226" y="761"/>
                    <a:pt x="1218" y="761"/>
                  </a:cubicBezTo>
                  <a:close/>
                  <a:moveTo>
                    <a:pt x="1248" y="758"/>
                  </a:moveTo>
                  <a:cubicBezTo>
                    <a:pt x="1248" y="758"/>
                    <a:pt x="1248" y="758"/>
                    <a:pt x="1248" y="758"/>
                  </a:cubicBezTo>
                  <a:cubicBezTo>
                    <a:pt x="1240" y="759"/>
                    <a:pt x="1234" y="772"/>
                    <a:pt x="1233" y="787"/>
                  </a:cubicBezTo>
                  <a:cubicBezTo>
                    <a:pt x="1233" y="787"/>
                    <a:pt x="1233" y="787"/>
                    <a:pt x="1233" y="787"/>
                  </a:cubicBezTo>
                  <a:cubicBezTo>
                    <a:pt x="1232" y="802"/>
                    <a:pt x="1237" y="812"/>
                    <a:pt x="1244" y="811"/>
                  </a:cubicBezTo>
                  <a:cubicBezTo>
                    <a:pt x="1244" y="811"/>
                    <a:pt x="1244" y="811"/>
                    <a:pt x="1244" y="811"/>
                  </a:cubicBezTo>
                  <a:cubicBezTo>
                    <a:pt x="1250" y="809"/>
                    <a:pt x="1257" y="797"/>
                    <a:pt x="1258" y="783"/>
                  </a:cubicBezTo>
                  <a:cubicBezTo>
                    <a:pt x="1259" y="768"/>
                    <a:pt x="1255" y="758"/>
                    <a:pt x="1248" y="758"/>
                  </a:cubicBezTo>
                  <a:close/>
                  <a:moveTo>
                    <a:pt x="1271" y="755"/>
                  </a:moveTo>
                  <a:cubicBezTo>
                    <a:pt x="1271" y="755"/>
                    <a:pt x="1271" y="755"/>
                    <a:pt x="1271" y="755"/>
                  </a:cubicBezTo>
                  <a:cubicBezTo>
                    <a:pt x="1266" y="756"/>
                    <a:pt x="1261" y="768"/>
                    <a:pt x="1259" y="782"/>
                  </a:cubicBezTo>
                  <a:cubicBezTo>
                    <a:pt x="1259" y="782"/>
                    <a:pt x="1259" y="782"/>
                    <a:pt x="1259" y="782"/>
                  </a:cubicBezTo>
                  <a:cubicBezTo>
                    <a:pt x="1259" y="797"/>
                    <a:pt x="1262" y="807"/>
                    <a:pt x="1267" y="805"/>
                  </a:cubicBezTo>
                  <a:cubicBezTo>
                    <a:pt x="1267" y="805"/>
                    <a:pt x="1267" y="805"/>
                    <a:pt x="1267" y="805"/>
                  </a:cubicBezTo>
                  <a:cubicBezTo>
                    <a:pt x="1272" y="804"/>
                    <a:pt x="1278" y="792"/>
                    <a:pt x="1279" y="778"/>
                  </a:cubicBezTo>
                  <a:cubicBezTo>
                    <a:pt x="1280" y="765"/>
                    <a:pt x="1277" y="754"/>
                    <a:pt x="1271" y="755"/>
                  </a:cubicBezTo>
                  <a:close/>
                  <a:moveTo>
                    <a:pt x="1289" y="752"/>
                  </a:moveTo>
                  <a:cubicBezTo>
                    <a:pt x="1289" y="752"/>
                    <a:pt x="1289" y="752"/>
                    <a:pt x="1289" y="752"/>
                  </a:cubicBezTo>
                  <a:cubicBezTo>
                    <a:pt x="1286" y="753"/>
                    <a:pt x="1281" y="764"/>
                    <a:pt x="1280" y="778"/>
                  </a:cubicBezTo>
                  <a:cubicBezTo>
                    <a:pt x="1280" y="778"/>
                    <a:pt x="1280" y="778"/>
                    <a:pt x="1280" y="778"/>
                  </a:cubicBezTo>
                  <a:cubicBezTo>
                    <a:pt x="1279" y="792"/>
                    <a:pt x="1281" y="801"/>
                    <a:pt x="1285" y="800"/>
                  </a:cubicBezTo>
                  <a:cubicBezTo>
                    <a:pt x="1285" y="800"/>
                    <a:pt x="1285" y="800"/>
                    <a:pt x="1285" y="800"/>
                  </a:cubicBezTo>
                  <a:cubicBezTo>
                    <a:pt x="1289" y="798"/>
                    <a:pt x="1293" y="787"/>
                    <a:pt x="1294" y="774"/>
                  </a:cubicBezTo>
                  <a:cubicBezTo>
                    <a:pt x="1295" y="761"/>
                    <a:pt x="1293" y="751"/>
                    <a:pt x="1289" y="752"/>
                  </a:cubicBezTo>
                  <a:close/>
                  <a:moveTo>
                    <a:pt x="1302" y="749"/>
                  </a:moveTo>
                  <a:cubicBezTo>
                    <a:pt x="1299" y="753"/>
                    <a:pt x="1296" y="761"/>
                    <a:pt x="1295" y="774"/>
                  </a:cubicBezTo>
                  <a:cubicBezTo>
                    <a:pt x="1295" y="774"/>
                    <a:pt x="1295" y="774"/>
                    <a:pt x="1295" y="774"/>
                  </a:cubicBezTo>
                  <a:cubicBezTo>
                    <a:pt x="1294" y="786"/>
                    <a:pt x="1294" y="798"/>
                    <a:pt x="1297" y="794"/>
                  </a:cubicBezTo>
                  <a:cubicBezTo>
                    <a:pt x="1301" y="790"/>
                    <a:pt x="1303" y="782"/>
                    <a:pt x="1304" y="770"/>
                  </a:cubicBezTo>
                  <a:cubicBezTo>
                    <a:pt x="1304" y="757"/>
                    <a:pt x="1304" y="745"/>
                    <a:pt x="1302" y="749"/>
                  </a:cubicBezTo>
                  <a:close/>
                  <a:moveTo>
                    <a:pt x="94" y="831"/>
                  </a:moveTo>
                  <a:cubicBezTo>
                    <a:pt x="94" y="831"/>
                    <a:pt x="94" y="831"/>
                    <a:pt x="94" y="831"/>
                  </a:cubicBezTo>
                  <a:cubicBezTo>
                    <a:pt x="83" y="830"/>
                    <a:pt x="76" y="841"/>
                    <a:pt x="77" y="857"/>
                  </a:cubicBezTo>
                  <a:cubicBezTo>
                    <a:pt x="77" y="857"/>
                    <a:pt x="77" y="857"/>
                    <a:pt x="77" y="857"/>
                  </a:cubicBezTo>
                  <a:cubicBezTo>
                    <a:pt x="79" y="873"/>
                    <a:pt x="89" y="887"/>
                    <a:pt x="100" y="889"/>
                  </a:cubicBezTo>
                  <a:cubicBezTo>
                    <a:pt x="100" y="889"/>
                    <a:pt x="100" y="889"/>
                    <a:pt x="100" y="889"/>
                  </a:cubicBezTo>
                  <a:cubicBezTo>
                    <a:pt x="111" y="891"/>
                    <a:pt x="119" y="880"/>
                    <a:pt x="117" y="863"/>
                  </a:cubicBezTo>
                  <a:cubicBezTo>
                    <a:pt x="115" y="847"/>
                    <a:pt x="105" y="833"/>
                    <a:pt x="94" y="831"/>
                  </a:cubicBezTo>
                  <a:close/>
                  <a:moveTo>
                    <a:pt x="140" y="836"/>
                  </a:moveTo>
                  <a:cubicBezTo>
                    <a:pt x="140" y="836"/>
                    <a:pt x="140" y="836"/>
                    <a:pt x="140" y="836"/>
                  </a:cubicBezTo>
                  <a:cubicBezTo>
                    <a:pt x="128" y="835"/>
                    <a:pt x="119" y="847"/>
                    <a:pt x="121" y="864"/>
                  </a:cubicBezTo>
                  <a:cubicBezTo>
                    <a:pt x="121" y="864"/>
                    <a:pt x="121" y="864"/>
                    <a:pt x="121" y="864"/>
                  </a:cubicBezTo>
                  <a:cubicBezTo>
                    <a:pt x="123" y="880"/>
                    <a:pt x="134" y="894"/>
                    <a:pt x="146" y="896"/>
                  </a:cubicBezTo>
                  <a:cubicBezTo>
                    <a:pt x="146" y="896"/>
                    <a:pt x="146" y="896"/>
                    <a:pt x="146" y="896"/>
                  </a:cubicBezTo>
                  <a:cubicBezTo>
                    <a:pt x="159" y="898"/>
                    <a:pt x="168" y="887"/>
                    <a:pt x="167" y="870"/>
                  </a:cubicBezTo>
                  <a:cubicBezTo>
                    <a:pt x="165" y="853"/>
                    <a:pt x="153" y="838"/>
                    <a:pt x="140" y="836"/>
                  </a:cubicBezTo>
                  <a:close/>
                  <a:moveTo>
                    <a:pt x="251" y="846"/>
                  </a:moveTo>
                  <a:cubicBezTo>
                    <a:pt x="251" y="846"/>
                    <a:pt x="251" y="846"/>
                    <a:pt x="251" y="846"/>
                  </a:cubicBezTo>
                  <a:cubicBezTo>
                    <a:pt x="235" y="846"/>
                    <a:pt x="224" y="859"/>
                    <a:pt x="226" y="876"/>
                  </a:cubicBezTo>
                  <a:cubicBezTo>
                    <a:pt x="226" y="876"/>
                    <a:pt x="226" y="876"/>
                    <a:pt x="226" y="876"/>
                  </a:cubicBezTo>
                  <a:cubicBezTo>
                    <a:pt x="228" y="894"/>
                    <a:pt x="240" y="908"/>
                    <a:pt x="256" y="910"/>
                  </a:cubicBezTo>
                  <a:cubicBezTo>
                    <a:pt x="256" y="910"/>
                    <a:pt x="256" y="910"/>
                    <a:pt x="256" y="910"/>
                  </a:cubicBezTo>
                  <a:cubicBezTo>
                    <a:pt x="271" y="912"/>
                    <a:pt x="283" y="900"/>
                    <a:pt x="282" y="881"/>
                  </a:cubicBezTo>
                  <a:cubicBezTo>
                    <a:pt x="280" y="863"/>
                    <a:pt x="266" y="848"/>
                    <a:pt x="251" y="846"/>
                  </a:cubicBezTo>
                  <a:close/>
                  <a:moveTo>
                    <a:pt x="913" y="852"/>
                  </a:moveTo>
                  <a:cubicBezTo>
                    <a:pt x="913" y="852"/>
                    <a:pt x="913" y="852"/>
                    <a:pt x="913" y="852"/>
                  </a:cubicBezTo>
                  <a:cubicBezTo>
                    <a:pt x="895" y="853"/>
                    <a:pt x="881" y="869"/>
                    <a:pt x="879" y="887"/>
                  </a:cubicBezTo>
                  <a:cubicBezTo>
                    <a:pt x="879" y="887"/>
                    <a:pt x="879" y="887"/>
                    <a:pt x="879" y="887"/>
                  </a:cubicBezTo>
                  <a:cubicBezTo>
                    <a:pt x="878" y="906"/>
                    <a:pt x="891" y="919"/>
                    <a:pt x="908" y="918"/>
                  </a:cubicBezTo>
                  <a:cubicBezTo>
                    <a:pt x="908" y="918"/>
                    <a:pt x="908" y="918"/>
                    <a:pt x="908" y="918"/>
                  </a:cubicBezTo>
                  <a:cubicBezTo>
                    <a:pt x="925" y="916"/>
                    <a:pt x="940" y="901"/>
                    <a:pt x="941" y="883"/>
                  </a:cubicBezTo>
                  <a:cubicBezTo>
                    <a:pt x="942" y="864"/>
                    <a:pt x="930" y="851"/>
                    <a:pt x="913" y="852"/>
                  </a:cubicBezTo>
                  <a:close/>
                  <a:moveTo>
                    <a:pt x="977" y="847"/>
                  </a:moveTo>
                  <a:cubicBezTo>
                    <a:pt x="977" y="847"/>
                    <a:pt x="977" y="847"/>
                    <a:pt x="977" y="847"/>
                  </a:cubicBezTo>
                  <a:cubicBezTo>
                    <a:pt x="961" y="849"/>
                    <a:pt x="947" y="864"/>
                    <a:pt x="946" y="882"/>
                  </a:cubicBezTo>
                  <a:cubicBezTo>
                    <a:pt x="946" y="882"/>
                    <a:pt x="946" y="882"/>
                    <a:pt x="946" y="882"/>
                  </a:cubicBezTo>
                  <a:cubicBezTo>
                    <a:pt x="945" y="900"/>
                    <a:pt x="956" y="913"/>
                    <a:pt x="972" y="911"/>
                  </a:cubicBezTo>
                  <a:cubicBezTo>
                    <a:pt x="972" y="911"/>
                    <a:pt x="972" y="911"/>
                    <a:pt x="972" y="911"/>
                  </a:cubicBezTo>
                  <a:cubicBezTo>
                    <a:pt x="988" y="909"/>
                    <a:pt x="1001" y="895"/>
                    <a:pt x="1003" y="877"/>
                  </a:cubicBezTo>
                  <a:cubicBezTo>
                    <a:pt x="1004" y="859"/>
                    <a:pt x="993" y="846"/>
                    <a:pt x="977" y="847"/>
                  </a:cubicBezTo>
                  <a:close/>
                  <a:moveTo>
                    <a:pt x="1036" y="842"/>
                  </a:moveTo>
                  <a:cubicBezTo>
                    <a:pt x="1036" y="842"/>
                    <a:pt x="1036" y="842"/>
                    <a:pt x="1036" y="842"/>
                  </a:cubicBezTo>
                  <a:cubicBezTo>
                    <a:pt x="1021" y="844"/>
                    <a:pt x="1009" y="859"/>
                    <a:pt x="1007" y="877"/>
                  </a:cubicBezTo>
                  <a:cubicBezTo>
                    <a:pt x="1007" y="877"/>
                    <a:pt x="1007" y="877"/>
                    <a:pt x="1007" y="877"/>
                  </a:cubicBezTo>
                  <a:cubicBezTo>
                    <a:pt x="1006" y="894"/>
                    <a:pt x="1015" y="906"/>
                    <a:pt x="1030" y="905"/>
                  </a:cubicBezTo>
                  <a:cubicBezTo>
                    <a:pt x="1030" y="905"/>
                    <a:pt x="1030" y="905"/>
                    <a:pt x="1030" y="905"/>
                  </a:cubicBezTo>
                  <a:cubicBezTo>
                    <a:pt x="1045" y="903"/>
                    <a:pt x="1057" y="888"/>
                    <a:pt x="1059" y="871"/>
                  </a:cubicBezTo>
                  <a:cubicBezTo>
                    <a:pt x="1060" y="854"/>
                    <a:pt x="1050" y="841"/>
                    <a:pt x="1036" y="842"/>
                  </a:cubicBezTo>
                  <a:close/>
                  <a:moveTo>
                    <a:pt x="1089" y="837"/>
                  </a:moveTo>
                  <a:cubicBezTo>
                    <a:pt x="1089" y="837"/>
                    <a:pt x="1089" y="837"/>
                    <a:pt x="1089" y="837"/>
                  </a:cubicBezTo>
                  <a:cubicBezTo>
                    <a:pt x="1076" y="839"/>
                    <a:pt x="1064" y="853"/>
                    <a:pt x="1063" y="871"/>
                  </a:cubicBezTo>
                  <a:cubicBezTo>
                    <a:pt x="1063" y="871"/>
                    <a:pt x="1063" y="871"/>
                    <a:pt x="1063" y="871"/>
                  </a:cubicBezTo>
                  <a:cubicBezTo>
                    <a:pt x="1061" y="888"/>
                    <a:pt x="1071" y="899"/>
                    <a:pt x="1083" y="897"/>
                  </a:cubicBezTo>
                  <a:cubicBezTo>
                    <a:pt x="1083" y="897"/>
                    <a:pt x="1083" y="897"/>
                    <a:pt x="1083" y="897"/>
                  </a:cubicBezTo>
                  <a:cubicBezTo>
                    <a:pt x="1096" y="895"/>
                    <a:pt x="1107" y="881"/>
                    <a:pt x="1109" y="865"/>
                  </a:cubicBezTo>
                  <a:cubicBezTo>
                    <a:pt x="1111" y="848"/>
                    <a:pt x="1102" y="836"/>
                    <a:pt x="1089" y="837"/>
                  </a:cubicBezTo>
                  <a:close/>
                  <a:moveTo>
                    <a:pt x="1137" y="832"/>
                  </a:moveTo>
                  <a:cubicBezTo>
                    <a:pt x="1137" y="832"/>
                    <a:pt x="1137" y="832"/>
                    <a:pt x="1137" y="832"/>
                  </a:cubicBezTo>
                  <a:cubicBezTo>
                    <a:pt x="1125" y="833"/>
                    <a:pt x="1115" y="848"/>
                    <a:pt x="1113" y="864"/>
                  </a:cubicBezTo>
                  <a:cubicBezTo>
                    <a:pt x="1113" y="864"/>
                    <a:pt x="1113" y="864"/>
                    <a:pt x="1113" y="864"/>
                  </a:cubicBezTo>
                  <a:cubicBezTo>
                    <a:pt x="1111" y="881"/>
                    <a:pt x="1119" y="892"/>
                    <a:pt x="1130" y="890"/>
                  </a:cubicBezTo>
                  <a:cubicBezTo>
                    <a:pt x="1130" y="890"/>
                    <a:pt x="1130" y="890"/>
                    <a:pt x="1130" y="890"/>
                  </a:cubicBezTo>
                  <a:cubicBezTo>
                    <a:pt x="1142" y="888"/>
                    <a:pt x="1152" y="874"/>
                    <a:pt x="1154" y="858"/>
                  </a:cubicBezTo>
                  <a:cubicBezTo>
                    <a:pt x="1155" y="842"/>
                    <a:pt x="1148" y="830"/>
                    <a:pt x="1137" y="832"/>
                  </a:cubicBezTo>
                  <a:close/>
                  <a:moveTo>
                    <a:pt x="1178" y="826"/>
                  </a:moveTo>
                  <a:cubicBezTo>
                    <a:pt x="1178" y="826"/>
                    <a:pt x="1178" y="826"/>
                    <a:pt x="1178" y="826"/>
                  </a:cubicBezTo>
                  <a:cubicBezTo>
                    <a:pt x="1168" y="828"/>
                    <a:pt x="1159" y="842"/>
                    <a:pt x="1157" y="858"/>
                  </a:cubicBezTo>
                  <a:cubicBezTo>
                    <a:pt x="1157" y="858"/>
                    <a:pt x="1157" y="858"/>
                    <a:pt x="1157" y="858"/>
                  </a:cubicBezTo>
                  <a:cubicBezTo>
                    <a:pt x="1155" y="874"/>
                    <a:pt x="1161" y="884"/>
                    <a:pt x="1172" y="882"/>
                  </a:cubicBezTo>
                  <a:cubicBezTo>
                    <a:pt x="1172" y="882"/>
                    <a:pt x="1172" y="882"/>
                    <a:pt x="1172" y="882"/>
                  </a:cubicBezTo>
                  <a:cubicBezTo>
                    <a:pt x="1182" y="880"/>
                    <a:pt x="1190" y="867"/>
                    <a:pt x="1192" y="851"/>
                  </a:cubicBezTo>
                  <a:cubicBezTo>
                    <a:pt x="1194" y="836"/>
                    <a:pt x="1188" y="825"/>
                    <a:pt x="1178" y="826"/>
                  </a:cubicBezTo>
                  <a:close/>
                  <a:moveTo>
                    <a:pt x="1214" y="820"/>
                  </a:moveTo>
                  <a:cubicBezTo>
                    <a:pt x="1214" y="820"/>
                    <a:pt x="1214" y="820"/>
                    <a:pt x="1214" y="820"/>
                  </a:cubicBezTo>
                  <a:cubicBezTo>
                    <a:pt x="1205" y="822"/>
                    <a:pt x="1197" y="835"/>
                    <a:pt x="1195" y="851"/>
                  </a:cubicBezTo>
                  <a:cubicBezTo>
                    <a:pt x="1195" y="851"/>
                    <a:pt x="1195" y="851"/>
                    <a:pt x="1195" y="851"/>
                  </a:cubicBezTo>
                  <a:cubicBezTo>
                    <a:pt x="1193" y="866"/>
                    <a:pt x="1199" y="876"/>
                    <a:pt x="1207" y="874"/>
                  </a:cubicBezTo>
                  <a:cubicBezTo>
                    <a:pt x="1207" y="874"/>
                    <a:pt x="1207" y="874"/>
                    <a:pt x="1207" y="874"/>
                  </a:cubicBezTo>
                  <a:cubicBezTo>
                    <a:pt x="1216" y="872"/>
                    <a:pt x="1223" y="859"/>
                    <a:pt x="1225" y="844"/>
                  </a:cubicBezTo>
                  <a:cubicBezTo>
                    <a:pt x="1227" y="830"/>
                    <a:pt x="1222" y="819"/>
                    <a:pt x="1214" y="820"/>
                  </a:cubicBezTo>
                  <a:close/>
                  <a:moveTo>
                    <a:pt x="1243" y="815"/>
                  </a:moveTo>
                  <a:cubicBezTo>
                    <a:pt x="1243" y="815"/>
                    <a:pt x="1243" y="815"/>
                    <a:pt x="1243" y="815"/>
                  </a:cubicBezTo>
                  <a:cubicBezTo>
                    <a:pt x="1236" y="817"/>
                    <a:pt x="1229" y="829"/>
                    <a:pt x="1227" y="844"/>
                  </a:cubicBezTo>
                  <a:cubicBezTo>
                    <a:pt x="1227" y="844"/>
                    <a:pt x="1227" y="844"/>
                    <a:pt x="1227" y="844"/>
                  </a:cubicBezTo>
                  <a:cubicBezTo>
                    <a:pt x="1226" y="859"/>
                    <a:pt x="1230" y="868"/>
                    <a:pt x="1237" y="866"/>
                  </a:cubicBezTo>
                  <a:cubicBezTo>
                    <a:pt x="1237" y="866"/>
                    <a:pt x="1237" y="866"/>
                    <a:pt x="1237" y="866"/>
                  </a:cubicBezTo>
                  <a:cubicBezTo>
                    <a:pt x="1244" y="864"/>
                    <a:pt x="1250" y="851"/>
                    <a:pt x="1252" y="837"/>
                  </a:cubicBezTo>
                  <a:cubicBezTo>
                    <a:pt x="1254" y="823"/>
                    <a:pt x="1250" y="814"/>
                    <a:pt x="1243" y="815"/>
                  </a:cubicBezTo>
                  <a:close/>
                  <a:moveTo>
                    <a:pt x="1267" y="809"/>
                  </a:moveTo>
                  <a:cubicBezTo>
                    <a:pt x="1267" y="809"/>
                    <a:pt x="1267" y="809"/>
                    <a:pt x="1267" y="809"/>
                  </a:cubicBezTo>
                  <a:cubicBezTo>
                    <a:pt x="1262" y="811"/>
                    <a:pt x="1256" y="823"/>
                    <a:pt x="1254" y="837"/>
                  </a:cubicBezTo>
                  <a:cubicBezTo>
                    <a:pt x="1254" y="837"/>
                    <a:pt x="1254" y="837"/>
                    <a:pt x="1254" y="837"/>
                  </a:cubicBezTo>
                  <a:cubicBezTo>
                    <a:pt x="1252" y="851"/>
                    <a:pt x="1255" y="860"/>
                    <a:pt x="1260" y="858"/>
                  </a:cubicBezTo>
                  <a:cubicBezTo>
                    <a:pt x="1260" y="858"/>
                    <a:pt x="1260" y="858"/>
                    <a:pt x="1260" y="858"/>
                  </a:cubicBezTo>
                  <a:cubicBezTo>
                    <a:pt x="1266" y="855"/>
                    <a:pt x="1271" y="844"/>
                    <a:pt x="1273" y="830"/>
                  </a:cubicBezTo>
                  <a:cubicBezTo>
                    <a:pt x="1274" y="817"/>
                    <a:pt x="1272" y="808"/>
                    <a:pt x="1267" y="809"/>
                  </a:cubicBezTo>
                  <a:close/>
                  <a:moveTo>
                    <a:pt x="1285" y="803"/>
                  </a:moveTo>
                  <a:cubicBezTo>
                    <a:pt x="1285" y="803"/>
                    <a:pt x="1285" y="803"/>
                    <a:pt x="1285" y="803"/>
                  </a:cubicBezTo>
                  <a:cubicBezTo>
                    <a:pt x="1281" y="805"/>
                    <a:pt x="1277" y="817"/>
                    <a:pt x="1274" y="830"/>
                  </a:cubicBezTo>
                  <a:cubicBezTo>
                    <a:pt x="1274" y="830"/>
                    <a:pt x="1274" y="830"/>
                    <a:pt x="1274" y="830"/>
                  </a:cubicBezTo>
                  <a:cubicBezTo>
                    <a:pt x="1273" y="843"/>
                    <a:pt x="1275" y="851"/>
                    <a:pt x="1278" y="849"/>
                  </a:cubicBezTo>
                  <a:cubicBezTo>
                    <a:pt x="1278" y="849"/>
                    <a:pt x="1278" y="849"/>
                    <a:pt x="1278" y="849"/>
                  </a:cubicBezTo>
                  <a:cubicBezTo>
                    <a:pt x="1282" y="847"/>
                    <a:pt x="1286" y="836"/>
                    <a:pt x="1288" y="823"/>
                  </a:cubicBezTo>
                  <a:cubicBezTo>
                    <a:pt x="1290" y="810"/>
                    <a:pt x="1289" y="802"/>
                    <a:pt x="1285" y="803"/>
                  </a:cubicBezTo>
                  <a:close/>
                  <a:moveTo>
                    <a:pt x="1297" y="797"/>
                  </a:moveTo>
                  <a:cubicBezTo>
                    <a:pt x="1295" y="801"/>
                    <a:pt x="1291" y="810"/>
                    <a:pt x="1289" y="823"/>
                  </a:cubicBezTo>
                  <a:cubicBezTo>
                    <a:pt x="1289" y="823"/>
                    <a:pt x="1289" y="823"/>
                    <a:pt x="1289" y="823"/>
                  </a:cubicBezTo>
                  <a:cubicBezTo>
                    <a:pt x="1287" y="835"/>
                    <a:pt x="1287" y="845"/>
                    <a:pt x="1291" y="841"/>
                  </a:cubicBezTo>
                  <a:cubicBezTo>
                    <a:pt x="1294" y="837"/>
                    <a:pt x="1296" y="828"/>
                    <a:pt x="1298" y="816"/>
                  </a:cubicBezTo>
                  <a:cubicBezTo>
                    <a:pt x="1299" y="804"/>
                    <a:pt x="1299" y="793"/>
                    <a:pt x="1297" y="797"/>
                  </a:cubicBezTo>
                  <a:close/>
                  <a:moveTo>
                    <a:pt x="256" y="915"/>
                  </a:moveTo>
                  <a:cubicBezTo>
                    <a:pt x="256" y="915"/>
                    <a:pt x="256" y="915"/>
                    <a:pt x="256" y="915"/>
                  </a:cubicBezTo>
                  <a:cubicBezTo>
                    <a:pt x="241" y="914"/>
                    <a:pt x="231" y="925"/>
                    <a:pt x="232" y="942"/>
                  </a:cubicBezTo>
                  <a:cubicBezTo>
                    <a:pt x="232" y="942"/>
                    <a:pt x="232" y="942"/>
                    <a:pt x="232" y="942"/>
                  </a:cubicBezTo>
                  <a:cubicBezTo>
                    <a:pt x="235" y="959"/>
                    <a:pt x="248" y="973"/>
                    <a:pt x="263" y="976"/>
                  </a:cubicBezTo>
                  <a:cubicBezTo>
                    <a:pt x="263" y="976"/>
                    <a:pt x="263" y="976"/>
                    <a:pt x="263" y="976"/>
                  </a:cubicBezTo>
                  <a:cubicBezTo>
                    <a:pt x="279" y="977"/>
                    <a:pt x="290" y="967"/>
                    <a:pt x="288" y="949"/>
                  </a:cubicBezTo>
                  <a:cubicBezTo>
                    <a:pt x="286" y="932"/>
                    <a:pt x="272" y="917"/>
                    <a:pt x="256" y="915"/>
                  </a:cubicBezTo>
                  <a:close/>
                  <a:moveTo>
                    <a:pt x="908" y="922"/>
                  </a:moveTo>
                  <a:cubicBezTo>
                    <a:pt x="908" y="922"/>
                    <a:pt x="908" y="922"/>
                    <a:pt x="908" y="922"/>
                  </a:cubicBezTo>
                  <a:cubicBezTo>
                    <a:pt x="890" y="924"/>
                    <a:pt x="876" y="939"/>
                    <a:pt x="874" y="957"/>
                  </a:cubicBezTo>
                  <a:cubicBezTo>
                    <a:pt x="874" y="957"/>
                    <a:pt x="874" y="957"/>
                    <a:pt x="874" y="957"/>
                  </a:cubicBezTo>
                  <a:cubicBezTo>
                    <a:pt x="873" y="974"/>
                    <a:pt x="885" y="986"/>
                    <a:pt x="902" y="985"/>
                  </a:cubicBezTo>
                  <a:cubicBezTo>
                    <a:pt x="902" y="985"/>
                    <a:pt x="902" y="985"/>
                    <a:pt x="902" y="985"/>
                  </a:cubicBezTo>
                  <a:cubicBezTo>
                    <a:pt x="919" y="983"/>
                    <a:pt x="932" y="968"/>
                    <a:pt x="935" y="951"/>
                  </a:cubicBezTo>
                  <a:cubicBezTo>
                    <a:pt x="936" y="933"/>
                    <a:pt x="925" y="921"/>
                    <a:pt x="908" y="922"/>
                  </a:cubicBezTo>
                  <a:close/>
                  <a:moveTo>
                    <a:pt x="971" y="916"/>
                  </a:moveTo>
                  <a:cubicBezTo>
                    <a:pt x="971" y="916"/>
                    <a:pt x="971" y="916"/>
                    <a:pt x="971" y="916"/>
                  </a:cubicBezTo>
                  <a:cubicBezTo>
                    <a:pt x="956" y="918"/>
                    <a:pt x="941" y="933"/>
                    <a:pt x="940" y="950"/>
                  </a:cubicBezTo>
                  <a:cubicBezTo>
                    <a:pt x="940" y="950"/>
                    <a:pt x="940" y="950"/>
                    <a:pt x="940" y="950"/>
                  </a:cubicBezTo>
                  <a:cubicBezTo>
                    <a:pt x="938" y="968"/>
                    <a:pt x="949" y="979"/>
                    <a:pt x="965" y="977"/>
                  </a:cubicBezTo>
                  <a:cubicBezTo>
                    <a:pt x="965" y="977"/>
                    <a:pt x="965" y="977"/>
                    <a:pt x="965" y="977"/>
                  </a:cubicBezTo>
                  <a:cubicBezTo>
                    <a:pt x="980" y="974"/>
                    <a:pt x="994" y="960"/>
                    <a:pt x="996" y="944"/>
                  </a:cubicBezTo>
                  <a:cubicBezTo>
                    <a:pt x="998" y="927"/>
                    <a:pt x="987" y="915"/>
                    <a:pt x="971" y="916"/>
                  </a:cubicBezTo>
                  <a:close/>
                  <a:moveTo>
                    <a:pt x="1030" y="909"/>
                  </a:moveTo>
                  <a:cubicBezTo>
                    <a:pt x="1030" y="909"/>
                    <a:pt x="1030" y="909"/>
                    <a:pt x="1030" y="909"/>
                  </a:cubicBezTo>
                  <a:cubicBezTo>
                    <a:pt x="1015" y="912"/>
                    <a:pt x="1002" y="926"/>
                    <a:pt x="1000" y="943"/>
                  </a:cubicBezTo>
                  <a:cubicBezTo>
                    <a:pt x="1000" y="943"/>
                    <a:pt x="1000" y="943"/>
                    <a:pt x="1000" y="943"/>
                  </a:cubicBezTo>
                  <a:cubicBezTo>
                    <a:pt x="999" y="960"/>
                    <a:pt x="1008" y="970"/>
                    <a:pt x="1023" y="969"/>
                  </a:cubicBezTo>
                  <a:cubicBezTo>
                    <a:pt x="1023" y="969"/>
                    <a:pt x="1023" y="969"/>
                    <a:pt x="1023" y="969"/>
                  </a:cubicBezTo>
                  <a:cubicBezTo>
                    <a:pt x="1037" y="966"/>
                    <a:pt x="1049" y="952"/>
                    <a:pt x="1051" y="936"/>
                  </a:cubicBezTo>
                  <a:cubicBezTo>
                    <a:pt x="1053" y="919"/>
                    <a:pt x="1044" y="908"/>
                    <a:pt x="1030" y="909"/>
                  </a:cubicBezTo>
                  <a:close/>
                  <a:moveTo>
                    <a:pt x="1083" y="902"/>
                  </a:moveTo>
                  <a:cubicBezTo>
                    <a:pt x="1083" y="902"/>
                    <a:pt x="1083" y="902"/>
                    <a:pt x="1083" y="902"/>
                  </a:cubicBezTo>
                  <a:cubicBezTo>
                    <a:pt x="1070" y="904"/>
                    <a:pt x="1057" y="919"/>
                    <a:pt x="1055" y="935"/>
                  </a:cubicBezTo>
                  <a:cubicBezTo>
                    <a:pt x="1055" y="935"/>
                    <a:pt x="1055" y="935"/>
                    <a:pt x="1055" y="935"/>
                  </a:cubicBezTo>
                  <a:cubicBezTo>
                    <a:pt x="1054" y="951"/>
                    <a:pt x="1062" y="961"/>
                    <a:pt x="1075" y="959"/>
                  </a:cubicBezTo>
                  <a:cubicBezTo>
                    <a:pt x="1075" y="959"/>
                    <a:pt x="1075" y="959"/>
                    <a:pt x="1075" y="959"/>
                  </a:cubicBezTo>
                  <a:cubicBezTo>
                    <a:pt x="1088" y="957"/>
                    <a:pt x="1099" y="943"/>
                    <a:pt x="1102" y="927"/>
                  </a:cubicBezTo>
                  <a:cubicBezTo>
                    <a:pt x="1103" y="911"/>
                    <a:pt x="1096" y="900"/>
                    <a:pt x="1083" y="902"/>
                  </a:cubicBezTo>
                  <a:close/>
                  <a:moveTo>
                    <a:pt x="1130" y="894"/>
                  </a:moveTo>
                  <a:cubicBezTo>
                    <a:pt x="1130" y="894"/>
                    <a:pt x="1130" y="894"/>
                    <a:pt x="1130" y="894"/>
                  </a:cubicBezTo>
                  <a:cubicBezTo>
                    <a:pt x="1119" y="897"/>
                    <a:pt x="1107" y="910"/>
                    <a:pt x="1105" y="926"/>
                  </a:cubicBezTo>
                  <a:cubicBezTo>
                    <a:pt x="1105" y="926"/>
                    <a:pt x="1105" y="926"/>
                    <a:pt x="1105" y="926"/>
                  </a:cubicBezTo>
                  <a:cubicBezTo>
                    <a:pt x="1103" y="942"/>
                    <a:pt x="1110" y="952"/>
                    <a:pt x="1122" y="950"/>
                  </a:cubicBezTo>
                  <a:cubicBezTo>
                    <a:pt x="1122" y="950"/>
                    <a:pt x="1122" y="950"/>
                    <a:pt x="1122" y="950"/>
                  </a:cubicBezTo>
                  <a:cubicBezTo>
                    <a:pt x="1133" y="947"/>
                    <a:pt x="1144" y="934"/>
                    <a:pt x="1146" y="918"/>
                  </a:cubicBezTo>
                  <a:cubicBezTo>
                    <a:pt x="1148" y="903"/>
                    <a:pt x="1141" y="892"/>
                    <a:pt x="1130" y="894"/>
                  </a:cubicBezTo>
                  <a:close/>
                  <a:moveTo>
                    <a:pt x="1171" y="886"/>
                  </a:moveTo>
                  <a:cubicBezTo>
                    <a:pt x="1171" y="886"/>
                    <a:pt x="1171" y="886"/>
                    <a:pt x="1171" y="886"/>
                  </a:cubicBezTo>
                  <a:cubicBezTo>
                    <a:pt x="1161" y="889"/>
                    <a:pt x="1151" y="902"/>
                    <a:pt x="1149" y="918"/>
                  </a:cubicBezTo>
                  <a:cubicBezTo>
                    <a:pt x="1149" y="918"/>
                    <a:pt x="1149" y="918"/>
                    <a:pt x="1149" y="918"/>
                  </a:cubicBezTo>
                  <a:cubicBezTo>
                    <a:pt x="1147" y="933"/>
                    <a:pt x="1153" y="942"/>
                    <a:pt x="1163" y="940"/>
                  </a:cubicBezTo>
                  <a:cubicBezTo>
                    <a:pt x="1163" y="940"/>
                    <a:pt x="1163" y="940"/>
                    <a:pt x="1163" y="940"/>
                  </a:cubicBezTo>
                  <a:cubicBezTo>
                    <a:pt x="1173" y="937"/>
                    <a:pt x="1182" y="924"/>
                    <a:pt x="1184" y="909"/>
                  </a:cubicBezTo>
                  <a:cubicBezTo>
                    <a:pt x="1187" y="894"/>
                    <a:pt x="1181" y="884"/>
                    <a:pt x="1171" y="886"/>
                  </a:cubicBezTo>
                  <a:close/>
                  <a:moveTo>
                    <a:pt x="1207" y="878"/>
                  </a:moveTo>
                  <a:cubicBezTo>
                    <a:pt x="1207" y="878"/>
                    <a:pt x="1207" y="878"/>
                    <a:pt x="1207" y="878"/>
                  </a:cubicBezTo>
                  <a:cubicBezTo>
                    <a:pt x="1198" y="880"/>
                    <a:pt x="1189" y="894"/>
                    <a:pt x="1187" y="908"/>
                  </a:cubicBezTo>
                  <a:cubicBezTo>
                    <a:pt x="1187" y="908"/>
                    <a:pt x="1187" y="908"/>
                    <a:pt x="1187" y="908"/>
                  </a:cubicBezTo>
                  <a:cubicBezTo>
                    <a:pt x="1184" y="923"/>
                    <a:pt x="1190" y="932"/>
                    <a:pt x="1198" y="929"/>
                  </a:cubicBezTo>
                  <a:cubicBezTo>
                    <a:pt x="1198" y="929"/>
                    <a:pt x="1198" y="929"/>
                    <a:pt x="1198" y="929"/>
                  </a:cubicBezTo>
                  <a:cubicBezTo>
                    <a:pt x="1206" y="926"/>
                    <a:pt x="1214" y="914"/>
                    <a:pt x="1217" y="900"/>
                  </a:cubicBezTo>
                  <a:cubicBezTo>
                    <a:pt x="1219" y="885"/>
                    <a:pt x="1215" y="876"/>
                    <a:pt x="1207" y="878"/>
                  </a:cubicBezTo>
                  <a:close/>
                  <a:moveTo>
                    <a:pt x="1236" y="870"/>
                  </a:moveTo>
                  <a:cubicBezTo>
                    <a:pt x="1236" y="870"/>
                    <a:pt x="1236" y="870"/>
                    <a:pt x="1236" y="870"/>
                  </a:cubicBezTo>
                  <a:cubicBezTo>
                    <a:pt x="1229" y="872"/>
                    <a:pt x="1222" y="885"/>
                    <a:pt x="1219" y="899"/>
                  </a:cubicBezTo>
                  <a:cubicBezTo>
                    <a:pt x="1219" y="899"/>
                    <a:pt x="1219" y="899"/>
                    <a:pt x="1219" y="899"/>
                  </a:cubicBezTo>
                  <a:cubicBezTo>
                    <a:pt x="1217" y="913"/>
                    <a:pt x="1220" y="921"/>
                    <a:pt x="1227" y="919"/>
                  </a:cubicBezTo>
                  <a:cubicBezTo>
                    <a:pt x="1227" y="919"/>
                    <a:pt x="1227" y="919"/>
                    <a:pt x="1227" y="919"/>
                  </a:cubicBezTo>
                  <a:cubicBezTo>
                    <a:pt x="1234" y="916"/>
                    <a:pt x="1241" y="903"/>
                    <a:pt x="1244" y="890"/>
                  </a:cubicBezTo>
                  <a:cubicBezTo>
                    <a:pt x="1246" y="876"/>
                    <a:pt x="1243" y="868"/>
                    <a:pt x="1236" y="870"/>
                  </a:cubicBezTo>
                  <a:close/>
                  <a:moveTo>
                    <a:pt x="1260" y="861"/>
                  </a:moveTo>
                  <a:cubicBezTo>
                    <a:pt x="1260" y="861"/>
                    <a:pt x="1260" y="861"/>
                    <a:pt x="1260" y="861"/>
                  </a:cubicBezTo>
                  <a:cubicBezTo>
                    <a:pt x="1255" y="864"/>
                    <a:pt x="1248" y="876"/>
                    <a:pt x="1245" y="889"/>
                  </a:cubicBezTo>
                  <a:cubicBezTo>
                    <a:pt x="1245" y="889"/>
                    <a:pt x="1245" y="889"/>
                    <a:pt x="1245" y="889"/>
                  </a:cubicBezTo>
                  <a:cubicBezTo>
                    <a:pt x="1243" y="903"/>
                    <a:pt x="1246" y="911"/>
                    <a:pt x="1251" y="908"/>
                  </a:cubicBezTo>
                  <a:cubicBezTo>
                    <a:pt x="1251" y="908"/>
                    <a:pt x="1251" y="908"/>
                    <a:pt x="1251" y="908"/>
                  </a:cubicBezTo>
                  <a:cubicBezTo>
                    <a:pt x="1256" y="905"/>
                    <a:pt x="1262" y="893"/>
                    <a:pt x="1265" y="880"/>
                  </a:cubicBezTo>
                  <a:cubicBezTo>
                    <a:pt x="1267" y="867"/>
                    <a:pt x="1265" y="859"/>
                    <a:pt x="1260" y="861"/>
                  </a:cubicBezTo>
                  <a:close/>
                  <a:moveTo>
                    <a:pt x="1278" y="853"/>
                  </a:moveTo>
                  <a:cubicBezTo>
                    <a:pt x="1278" y="853"/>
                    <a:pt x="1278" y="853"/>
                    <a:pt x="1278" y="853"/>
                  </a:cubicBezTo>
                  <a:cubicBezTo>
                    <a:pt x="1274" y="855"/>
                    <a:pt x="1269" y="867"/>
                    <a:pt x="1266" y="880"/>
                  </a:cubicBezTo>
                  <a:cubicBezTo>
                    <a:pt x="1266" y="880"/>
                    <a:pt x="1266" y="880"/>
                    <a:pt x="1266" y="880"/>
                  </a:cubicBezTo>
                  <a:cubicBezTo>
                    <a:pt x="1264" y="892"/>
                    <a:pt x="1265" y="900"/>
                    <a:pt x="1269" y="897"/>
                  </a:cubicBezTo>
                  <a:cubicBezTo>
                    <a:pt x="1269" y="897"/>
                    <a:pt x="1269" y="897"/>
                    <a:pt x="1269" y="897"/>
                  </a:cubicBezTo>
                  <a:cubicBezTo>
                    <a:pt x="1273" y="894"/>
                    <a:pt x="1277" y="883"/>
                    <a:pt x="1280" y="871"/>
                  </a:cubicBezTo>
                  <a:cubicBezTo>
                    <a:pt x="1283" y="858"/>
                    <a:pt x="1282" y="851"/>
                    <a:pt x="1278" y="853"/>
                  </a:cubicBezTo>
                  <a:close/>
                  <a:moveTo>
                    <a:pt x="1290" y="844"/>
                  </a:moveTo>
                  <a:cubicBezTo>
                    <a:pt x="1286" y="852"/>
                    <a:pt x="1284" y="858"/>
                    <a:pt x="1281" y="870"/>
                  </a:cubicBezTo>
                  <a:cubicBezTo>
                    <a:pt x="1281" y="870"/>
                    <a:pt x="1281" y="870"/>
                    <a:pt x="1281" y="870"/>
                  </a:cubicBezTo>
                  <a:cubicBezTo>
                    <a:pt x="1278" y="882"/>
                    <a:pt x="1274" y="895"/>
                    <a:pt x="1281" y="886"/>
                  </a:cubicBezTo>
                  <a:cubicBezTo>
                    <a:pt x="1281" y="886"/>
                    <a:pt x="1279" y="890"/>
                    <a:pt x="1281" y="886"/>
                  </a:cubicBezTo>
                  <a:cubicBezTo>
                    <a:pt x="1283" y="883"/>
                    <a:pt x="1287" y="872"/>
                    <a:pt x="1289" y="861"/>
                  </a:cubicBezTo>
                  <a:cubicBezTo>
                    <a:pt x="1292" y="849"/>
                    <a:pt x="1294" y="837"/>
                    <a:pt x="1290" y="844"/>
                  </a:cubicBezTo>
                  <a:close/>
                  <a:moveTo>
                    <a:pt x="207" y="972"/>
                  </a:moveTo>
                  <a:cubicBezTo>
                    <a:pt x="207" y="972"/>
                    <a:pt x="207" y="972"/>
                    <a:pt x="207" y="972"/>
                  </a:cubicBezTo>
                  <a:cubicBezTo>
                    <a:pt x="193" y="969"/>
                    <a:pt x="184" y="980"/>
                    <a:pt x="187" y="995"/>
                  </a:cubicBezTo>
                  <a:cubicBezTo>
                    <a:pt x="187" y="995"/>
                    <a:pt x="187" y="995"/>
                    <a:pt x="187" y="995"/>
                  </a:cubicBezTo>
                  <a:cubicBezTo>
                    <a:pt x="190" y="1010"/>
                    <a:pt x="202" y="1024"/>
                    <a:pt x="216" y="1027"/>
                  </a:cubicBezTo>
                  <a:cubicBezTo>
                    <a:pt x="216" y="1027"/>
                    <a:pt x="216" y="1027"/>
                    <a:pt x="216" y="1027"/>
                  </a:cubicBezTo>
                  <a:cubicBezTo>
                    <a:pt x="230" y="1029"/>
                    <a:pt x="239" y="1020"/>
                    <a:pt x="237" y="1004"/>
                  </a:cubicBezTo>
                  <a:cubicBezTo>
                    <a:pt x="234" y="988"/>
                    <a:pt x="221" y="974"/>
                    <a:pt x="207" y="972"/>
                  </a:cubicBezTo>
                  <a:close/>
                  <a:moveTo>
                    <a:pt x="264" y="980"/>
                  </a:moveTo>
                  <a:cubicBezTo>
                    <a:pt x="264" y="980"/>
                    <a:pt x="264" y="980"/>
                    <a:pt x="264" y="980"/>
                  </a:cubicBezTo>
                  <a:cubicBezTo>
                    <a:pt x="248" y="978"/>
                    <a:pt x="239" y="989"/>
                    <a:pt x="241" y="1005"/>
                  </a:cubicBezTo>
                  <a:cubicBezTo>
                    <a:pt x="241" y="1005"/>
                    <a:pt x="241" y="1005"/>
                    <a:pt x="241" y="1005"/>
                  </a:cubicBezTo>
                  <a:cubicBezTo>
                    <a:pt x="244" y="1021"/>
                    <a:pt x="257" y="1034"/>
                    <a:pt x="272" y="1037"/>
                  </a:cubicBezTo>
                  <a:cubicBezTo>
                    <a:pt x="272" y="1037"/>
                    <a:pt x="272" y="1037"/>
                    <a:pt x="272" y="1037"/>
                  </a:cubicBezTo>
                  <a:cubicBezTo>
                    <a:pt x="287" y="1039"/>
                    <a:pt x="298" y="1029"/>
                    <a:pt x="296" y="1013"/>
                  </a:cubicBezTo>
                  <a:cubicBezTo>
                    <a:pt x="293" y="997"/>
                    <a:pt x="279" y="983"/>
                    <a:pt x="264" y="980"/>
                  </a:cubicBezTo>
                  <a:close/>
                  <a:moveTo>
                    <a:pt x="326" y="988"/>
                  </a:moveTo>
                  <a:cubicBezTo>
                    <a:pt x="326" y="988"/>
                    <a:pt x="326" y="988"/>
                    <a:pt x="326" y="988"/>
                  </a:cubicBezTo>
                  <a:cubicBezTo>
                    <a:pt x="309" y="987"/>
                    <a:pt x="299" y="997"/>
                    <a:pt x="300" y="1014"/>
                  </a:cubicBezTo>
                  <a:cubicBezTo>
                    <a:pt x="300" y="1014"/>
                    <a:pt x="300" y="1014"/>
                    <a:pt x="300" y="1014"/>
                  </a:cubicBezTo>
                  <a:cubicBezTo>
                    <a:pt x="303" y="1030"/>
                    <a:pt x="317" y="1043"/>
                    <a:pt x="333" y="1046"/>
                  </a:cubicBezTo>
                  <a:cubicBezTo>
                    <a:pt x="333" y="1046"/>
                    <a:pt x="333" y="1046"/>
                    <a:pt x="333" y="1046"/>
                  </a:cubicBezTo>
                  <a:cubicBezTo>
                    <a:pt x="349" y="1048"/>
                    <a:pt x="361" y="1037"/>
                    <a:pt x="359" y="1021"/>
                  </a:cubicBezTo>
                  <a:cubicBezTo>
                    <a:pt x="357" y="1005"/>
                    <a:pt x="342" y="991"/>
                    <a:pt x="326" y="988"/>
                  </a:cubicBezTo>
                  <a:close/>
                  <a:moveTo>
                    <a:pt x="393" y="995"/>
                  </a:moveTo>
                  <a:cubicBezTo>
                    <a:pt x="393" y="995"/>
                    <a:pt x="393" y="995"/>
                    <a:pt x="393" y="995"/>
                  </a:cubicBezTo>
                  <a:cubicBezTo>
                    <a:pt x="375" y="993"/>
                    <a:pt x="363" y="1005"/>
                    <a:pt x="364" y="1021"/>
                  </a:cubicBezTo>
                  <a:cubicBezTo>
                    <a:pt x="364" y="1021"/>
                    <a:pt x="364" y="1021"/>
                    <a:pt x="364" y="1021"/>
                  </a:cubicBezTo>
                  <a:cubicBezTo>
                    <a:pt x="367" y="1038"/>
                    <a:pt x="381" y="1051"/>
                    <a:pt x="399" y="1053"/>
                  </a:cubicBezTo>
                  <a:cubicBezTo>
                    <a:pt x="399" y="1053"/>
                    <a:pt x="399" y="1053"/>
                    <a:pt x="399" y="1053"/>
                  </a:cubicBezTo>
                  <a:cubicBezTo>
                    <a:pt x="416" y="1054"/>
                    <a:pt x="429" y="1043"/>
                    <a:pt x="428" y="1027"/>
                  </a:cubicBezTo>
                  <a:cubicBezTo>
                    <a:pt x="426" y="1011"/>
                    <a:pt x="410" y="996"/>
                    <a:pt x="393" y="995"/>
                  </a:cubicBezTo>
                  <a:close/>
                  <a:moveTo>
                    <a:pt x="964" y="981"/>
                  </a:moveTo>
                  <a:cubicBezTo>
                    <a:pt x="964" y="981"/>
                    <a:pt x="964" y="981"/>
                    <a:pt x="964" y="981"/>
                  </a:cubicBezTo>
                  <a:cubicBezTo>
                    <a:pt x="948" y="984"/>
                    <a:pt x="934" y="998"/>
                    <a:pt x="932" y="1014"/>
                  </a:cubicBezTo>
                  <a:cubicBezTo>
                    <a:pt x="932" y="1014"/>
                    <a:pt x="932" y="1014"/>
                    <a:pt x="932" y="1014"/>
                  </a:cubicBezTo>
                  <a:cubicBezTo>
                    <a:pt x="930" y="1031"/>
                    <a:pt x="941" y="1041"/>
                    <a:pt x="956" y="1038"/>
                  </a:cubicBezTo>
                  <a:cubicBezTo>
                    <a:pt x="956" y="1038"/>
                    <a:pt x="956" y="1038"/>
                    <a:pt x="956" y="1038"/>
                  </a:cubicBezTo>
                  <a:cubicBezTo>
                    <a:pt x="972" y="1036"/>
                    <a:pt x="985" y="1022"/>
                    <a:pt x="987" y="1006"/>
                  </a:cubicBezTo>
                  <a:cubicBezTo>
                    <a:pt x="990" y="991"/>
                    <a:pt x="980" y="980"/>
                    <a:pt x="964" y="981"/>
                  </a:cubicBezTo>
                  <a:close/>
                  <a:moveTo>
                    <a:pt x="1022" y="973"/>
                  </a:moveTo>
                  <a:cubicBezTo>
                    <a:pt x="1022" y="973"/>
                    <a:pt x="1022" y="973"/>
                    <a:pt x="1022" y="973"/>
                  </a:cubicBezTo>
                  <a:cubicBezTo>
                    <a:pt x="1007" y="975"/>
                    <a:pt x="994" y="990"/>
                    <a:pt x="992" y="1006"/>
                  </a:cubicBezTo>
                  <a:cubicBezTo>
                    <a:pt x="992" y="1006"/>
                    <a:pt x="992" y="1006"/>
                    <a:pt x="992" y="1006"/>
                  </a:cubicBezTo>
                  <a:cubicBezTo>
                    <a:pt x="990" y="1021"/>
                    <a:pt x="999" y="1031"/>
                    <a:pt x="1013" y="1028"/>
                  </a:cubicBezTo>
                  <a:cubicBezTo>
                    <a:pt x="1013" y="1028"/>
                    <a:pt x="1013" y="1028"/>
                    <a:pt x="1013" y="1028"/>
                  </a:cubicBezTo>
                  <a:cubicBezTo>
                    <a:pt x="1027" y="1025"/>
                    <a:pt x="1040" y="1012"/>
                    <a:pt x="1042" y="997"/>
                  </a:cubicBezTo>
                  <a:cubicBezTo>
                    <a:pt x="1045" y="981"/>
                    <a:pt x="1036" y="971"/>
                    <a:pt x="1022" y="973"/>
                  </a:cubicBezTo>
                  <a:close/>
                  <a:moveTo>
                    <a:pt x="1162" y="944"/>
                  </a:moveTo>
                  <a:cubicBezTo>
                    <a:pt x="1162" y="944"/>
                    <a:pt x="1162" y="944"/>
                    <a:pt x="1162" y="944"/>
                  </a:cubicBezTo>
                  <a:cubicBezTo>
                    <a:pt x="1152" y="947"/>
                    <a:pt x="1142" y="960"/>
                    <a:pt x="1139" y="975"/>
                  </a:cubicBezTo>
                  <a:cubicBezTo>
                    <a:pt x="1139" y="975"/>
                    <a:pt x="1139" y="975"/>
                    <a:pt x="1139" y="975"/>
                  </a:cubicBezTo>
                  <a:cubicBezTo>
                    <a:pt x="1136" y="989"/>
                    <a:pt x="1141" y="997"/>
                    <a:pt x="1152" y="994"/>
                  </a:cubicBezTo>
                  <a:cubicBezTo>
                    <a:pt x="1152" y="994"/>
                    <a:pt x="1152" y="994"/>
                    <a:pt x="1152" y="994"/>
                  </a:cubicBezTo>
                  <a:cubicBezTo>
                    <a:pt x="1161" y="991"/>
                    <a:pt x="1171" y="978"/>
                    <a:pt x="1174" y="964"/>
                  </a:cubicBezTo>
                  <a:cubicBezTo>
                    <a:pt x="1177" y="950"/>
                    <a:pt x="1172" y="941"/>
                    <a:pt x="1162" y="944"/>
                  </a:cubicBezTo>
                  <a:close/>
                  <a:moveTo>
                    <a:pt x="1197" y="933"/>
                  </a:moveTo>
                  <a:cubicBezTo>
                    <a:pt x="1197" y="933"/>
                    <a:pt x="1197" y="933"/>
                    <a:pt x="1197" y="933"/>
                  </a:cubicBezTo>
                  <a:cubicBezTo>
                    <a:pt x="1189" y="936"/>
                    <a:pt x="1180" y="949"/>
                    <a:pt x="1177" y="963"/>
                  </a:cubicBezTo>
                  <a:cubicBezTo>
                    <a:pt x="1177" y="963"/>
                    <a:pt x="1177" y="963"/>
                    <a:pt x="1177" y="963"/>
                  </a:cubicBezTo>
                  <a:cubicBezTo>
                    <a:pt x="1174" y="977"/>
                    <a:pt x="1179" y="985"/>
                    <a:pt x="1187" y="982"/>
                  </a:cubicBezTo>
                  <a:cubicBezTo>
                    <a:pt x="1187" y="982"/>
                    <a:pt x="1187" y="982"/>
                    <a:pt x="1187" y="982"/>
                  </a:cubicBezTo>
                  <a:cubicBezTo>
                    <a:pt x="1195" y="978"/>
                    <a:pt x="1203" y="966"/>
                    <a:pt x="1206" y="952"/>
                  </a:cubicBezTo>
                  <a:cubicBezTo>
                    <a:pt x="1209" y="939"/>
                    <a:pt x="1205" y="930"/>
                    <a:pt x="1197" y="933"/>
                  </a:cubicBezTo>
                  <a:close/>
                  <a:moveTo>
                    <a:pt x="1227" y="922"/>
                  </a:moveTo>
                  <a:cubicBezTo>
                    <a:pt x="1227" y="922"/>
                    <a:pt x="1227" y="922"/>
                    <a:pt x="1227" y="922"/>
                  </a:cubicBezTo>
                  <a:cubicBezTo>
                    <a:pt x="1220" y="925"/>
                    <a:pt x="1211" y="938"/>
                    <a:pt x="1209" y="951"/>
                  </a:cubicBezTo>
                  <a:cubicBezTo>
                    <a:pt x="1209" y="951"/>
                    <a:pt x="1209" y="951"/>
                    <a:pt x="1209" y="951"/>
                  </a:cubicBezTo>
                  <a:cubicBezTo>
                    <a:pt x="1206" y="965"/>
                    <a:pt x="1209" y="972"/>
                    <a:pt x="1216" y="969"/>
                  </a:cubicBezTo>
                  <a:cubicBezTo>
                    <a:pt x="1216" y="969"/>
                    <a:pt x="1216" y="969"/>
                    <a:pt x="1216" y="969"/>
                  </a:cubicBezTo>
                  <a:cubicBezTo>
                    <a:pt x="1223" y="965"/>
                    <a:pt x="1230" y="953"/>
                    <a:pt x="1233" y="940"/>
                  </a:cubicBezTo>
                  <a:cubicBezTo>
                    <a:pt x="1236" y="927"/>
                    <a:pt x="1234" y="919"/>
                    <a:pt x="1227" y="922"/>
                  </a:cubicBezTo>
                  <a:close/>
                  <a:moveTo>
                    <a:pt x="1250" y="911"/>
                  </a:moveTo>
                  <a:cubicBezTo>
                    <a:pt x="1250" y="911"/>
                    <a:pt x="1250" y="911"/>
                    <a:pt x="1250" y="911"/>
                  </a:cubicBezTo>
                  <a:cubicBezTo>
                    <a:pt x="1245" y="914"/>
                    <a:pt x="1238" y="927"/>
                    <a:pt x="1235" y="940"/>
                  </a:cubicBezTo>
                  <a:cubicBezTo>
                    <a:pt x="1235" y="940"/>
                    <a:pt x="1235" y="940"/>
                    <a:pt x="1235" y="940"/>
                  </a:cubicBezTo>
                  <a:cubicBezTo>
                    <a:pt x="1232" y="953"/>
                    <a:pt x="1234" y="959"/>
                    <a:pt x="1239" y="956"/>
                  </a:cubicBezTo>
                  <a:cubicBezTo>
                    <a:pt x="1239" y="956"/>
                    <a:pt x="1239" y="956"/>
                    <a:pt x="1239" y="956"/>
                  </a:cubicBezTo>
                  <a:cubicBezTo>
                    <a:pt x="1245" y="952"/>
                    <a:pt x="1251" y="941"/>
                    <a:pt x="1254" y="928"/>
                  </a:cubicBezTo>
                  <a:cubicBezTo>
                    <a:pt x="1257" y="916"/>
                    <a:pt x="1256" y="909"/>
                    <a:pt x="1250" y="911"/>
                  </a:cubicBezTo>
                  <a:close/>
                  <a:moveTo>
                    <a:pt x="1268" y="900"/>
                  </a:moveTo>
                  <a:cubicBezTo>
                    <a:pt x="1268" y="900"/>
                    <a:pt x="1268" y="900"/>
                    <a:pt x="1268" y="900"/>
                  </a:cubicBezTo>
                  <a:cubicBezTo>
                    <a:pt x="1264" y="903"/>
                    <a:pt x="1258" y="915"/>
                    <a:pt x="1255" y="927"/>
                  </a:cubicBezTo>
                  <a:cubicBezTo>
                    <a:pt x="1255" y="927"/>
                    <a:pt x="1255" y="927"/>
                    <a:pt x="1255" y="927"/>
                  </a:cubicBezTo>
                  <a:cubicBezTo>
                    <a:pt x="1252" y="939"/>
                    <a:pt x="1253" y="946"/>
                    <a:pt x="1257" y="943"/>
                  </a:cubicBezTo>
                  <a:cubicBezTo>
                    <a:pt x="1257" y="943"/>
                    <a:pt x="1257" y="943"/>
                    <a:pt x="1257" y="943"/>
                  </a:cubicBezTo>
                  <a:cubicBezTo>
                    <a:pt x="1261" y="939"/>
                    <a:pt x="1265" y="928"/>
                    <a:pt x="1269" y="916"/>
                  </a:cubicBezTo>
                  <a:cubicBezTo>
                    <a:pt x="1272" y="905"/>
                    <a:pt x="1272" y="898"/>
                    <a:pt x="1268" y="900"/>
                  </a:cubicBezTo>
                  <a:close/>
                  <a:moveTo>
                    <a:pt x="1280" y="889"/>
                  </a:moveTo>
                  <a:cubicBezTo>
                    <a:pt x="1280" y="889"/>
                    <a:pt x="1280" y="889"/>
                    <a:pt x="1280" y="889"/>
                  </a:cubicBezTo>
                  <a:cubicBezTo>
                    <a:pt x="1278" y="892"/>
                    <a:pt x="1273" y="904"/>
                    <a:pt x="1270" y="915"/>
                  </a:cubicBezTo>
                  <a:cubicBezTo>
                    <a:pt x="1270" y="915"/>
                    <a:pt x="1270" y="915"/>
                    <a:pt x="1270" y="915"/>
                  </a:cubicBezTo>
                  <a:cubicBezTo>
                    <a:pt x="1267" y="927"/>
                    <a:pt x="1266" y="932"/>
                    <a:pt x="1269" y="929"/>
                  </a:cubicBezTo>
                  <a:cubicBezTo>
                    <a:pt x="1269" y="929"/>
                    <a:pt x="1269" y="929"/>
                    <a:pt x="1269" y="929"/>
                  </a:cubicBezTo>
                  <a:cubicBezTo>
                    <a:pt x="1271" y="925"/>
                    <a:pt x="1275" y="915"/>
                    <a:pt x="1278" y="904"/>
                  </a:cubicBezTo>
                  <a:cubicBezTo>
                    <a:pt x="1282" y="893"/>
                    <a:pt x="1288" y="881"/>
                    <a:pt x="1280" y="889"/>
                  </a:cubicBezTo>
                  <a:close/>
                  <a:moveTo>
                    <a:pt x="166" y="1020"/>
                  </a:moveTo>
                  <a:cubicBezTo>
                    <a:pt x="166" y="1020"/>
                    <a:pt x="166" y="1020"/>
                    <a:pt x="166" y="1020"/>
                  </a:cubicBezTo>
                  <a:cubicBezTo>
                    <a:pt x="153" y="1018"/>
                    <a:pt x="147" y="1026"/>
                    <a:pt x="150" y="1040"/>
                  </a:cubicBezTo>
                  <a:cubicBezTo>
                    <a:pt x="150" y="1040"/>
                    <a:pt x="150" y="1040"/>
                    <a:pt x="150" y="1040"/>
                  </a:cubicBezTo>
                  <a:cubicBezTo>
                    <a:pt x="153" y="1053"/>
                    <a:pt x="165" y="1067"/>
                    <a:pt x="177" y="1070"/>
                  </a:cubicBezTo>
                  <a:cubicBezTo>
                    <a:pt x="177" y="1070"/>
                    <a:pt x="177" y="1070"/>
                    <a:pt x="177" y="1070"/>
                  </a:cubicBezTo>
                  <a:cubicBezTo>
                    <a:pt x="189" y="1073"/>
                    <a:pt x="197" y="1065"/>
                    <a:pt x="194" y="1051"/>
                  </a:cubicBezTo>
                  <a:cubicBezTo>
                    <a:pt x="190" y="1037"/>
                    <a:pt x="178" y="1023"/>
                    <a:pt x="166" y="1020"/>
                  </a:cubicBezTo>
                  <a:close/>
                  <a:moveTo>
                    <a:pt x="217" y="1031"/>
                  </a:moveTo>
                  <a:cubicBezTo>
                    <a:pt x="217" y="1031"/>
                    <a:pt x="217" y="1031"/>
                    <a:pt x="217" y="1031"/>
                  </a:cubicBezTo>
                  <a:cubicBezTo>
                    <a:pt x="203" y="1028"/>
                    <a:pt x="195" y="1038"/>
                    <a:pt x="198" y="1052"/>
                  </a:cubicBezTo>
                  <a:cubicBezTo>
                    <a:pt x="198" y="1052"/>
                    <a:pt x="198" y="1052"/>
                    <a:pt x="198" y="1052"/>
                  </a:cubicBezTo>
                  <a:cubicBezTo>
                    <a:pt x="201" y="1066"/>
                    <a:pt x="213" y="1079"/>
                    <a:pt x="227" y="1082"/>
                  </a:cubicBezTo>
                  <a:cubicBezTo>
                    <a:pt x="227" y="1082"/>
                    <a:pt x="227" y="1082"/>
                    <a:pt x="227" y="1082"/>
                  </a:cubicBezTo>
                  <a:cubicBezTo>
                    <a:pt x="241" y="1085"/>
                    <a:pt x="249" y="1076"/>
                    <a:pt x="247" y="1062"/>
                  </a:cubicBezTo>
                  <a:cubicBezTo>
                    <a:pt x="244" y="1047"/>
                    <a:pt x="230" y="1034"/>
                    <a:pt x="217" y="1031"/>
                  </a:cubicBezTo>
                  <a:close/>
                  <a:moveTo>
                    <a:pt x="273" y="1041"/>
                  </a:moveTo>
                  <a:cubicBezTo>
                    <a:pt x="273" y="1041"/>
                    <a:pt x="273" y="1041"/>
                    <a:pt x="273" y="1041"/>
                  </a:cubicBezTo>
                  <a:cubicBezTo>
                    <a:pt x="257" y="1039"/>
                    <a:pt x="248" y="1048"/>
                    <a:pt x="251" y="1063"/>
                  </a:cubicBezTo>
                  <a:cubicBezTo>
                    <a:pt x="251" y="1063"/>
                    <a:pt x="251" y="1063"/>
                    <a:pt x="251" y="1063"/>
                  </a:cubicBezTo>
                  <a:cubicBezTo>
                    <a:pt x="254" y="1077"/>
                    <a:pt x="267" y="1090"/>
                    <a:pt x="282" y="1093"/>
                  </a:cubicBezTo>
                  <a:cubicBezTo>
                    <a:pt x="282" y="1093"/>
                    <a:pt x="282" y="1093"/>
                    <a:pt x="282" y="1093"/>
                  </a:cubicBezTo>
                  <a:cubicBezTo>
                    <a:pt x="297" y="1096"/>
                    <a:pt x="307" y="1087"/>
                    <a:pt x="305" y="1072"/>
                  </a:cubicBezTo>
                  <a:cubicBezTo>
                    <a:pt x="302" y="1057"/>
                    <a:pt x="287" y="1044"/>
                    <a:pt x="273" y="1041"/>
                  </a:cubicBezTo>
                  <a:close/>
                  <a:moveTo>
                    <a:pt x="334" y="1050"/>
                  </a:moveTo>
                  <a:cubicBezTo>
                    <a:pt x="334" y="1050"/>
                    <a:pt x="334" y="1050"/>
                    <a:pt x="334" y="1050"/>
                  </a:cubicBezTo>
                  <a:cubicBezTo>
                    <a:pt x="317" y="1048"/>
                    <a:pt x="307" y="1058"/>
                    <a:pt x="309" y="1073"/>
                  </a:cubicBezTo>
                  <a:cubicBezTo>
                    <a:pt x="309" y="1073"/>
                    <a:pt x="309" y="1073"/>
                    <a:pt x="309" y="1073"/>
                  </a:cubicBezTo>
                  <a:cubicBezTo>
                    <a:pt x="312" y="1088"/>
                    <a:pt x="325" y="1101"/>
                    <a:pt x="342" y="1103"/>
                  </a:cubicBezTo>
                  <a:cubicBezTo>
                    <a:pt x="342" y="1103"/>
                    <a:pt x="342" y="1103"/>
                    <a:pt x="342" y="1103"/>
                  </a:cubicBezTo>
                  <a:cubicBezTo>
                    <a:pt x="358" y="1105"/>
                    <a:pt x="369" y="1096"/>
                    <a:pt x="367" y="1081"/>
                  </a:cubicBezTo>
                  <a:cubicBezTo>
                    <a:pt x="365" y="1066"/>
                    <a:pt x="350" y="1052"/>
                    <a:pt x="334" y="1050"/>
                  </a:cubicBezTo>
                  <a:close/>
                  <a:moveTo>
                    <a:pt x="399" y="1057"/>
                  </a:moveTo>
                  <a:cubicBezTo>
                    <a:pt x="399" y="1057"/>
                    <a:pt x="399" y="1057"/>
                    <a:pt x="399" y="1057"/>
                  </a:cubicBezTo>
                  <a:cubicBezTo>
                    <a:pt x="381" y="1056"/>
                    <a:pt x="370" y="1066"/>
                    <a:pt x="372" y="1081"/>
                  </a:cubicBezTo>
                  <a:cubicBezTo>
                    <a:pt x="372" y="1081"/>
                    <a:pt x="372" y="1081"/>
                    <a:pt x="372" y="1081"/>
                  </a:cubicBezTo>
                  <a:cubicBezTo>
                    <a:pt x="374" y="1096"/>
                    <a:pt x="388" y="1109"/>
                    <a:pt x="405" y="1111"/>
                  </a:cubicBezTo>
                  <a:cubicBezTo>
                    <a:pt x="405" y="1111"/>
                    <a:pt x="405" y="1111"/>
                    <a:pt x="405" y="1111"/>
                  </a:cubicBezTo>
                  <a:cubicBezTo>
                    <a:pt x="422" y="1113"/>
                    <a:pt x="435" y="1103"/>
                    <a:pt x="433" y="1088"/>
                  </a:cubicBezTo>
                  <a:cubicBezTo>
                    <a:pt x="432" y="1072"/>
                    <a:pt x="416" y="1059"/>
                    <a:pt x="399" y="1057"/>
                  </a:cubicBezTo>
                  <a:close/>
                  <a:moveTo>
                    <a:pt x="468" y="1063"/>
                  </a:moveTo>
                  <a:cubicBezTo>
                    <a:pt x="468" y="1063"/>
                    <a:pt x="468" y="1063"/>
                    <a:pt x="468" y="1063"/>
                  </a:cubicBezTo>
                  <a:cubicBezTo>
                    <a:pt x="450" y="1062"/>
                    <a:pt x="437" y="1073"/>
                    <a:pt x="438" y="1088"/>
                  </a:cubicBezTo>
                  <a:cubicBezTo>
                    <a:pt x="438" y="1088"/>
                    <a:pt x="438" y="1088"/>
                    <a:pt x="438" y="1088"/>
                  </a:cubicBezTo>
                  <a:cubicBezTo>
                    <a:pt x="440" y="1103"/>
                    <a:pt x="455" y="1116"/>
                    <a:pt x="473" y="1117"/>
                  </a:cubicBezTo>
                  <a:cubicBezTo>
                    <a:pt x="473" y="1117"/>
                    <a:pt x="473" y="1117"/>
                    <a:pt x="473" y="1117"/>
                  </a:cubicBezTo>
                  <a:cubicBezTo>
                    <a:pt x="490" y="1118"/>
                    <a:pt x="503" y="1107"/>
                    <a:pt x="503" y="1093"/>
                  </a:cubicBezTo>
                  <a:cubicBezTo>
                    <a:pt x="501" y="1077"/>
                    <a:pt x="486" y="1064"/>
                    <a:pt x="468" y="1063"/>
                  </a:cubicBezTo>
                  <a:close/>
                  <a:moveTo>
                    <a:pt x="1186" y="985"/>
                  </a:moveTo>
                  <a:cubicBezTo>
                    <a:pt x="1186" y="985"/>
                    <a:pt x="1186" y="985"/>
                    <a:pt x="1186" y="985"/>
                  </a:cubicBezTo>
                  <a:cubicBezTo>
                    <a:pt x="1178" y="989"/>
                    <a:pt x="1168" y="1002"/>
                    <a:pt x="1164" y="1015"/>
                  </a:cubicBezTo>
                  <a:cubicBezTo>
                    <a:pt x="1164" y="1015"/>
                    <a:pt x="1164" y="1015"/>
                    <a:pt x="1164" y="1015"/>
                  </a:cubicBezTo>
                  <a:cubicBezTo>
                    <a:pt x="1161" y="1028"/>
                    <a:pt x="1165" y="1034"/>
                    <a:pt x="1173" y="1031"/>
                  </a:cubicBezTo>
                  <a:cubicBezTo>
                    <a:pt x="1173" y="1031"/>
                    <a:pt x="1173" y="1031"/>
                    <a:pt x="1173" y="1031"/>
                  </a:cubicBezTo>
                  <a:cubicBezTo>
                    <a:pt x="1181" y="1027"/>
                    <a:pt x="1190" y="1014"/>
                    <a:pt x="1194" y="1002"/>
                  </a:cubicBezTo>
                  <a:cubicBezTo>
                    <a:pt x="1197" y="989"/>
                    <a:pt x="1194" y="982"/>
                    <a:pt x="1186" y="985"/>
                  </a:cubicBezTo>
                  <a:close/>
                  <a:moveTo>
                    <a:pt x="1215" y="972"/>
                  </a:moveTo>
                  <a:cubicBezTo>
                    <a:pt x="1215" y="972"/>
                    <a:pt x="1215" y="972"/>
                    <a:pt x="1215" y="972"/>
                  </a:cubicBezTo>
                  <a:cubicBezTo>
                    <a:pt x="1208" y="976"/>
                    <a:pt x="1199" y="989"/>
                    <a:pt x="1196" y="1001"/>
                  </a:cubicBezTo>
                  <a:cubicBezTo>
                    <a:pt x="1196" y="1001"/>
                    <a:pt x="1196" y="1001"/>
                    <a:pt x="1196" y="1001"/>
                  </a:cubicBezTo>
                  <a:cubicBezTo>
                    <a:pt x="1192" y="1013"/>
                    <a:pt x="1195" y="1020"/>
                    <a:pt x="1202" y="1016"/>
                  </a:cubicBezTo>
                  <a:cubicBezTo>
                    <a:pt x="1202" y="1016"/>
                    <a:pt x="1202" y="1016"/>
                    <a:pt x="1202" y="1016"/>
                  </a:cubicBezTo>
                  <a:cubicBezTo>
                    <a:pt x="1209" y="1012"/>
                    <a:pt x="1216" y="1000"/>
                    <a:pt x="1220" y="988"/>
                  </a:cubicBezTo>
                  <a:cubicBezTo>
                    <a:pt x="1224" y="976"/>
                    <a:pt x="1221" y="969"/>
                    <a:pt x="1215" y="972"/>
                  </a:cubicBezTo>
                  <a:close/>
                  <a:moveTo>
                    <a:pt x="1238" y="959"/>
                  </a:moveTo>
                  <a:cubicBezTo>
                    <a:pt x="1238" y="959"/>
                    <a:pt x="1238" y="959"/>
                    <a:pt x="1238" y="959"/>
                  </a:cubicBezTo>
                  <a:cubicBezTo>
                    <a:pt x="1233" y="963"/>
                    <a:pt x="1226" y="975"/>
                    <a:pt x="1222" y="987"/>
                  </a:cubicBezTo>
                  <a:cubicBezTo>
                    <a:pt x="1222" y="987"/>
                    <a:pt x="1222" y="987"/>
                    <a:pt x="1222" y="987"/>
                  </a:cubicBezTo>
                  <a:cubicBezTo>
                    <a:pt x="1218" y="999"/>
                    <a:pt x="1220" y="1004"/>
                    <a:pt x="1225" y="1001"/>
                  </a:cubicBezTo>
                  <a:cubicBezTo>
                    <a:pt x="1225" y="1001"/>
                    <a:pt x="1225" y="1001"/>
                    <a:pt x="1225" y="1001"/>
                  </a:cubicBezTo>
                  <a:cubicBezTo>
                    <a:pt x="1230" y="996"/>
                    <a:pt x="1237" y="985"/>
                    <a:pt x="1241" y="974"/>
                  </a:cubicBezTo>
                  <a:cubicBezTo>
                    <a:pt x="1244" y="962"/>
                    <a:pt x="1244" y="956"/>
                    <a:pt x="1238" y="959"/>
                  </a:cubicBezTo>
                  <a:close/>
                  <a:moveTo>
                    <a:pt x="1256" y="946"/>
                  </a:moveTo>
                  <a:cubicBezTo>
                    <a:pt x="1256" y="946"/>
                    <a:pt x="1256" y="946"/>
                    <a:pt x="1256" y="946"/>
                  </a:cubicBezTo>
                  <a:cubicBezTo>
                    <a:pt x="1252" y="949"/>
                    <a:pt x="1246" y="961"/>
                    <a:pt x="1242" y="972"/>
                  </a:cubicBezTo>
                  <a:cubicBezTo>
                    <a:pt x="1242" y="972"/>
                    <a:pt x="1242" y="972"/>
                    <a:pt x="1242" y="972"/>
                  </a:cubicBezTo>
                  <a:cubicBezTo>
                    <a:pt x="1238" y="984"/>
                    <a:pt x="1239" y="989"/>
                    <a:pt x="1243" y="985"/>
                  </a:cubicBezTo>
                  <a:cubicBezTo>
                    <a:pt x="1243" y="985"/>
                    <a:pt x="1243" y="985"/>
                    <a:pt x="1243" y="985"/>
                  </a:cubicBezTo>
                  <a:cubicBezTo>
                    <a:pt x="1246" y="981"/>
                    <a:pt x="1252" y="970"/>
                    <a:pt x="1256" y="959"/>
                  </a:cubicBezTo>
                  <a:cubicBezTo>
                    <a:pt x="1259" y="948"/>
                    <a:pt x="1260" y="942"/>
                    <a:pt x="1256" y="946"/>
                  </a:cubicBezTo>
                  <a:close/>
                  <a:moveTo>
                    <a:pt x="1268" y="932"/>
                  </a:moveTo>
                  <a:cubicBezTo>
                    <a:pt x="1268" y="932"/>
                    <a:pt x="1268" y="932"/>
                    <a:pt x="1268" y="932"/>
                  </a:cubicBezTo>
                  <a:cubicBezTo>
                    <a:pt x="1265" y="936"/>
                    <a:pt x="1260" y="947"/>
                    <a:pt x="1257" y="958"/>
                  </a:cubicBezTo>
                  <a:cubicBezTo>
                    <a:pt x="1257" y="958"/>
                    <a:pt x="1257" y="958"/>
                    <a:pt x="1257" y="958"/>
                  </a:cubicBezTo>
                  <a:cubicBezTo>
                    <a:pt x="1253" y="969"/>
                    <a:pt x="1252" y="973"/>
                    <a:pt x="1254" y="969"/>
                  </a:cubicBezTo>
                  <a:cubicBezTo>
                    <a:pt x="1254" y="969"/>
                    <a:pt x="1254" y="969"/>
                    <a:pt x="1254" y="969"/>
                  </a:cubicBezTo>
                  <a:cubicBezTo>
                    <a:pt x="1257" y="965"/>
                    <a:pt x="1261" y="955"/>
                    <a:pt x="1265" y="944"/>
                  </a:cubicBezTo>
                  <a:cubicBezTo>
                    <a:pt x="1269" y="934"/>
                    <a:pt x="1270" y="929"/>
                    <a:pt x="1268" y="932"/>
                  </a:cubicBezTo>
                  <a:close/>
                  <a:moveTo>
                    <a:pt x="178" y="1073"/>
                  </a:moveTo>
                  <a:cubicBezTo>
                    <a:pt x="178" y="1073"/>
                    <a:pt x="178" y="1073"/>
                    <a:pt x="178" y="1073"/>
                  </a:cubicBezTo>
                  <a:cubicBezTo>
                    <a:pt x="165" y="1070"/>
                    <a:pt x="159" y="1078"/>
                    <a:pt x="163" y="1090"/>
                  </a:cubicBezTo>
                  <a:cubicBezTo>
                    <a:pt x="163" y="1090"/>
                    <a:pt x="163" y="1090"/>
                    <a:pt x="163" y="1090"/>
                  </a:cubicBezTo>
                  <a:cubicBezTo>
                    <a:pt x="166" y="1103"/>
                    <a:pt x="178" y="1115"/>
                    <a:pt x="190" y="1119"/>
                  </a:cubicBezTo>
                  <a:cubicBezTo>
                    <a:pt x="190" y="1119"/>
                    <a:pt x="190" y="1119"/>
                    <a:pt x="190" y="1119"/>
                  </a:cubicBezTo>
                  <a:cubicBezTo>
                    <a:pt x="202" y="1122"/>
                    <a:pt x="209" y="1115"/>
                    <a:pt x="206" y="1103"/>
                  </a:cubicBezTo>
                  <a:cubicBezTo>
                    <a:pt x="203" y="1090"/>
                    <a:pt x="190" y="1077"/>
                    <a:pt x="178" y="1073"/>
                  </a:cubicBezTo>
                  <a:close/>
                  <a:moveTo>
                    <a:pt x="228" y="1086"/>
                  </a:moveTo>
                  <a:cubicBezTo>
                    <a:pt x="228" y="1086"/>
                    <a:pt x="228" y="1086"/>
                    <a:pt x="228" y="1086"/>
                  </a:cubicBezTo>
                  <a:cubicBezTo>
                    <a:pt x="214" y="1083"/>
                    <a:pt x="207" y="1091"/>
                    <a:pt x="210" y="1104"/>
                  </a:cubicBezTo>
                  <a:cubicBezTo>
                    <a:pt x="210" y="1104"/>
                    <a:pt x="210" y="1104"/>
                    <a:pt x="210" y="1104"/>
                  </a:cubicBezTo>
                  <a:cubicBezTo>
                    <a:pt x="213" y="1117"/>
                    <a:pt x="226" y="1129"/>
                    <a:pt x="239" y="1132"/>
                  </a:cubicBezTo>
                  <a:cubicBezTo>
                    <a:pt x="239" y="1132"/>
                    <a:pt x="239" y="1132"/>
                    <a:pt x="239" y="1132"/>
                  </a:cubicBezTo>
                  <a:cubicBezTo>
                    <a:pt x="252" y="1135"/>
                    <a:pt x="261" y="1129"/>
                    <a:pt x="258" y="1115"/>
                  </a:cubicBezTo>
                  <a:cubicBezTo>
                    <a:pt x="255" y="1102"/>
                    <a:pt x="241" y="1089"/>
                    <a:pt x="228" y="1086"/>
                  </a:cubicBezTo>
                  <a:close/>
                  <a:moveTo>
                    <a:pt x="283" y="1097"/>
                  </a:moveTo>
                  <a:cubicBezTo>
                    <a:pt x="283" y="1097"/>
                    <a:pt x="283" y="1097"/>
                    <a:pt x="283" y="1097"/>
                  </a:cubicBezTo>
                  <a:cubicBezTo>
                    <a:pt x="268" y="1094"/>
                    <a:pt x="259" y="1103"/>
                    <a:pt x="262" y="1116"/>
                  </a:cubicBezTo>
                  <a:cubicBezTo>
                    <a:pt x="262" y="1116"/>
                    <a:pt x="262" y="1116"/>
                    <a:pt x="262" y="1116"/>
                  </a:cubicBezTo>
                  <a:cubicBezTo>
                    <a:pt x="265" y="1129"/>
                    <a:pt x="278" y="1141"/>
                    <a:pt x="293" y="1144"/>
                  </a:cubicBezTo>
                  <a:cubicBezTo>
                    <a:pt x="293" y="1144"/>
                    <a:pt x="293" y="1144"/>
                    <a:pt x="293" y="1144"/>
                  </a:cubicBezTo>
                  <a:cubicBezTo>
                    <a:pt x="307" y="1147"/>
                    <a:pt x="317" y="1139"/>
                    <a:pt x="314" y="1126"/>
                  </a:cubicBezTo>
                  <a:cubicBezTo>
                    <a:pt x="311" y="1112"/>
                    <a:pt x="298" y="1099"/>
                    <a:pt x="283" y="1097"/>
                  </a:cubicBezTo>
                  <a:close/>
                  <a:moveTo>
                    <a:pt x="342" y="1107"/>
                  </a:moveTo>
                  <a:cubicBezTo>
                    <a:pt x="342" y="1107"/>
                    <a:pt x="342" y="1107"/>
                    <a:pt x="342" y="1107"/>
                  </a:cubicBezTo>
                  <a:cubicBezTo>
                    <a:pt x="326" y="1105"/>
                    <a:pt x="316" y="1114"/>
                    <a:pt x="319" y="1127"/>
                  </a:cubicBezTo>
                  <a:cubicBezTo>
                    <a:pt x="319" y="1127"/>
                    <a:pt x="319" y="1127"/>
                    <a:pt x="319" y="1127"/>
                  </a:cubicBezTo>
                  <a:cubicBezTo>
                    <a:pt x="321" y="1140"/>
                    <a:pt x="335" y="1152"/>
                    <a:pt x="351" y="1155"/>
                  </a:cubicBezTo>
                  <a:cubicBezTo>
                    <a:pt x="351" y="1155"/>
                    <a:pt x="351" y="1155"/>
                    <a:pt x="351" y="1155"/>
                  </a:cubicBezTo>
                  <a:cubicBezTo>
                    <a:pt x="366" y="1157"/>
                    <a:pt x="377" y="1149"/>
                    <a:pt x="375" y="1135"/>
                  </a:cubicBezTo>
                  <a:cubicBezTo>
                    <a:pt x="373" y="1122"/>
                    <a:pt x="358" y="1109"/>
                    <a:pt x="342" y="1107"/>
                  </a:cubicBezTo>
                  <a:close/>
                  <a:moveTo>
                    <a:pt x="406" y="1115"/>
                  </a:moveTo>
                  <a:cubicBezTo>
                    <a:pt x="406" y="1115"/>
                    <a:pt x="406" y="1115"/>
                    <a:pt x="406" y="1115"/>
                  </a:cubicBezTo>
                  <a:cubicBezTo>
                    <a:pt x="389" y="1113"/>
                    <a:pt x="378" y="1123"/>
                    <a:pt x="380" y="1136"/>
                  </a:cubicBezTo>
                  <a:cubicBezTo>
                    <a:pt x="380" y="1136"/>
                    <a:pt x="380" y="1136"/>
                    <a:pt x="380" y="1136"/>
                  </a:cubicBezTo>
                  <a:cubicBezTo>
                    <a:pt x="382" y="1150"/>
                    <a:pt x="396" y="1162"/>
                    <a:pt x="413" y="1163"/>
                  </a:cubicBezTo>
                  <a:cubicBezTo>
                    <a:pt x="413" y="1163"/>
                    <a:pt x="413" y="1163"/>
                    <a:pt x="413" y="1163"/>
                  </a:cubicBezTo>
                  <a:cubicBezTo>
                    <a:pt x="429" y="1165"/>
                    <a:pt x="441" y="1156"/>
                    <a:pt x="439" y="1143"/>
                  </a:cubicBezTo>
                  <a:cubicBezTo>
                    <a:pt x="438" y="1129"/>
                    <a:pt x="423" y="1117"/>
                    <a:pt x="406" y="1115"/>
                  </a:cubicBezTo>
                  <a:close/>
                  <a:moveTo>
                    <a:pt x="473" y="1121"/>
                  </a:moveTo>
                  <a:cubicBezTo>
                    <a:pt x="473" y="1121"/>
                    <a:pt x="473" y="1121"/>
                    <a:pt x="473" y="1121"/>
                  </a:cubicBezTo>
                  <a:cubicBezTo>
                    <a:pt x="455" y="1120"/>
                    <a:pt x="443" y="1130"/>
                    <a:pt x="444" y="1143"/>
                  </a:cubicBezTo>
                  <a:cubicBezTo>
                    <a:pt x="444" y="1143"/>
                    <a:pt x="444" y="1143"/>
                    <a:pt x="444" y="1143"/>
                  </a:cubicBezTo>
                  <a:cubicBezTo>
                    <a:pt x="446" y="1157"/>
                    <a:pt x="460" y="1168"/>
                    <a:pt x="478" y="1170"/>
                  </a:cubicBezTo>
                  <a:cubicBezTo>
                    <a:pt x="478" y="1170"/>
                    <a:pt x="478" y="1170"/>
                    <a:pt x="478" y="1170"/>
                  </a:cubicBezTo>
                  <a:cubicBezTo>
                    <a:pt x="495" y="1171"/>
                    <a:pt x="507" y="1162"/>
                    <a:pt x="507" y="1148"/>
                  </a:cubicBezTo>
                  <a:cubicBezTo>
                    <a:pt x="505" y="1135"/>
                    <a:pt x="491" y="1122"/>
                    <a:pt x="473" y="1121"/>
                  </a:cubicBezTo>
                  <a:close/>
                  <a:moveTo>
                    <a:pt x="542" y="1125"/>
                  </a:moveTo>
                  <a:cubicBezTo>
                    <a:pt x="542" y="1125"/>
                    <a:pt x="542" y="1125"/>
                    <a:pt x="542" y="1125"/>
                  </a:cubicBezTo>
                  <a:cubicBezTo>
                    <a:pt x="524" y="1125"/>
                    <a:pt x="511" y="1135"/>
                    <a:pt x="512" y="1149"/>
                  </a:cubicBezTo>
                  <a:cubicBezTo>
                    <a:pt x="512" y="1149"/>
                    <a:pt x="512" y="1149"/>
                    <a:pt x="512" y="1149"/>
                  </a:cubicBezTo>
                  <a:cubicBezTo>
                    <a:pt x="513" y="1162"/>
                    <a:pt x="527" y="1173"/>
                    <a:pt x="545" y="1174"/>
                  </a:cubicBezTo>
                  <a:cubicBezTo>
                    <a:pt x="545" y="1174"/>
                    <a:pt x="545" y="1174"/>
                    <a:pt x="545" y="1174"/>
                  </a:cubicBezTo>
                  <a:cubicBezTo>
                    <a:pt x="563" y="1174"/>
                    <a:pt x="576" y="1165"/>
                    <a:pt x="576" y="1151"/>
                  </a:cubicBezTo>
                  <a:cubicBezTo>
                    <a:pt x="575" y="1137"/>
                    <a:pt x="561" y="1126"/>
                    <a:pt x="542" y="1125"/>
                  </a:cubicBezTo>
                  <a:close/>
                  <a:moveTo>
                    <a:pt x="1172" y="1034"/>
                  </a:moveTo>
                  <a:cubicBezTo>
                    <a:pt x="1172" y="1034"/>
                    <a:pt x="1172" y="1034"/>
                    <a:pt x="1172" y="1034"/>
                  </a:cubicBezTo>
                  <a:cubicBezTo>
                    <a:pt x="1164" y="1038"/>
                    <a:pt x="1154" y="1050"/>
                    <a:pt x="1150" y="1062"/>
                  </a:cubicBezTo>
                  <a:cubicBezTo>
                    <a:pt x="1150" y="1062"/>
                    <a:pt x="1150" y="1062"/>
                    <a:pt x="1150" y="1062"/>
                  </a:cubicBezTo>
                  <a:cubicBezTo>
                    <a:pt x="1146" y="1074"/>
                    <a:pt x="1150" y="1079"/>
                    <a:pt x="1158" y="1075"/>
                  </a:cubicBezTo>
                  <a:cubicBezTo>
                    <a:pt x="1158" y="1075"/>
                    <a:pt x="1158" y="1075"/>
                    <a:pt x="1158" y="1075"/>
                  </a:cubicBezTo>
                  <a:cubicBezTo>
                    <a:pt x="1166" y="1071"/>
                    <a:pt x="1175" y="1059"/>
                    <a:pt x="1179" y="1048"/>
                  </a:cubicBezTo>
                  <a:cubicBezTo>
                    <a:pt x="1183" y="1036"/>
                    <a:pt x="1180" y="1030"/>
                    <a:pt x="1172" y="1034"/>
                  </a:cubicBezTo>
                  <a:close/>
                  <a:moveTo>
                    <a:pt x="1201" y="1019"/>
                  </a:moveTo>
                  <a:cubicBezTo>
                    <a:pt x="1201" y="1019"/>
                    <a:pt x="1201" y="1019"/>
                    <a:pt x="1201" y="1019"/>
                  </a:cubicBezTo>
                  <a:cubicBezTo>
                    <a:pt x="1194" y="1023"/>
                    <a:pt x="1185" y="1035"/>
                    <a:pt x="1181" y="1047"/>
                  </a:cubicBezTo>
                  <a:cubicBezTo>
                    <a:pt x="1181" y="1047"/>
                    <a:pt x="1181" y="1047"/>
                    <a:pt x="1181" y="1047"/>
                  </a:cubicBezTo>
                  <a:cubicBezTo>
                    <a:pt x="1177" y="1058"/>
                    <a:pt x="1179" y="1063"/>
                    <a:pt x="1186" y="1059"/>
                  </a:cubicBezTo>
                  <a:cubicBezTo>
                    <a:pt x="1186" y="1059"/>
                    <a:pt x="1186" y="1059"/>
                    <a:pt x="1186" y="1059"/>
                  </a:cubicBezTo>
                  <a:cubicBezTo>
                    <a:pt x="1192" y="1054"/>
                    <a:pt x="1200" y="1043"/>
                    <a:pt x="1205" y="1032"/>
                  </a:cubicBezTo>
                  <a:cubicBezTo>
                    <a:pt x="1209" y="1021"/>
                    <a:pt x="1208" y="1015"/>
                    <a:pt x="1201" y="1019"/>
                  </a:cubicBezTo>
                  <a:close/>
                  <a:moveTo>
                    <a:pt x="1224" y="1004"/>
                  </a:moveTo>
                  <a:cubicBezTo>
                    <a:pt x="1224" y="1004"/>
                    <a:pt x="1224" y="1004"/>
                    <a:pt x="1224" y="1004"/>
                  </a:cubicBezTo>
                  <a:cubicBezTo>
                    <a:pt x="1219" y="1008"/>
                    <a:pt x="1211" y="1020"/>
                    <a:pt x="1207" y="1031"/>
                  </a:cubicBezTo>
                  <a:cubicBezTo>
                    <a:pt x="1207" y="1031"/>
                    <a:pt x="1207" y="1031"/>
                    <a:pt x="1207" y="1031"/>
                  </a:cubicBezTo>
                  <a:cubicBezTo>
                    <a:pt x="1203" y="1042"/>
                    <a:pt x="1204" y="1046"/>
                    <a:pt x="1209" y="1042"/>
                  </a:cubicBezTo>
                  <a:cubicBezTo>
                    <a:pt x="1209" y="1042"/>
                    <a:pt x="1209" y="1042"/>
                    <a:pt x="1209" y="1042"/>
                  </a:cubicBezTo>
                  <a:cubicBezTo>
                    <a:pt x="1214" y="1037"/>
                    <a:pt x="1221" y="1025"/>
                    <a:pt x="1225" y="1015"/>
                  </a:cubicBezTo>
                  <a:cubicBezTo>
                    <a:pt x="1230" y="1005"/>
                    <a:pt x="1229" y="1000"/>
                    <a:pt x="1224" y="1004"/>
                  </a:cubicBezTo>
                  <a:close/>
                  <a:moveTo>
                    <a:pt x="1241" y="988"/>
                  </a:moveTo>
                  <a:cubicBezTo>
                    <a:pt x="1241" y="988"/>
                    <a:pt x="1241" y="988"/>
                    <a:pt x="1241" y="988"/>
                  </a:cubicBezTo>
                  <a:cubicBezTo>
                    <a:pt x="1238" y="992"/>
                    <a:pt x="1231" y="1004"/>
                    <a:pt x="1227" y="1014"/>
                  </a:cubicBezTo>
                  <a:cubicBezTo>
                    <a:pt x="1227" y="1014"/>
                    <a:pt x="1227" y="1014"/>
                    <a:pt x="1227" y="1014"/>
                  </a:cubicBezTo>
                  <a:cubicBezTo>
                    <a:pt x="1222" y="1025"/>
                    <a:pt x="1223" y="1029"/>
                    <a:pt x="1226" y="1024"/>
                  </a:cubicBezTo>
                  <a:cubicBezTo>
                    <a:pt x="1226" y="1024"/>
                    <a:pt x="1226" y="1024"/>
                    <a:pt x="1226" y="1024"/>
                  </a:cubicBezTo>
                  <a:cubicBezTo>
                    <a:pt x="1230" y="1020"/>
                    <a:pt x="1236" y="1009"/>
                    <a:pt x="1240" y="999"/>
                  </a:cubicBezTo>
                  <a:cubicBezTo>
                    <a:pt x="1244" y="989"/>
                    <a:pt x="1245" y="984"/>
                    <a:pt x="1241" y="988"/>
                  </a:cubicBezTo>
                  <a:close/>
                  <a:moveTo>
                    <a:pt x="191" y="1122"/>
                  </a:moveTo>
                  <a:cubicBezTo>
                    <a:pt x="191" y="1122"/>
                    <a:pt x="191" y="1122"/>
                    <a:pt x="191" y="1122"/>
                  </a:cubicBezTo>
                  <a:cubicBezTo>
                    <a:pt x="179" y="1119"/>
                    <a:pt x="173" y="1125"/>
                    <a:pt x="177" y="1136"/>
                  </a:cubicBezTo>
                  <a:cubicBezTo>
                    <a:pt x="177" y="1136"/>
                    <a:pt x="177" y="1136"/>
                    <a:pt x="177" y="1136"/>
                  </a:cubicBezTo>
                  <a:cubicBezTo>
                    <a:pt x="181" y="1147"/>
                    <a:pt x="192" y="1159"/>
                    <a:pt x="204" y="1163"/>
                  </a:cubicBezTo>
                  <a:cubicBezTo>
                    <a:pt x="204" y="1163"/>
                    <a:pt x="204" y="1163"/>
                    <a:pt x="204" y="1163"/>
                  </a:cubicBezTo>
                  <a:cubicBezTo>
                    <a:pt x="216" y="1167"/>
                    <a:pt x="222" y="1161"/>
                    <a:pt x="219" y="1150"/>
                  </a:cubicBezTo>
                  <a:cubicBezTo>
                    <a:pt x="215" y="1138"/>
                    <a:pt x="203" y="1126"/>
                    <a:pt x="191" y="1122"/>
                  </a:cubicBezTo>
                  <a:close/>
                  <a:moveTo>
                    <a:pt x="240" y="1136"/>
                  </a:moveTo>
                  <a:cubicBezTo>
                    <a:pt x="240" y="1136"/>
                    <a:pt x="240" y="1136"/>
                    <a:pt x="240" y="1136"/>
                  </a:cubicBezTo>
                  <a:cubicBezTo>
                    <a:pt x="226" y="1132"/>
                    <a:pt x="219" y="1139"/>
                    <a:pt x="223" y="1151"/>
                  </a:cubicBezTo>
                  <a:cubicBezTo>
                    <a:pt x="223" y="1151"/>
                    <a:pt x="223" y="1151"/>
                    <a:pt x="223" y="1151"/>
                  </a:cubicBezTo>
                  <a:cubicBezTo>
                    <a:pt x="227" y="1162"/>
                    <a:pt x="239" y="1174"/>
                    <a:pt x="252" y="1177"/>
                  </a:cubicBezTo>
                  <a:cubicBezTo>
                    <a:pt x="252" y="1177"/>
                    <a:pt x="252" y="1177"/>
                    <a:pt x="252" y="1177"/>
                  </a:cubicBezTo>
                  <a:cubicBezTo>
                    <a:pt x="265" y="1181"/>
                    <a:pt x="273" y="1175"/>
                    <a:pt x="270" y="1163"/>
                  </a:cubicBezTo>
                  <a:cubicBezTo>
                    <a:pt x="266" y="1151"/>
                    <a:pt x="253" y="1139"/>
                    <a:pt x="240" y="1136"/>
                  </a:cubicBezTo>
                  <a:close/>
                  <a:moveTo>
                    <a:pt x="293" y="1148"/>
                  </a:moveTo>
                  <a:cubicBezTo>
                    <a:pt x="293" y="1148"/>
                    <a:pt x="293" y="1148"/>
                    <a:pt x="293" y="1148"/>
                  </a:cubicBezTo>
                  <a:cubicBezTo>
                    <a:pt x="279" y="1145"/>
                    <a:pt x="270" y="1152"/>
                    <a:pt x="274" y="1164"/>
                  </a:cubicBezTo>
                  <a:cubicBezTo>
                    <a:pt x="274" y="1164"/>
                    <a:pt x="274" y="1164"/>
                    <a:pt x="274" y="1164"/>
                  </a:cubicBezTo>
                  <a:cubicBezTo>
                    <a:pt x="277" y="1176"/>
                    <a:pt x="290" y="1187"/>
                    <a:pt x="304" y="1190"/>
                  </a:cubicBezTo>
                  <a:cubicBezTo>
                    <a:pt x="304" y="1190"/>
                    <a:pt x="304" y="1190"/>
                    <a:pt x="304" y="1190"/>
                  </a:cubicBezTo>
                  <a:cubicBezTo>
                    <a:pt x="319" y="1193"/>
                    <a:pt x="327" y="1187"/>
                    <a:pt x="325" y="1175"/>
                  </a:cubicBezTo>
                  <a:cubicBezTo>
                    <a:pt x="322" y="1163"/>
                    <a:pt x="308" y="1151"/>
                    <a:pt x="293" y="1148"/>
                  </a:cubicBezTo>
                  <a:close/>
                  <a:moveTo>
                    <a:pt x="351" y="1158"/>
                  </a:moveTo>
                  <a:cubicBezTo>
                    <a:pt x="351" y="1158"/>
                    <a:pt x="351" y="1158"/>
                    <a:pt x="351" y="1158"/>
                  </a:cubicBezTo>
                  <a:cubicBezTo>
                    <a:pt x="336" y="1156"/>
                    <a:pt x="327" y="1164"/>
                    <a:pt x="329" y="1176"/>
                  </a:cubicBezTo>
                  <a:cubicBezTo>
                    <a:pt x="329" y="1176"/>
                    <a:pt x="329" y="1176"/>
                    <a:pt x="329" y="1176"/>
                  </a:cubicBezTo>
                  <a:cubicBezTo>
                    <a:pt x="332" y="1187"/>
                    <a:pt x="346" y="1198"/>
                    <a:pt x="360" y="1201"/>
                  </a:cubicBezTo>
                  <a:cubicBezTo>
                    <a:pt x="360" y="1201"/>
                    <a:pt x="360" y="1201"/>
                    <a:pt x="360" y="1201"/>
                  </a:cubicBezTo>
                  <a:cubicBezTo>
                    <a:pt x="376" y="1204"/>
                    <a:pt x="386" y="1197"/>
                    <a:pt x="384" y="1185"/>
                  </a:cubicBezTo>
                  <a:cubicBezTo>
                    <a:pt x="381" y="1173"/>
                    <a:pt x="367" y="1161"/>
                    <a:pt x="351" y="1158"/>
                  </a:cubicBezTo>
                  <a:close/>
                  <a:moveTo>
                    <a:pt x="413" y="1167"/>
                  </a:moveTo>
                  <a:cubicBezTo>
                    <a:pt x="413" y="1167"/>
                    <a:pt x="413" y="1167"/>
                    <a:pt x="413" y="1167"/>
                  </a:cubicBezTo>
                  <a:cubicBezTo>
                    <a:pt x="397" y="1165"/>
                    <a:pt x="386" y="1173"/>
                    <a:pt x="388" y="1185"/>
                  </a:cubicBezTo>
                  <a:cubicBezTo>
                    <a:pt x="388" y="1185"/>
                    <a:pt x="388" y="1185"/>
                    <a:pt x="388" y="1185"/>
                  </a:cubicBezTo>
                  <a:cubicBezTo>
                    <a:pt x="391" y="1197"/>
                    <a:pt x="404" y="1208"/>
                    <a:pt x="420" y="1210"/>
                  </a:cubicBezTo>
                  <a:cubicBezTo>
                    <a:pt x="420" y="1210"/>
                    <a:pt x="420" y="1210"/>
                    <a:pt x="420" y="1210"/>
                  </a:cubicBezTo>
                  <a:cubicBezTo>
                    <a:pt x="436" y="1212"/>
                    <a:pt x="447" y="1205"/>
                    <a:pt x="446" y="1192"/>
                  </a:cubicBezTo>
                  <a:cubicBezTo>
                    <a:pt x="444" y="1181"/>
                    <a:pt x="430" y="1169"/>
                    <a:pt x="413" y="1167"/>
                  </a:cubicBezTo>
                  <a:close/>
                  <a:moveTo>
                    <a:pt x="478" y="1173"/>
                  </a:moveTo>
                  <a:cubicBezTo>
                    <a:pt x="478" y="1173"/>
                    <a:pt x="478" y="1173"/>
                    <a:pt x="478" y="1173"/>
                  </a:cubicBezTo>
                  <a:cubicBezTo>
                    <a:pt x="461" y="1172"/>
                    <a:pt x="449" y="1181"/>
                    <a:pt x="451" y="1193"/>
                  </a:cubicBezTo>
                  <a:cubicBezTo>
                    <a:pt x="451" y="1193"/>
                    <a:pt x="451" y="1193"/>
                    <a:pt x="451" y="1193"/>
                  </a:cubicBezTo>
                  <a:cubicBezTo>
                    <a:pt x="453" y="1205"/>
                    <a:pt x="467" y="1215"/>
                    <a:pt x="483" y="1217"/>
                  </a:cubicBezTo>
                  <a:cubicBezTo>
                    <a:pt x="483" y="1217"/>
                    <a:pt x="483" y="1217"/>
                    <a:pt x="483" y="1217"/>
                  </a:cubicBezTo>
                  <a:cubicBezTo>
                    <a:pt x="500" y="1218"/>
                    <a:pt x="512" y="1210"/>
                    <a:pt x="511" y="1198"/>
                  </a:cubicBezTo>
                  <a:cubicBezTo>
                    <a:pt x="509" y="1186"/>
                    <a:pt x="495" y="1175"/>
                    <a:pt x="478" y="1173"/>
                  </a:cubicBezTo>
                  <a:close/>
                  <a:moveTo>
                    <a:pt x="545" y="1177"/>
                  </a:moveTo>
                  <a:cubicBezTo>
                    <a:pt x="545" y="1177"/>
                    <a:pt x="545" y="1177"/>
                    <a:pt x="545" y="1177"/>
                  </a:cubicBezTo>
                  <a:cubicBezTo>
                    <a:pt x="527" y="1177"/>
                    <a:pt x="515" y="1186"/>
                    <a:pt x="516" y="1198"/>
                  </a:cubicBezTo>
                  <a:cubicBezTo>
                    <a:pt x="516" y="1198"/>
                    <a:pt x="516" y="1198"/>
                    <a:pt x="516" y="1198"/>
                  </a:cubicBezTo>
                  <a:cubicBezTo>
                    <a:pt x="517" y="1210"/>
                    <a:pt x="531" y="1220"/>
                    <a:pt x="548" y="1221"/>
                  </a:cubicBezTo>
                  <a:cubicBezTo>
                    <a:pt x="548" y="1221"/>
                    <a:pt x="548" y="1221"/>
                    <a:pt x="548" y="1221"/>
                  </a:cubicBezTo>
                  <a:cubicBezTo>
                    <a:pt x="565" y="1221"/>
                    <a:pt x="578" y="1213"/>
                    <a:pt x="577" y="1201"/>
                  </a:cubicBezTo>
                  <a:cubicBezTo>
                    <a:pt x="577" y="1189"/>
                    <a:pt x="562" y="1178"/>
                    <a:pt x="545" y="1177"/>
                  </a:cubicBezTo>
                  <a:close/>
                  <a:moveTo>
                    <a:pt x="613" y="1179"/>
                  </a:moveTo>
                  <a:cubicBezTo>
                    <a:pt x="613" y="1179"/>
                    <a:pt x="613" y="1179"/>
                    <a:pt x="613" y="1179"/>
                  </a:cubicBezTo>
                  <a:cubicBezTo>
                    <a:pt x="595" y="1179"/>
                    <a:pt x="582" y="1189"/>
                    <a:pt x="582" y="1201"/>
                  </a:cubicBezTo>
                  <a:cubicBezTo>
                    <a:pt x="582" y="1201"/>
                    <a:pt x="582" y="1201"/>
                    <a:pt x="582" y="1201"/>
                  </a:cubicBezTo>
                  <a:cubicBezTo>
                    <a:pt x="583" y="1213"/>
                    <a:pt x="596" y="1222"/>
                    <a:pt x="614" y="1223"/>
                  </a:cubicBezTo>
                  <a:cubicBezTo>
                    <a:pt x="614" y="1223"/>
                    <a:pt x="614" y="1223"/>
                    <a:pt x="614" y="1223"/>
                  </a:cubicBezTo>
                  <a:cubicBezTo>
                    <a:pt x="631" y="1222"/>
                    <a:pt x="644" y="1214"/>
                    <a:pt x="645" y="1201"/>
                  </a:cubicBezTo>
                  <a:cubicBezTo>
                    <a:pt x="645" y="1189"/>
                    <a:pt x="631" y="1179"/>
                    <a:pt x="613" y="1179"/>
                  </a:cubicBezTo>
                  <a:close/>
                  <a:moveTo>
                    <a:pt x="1157" y="1078"/>
                  </a:moveTo>
                  <a:cubicBezTo>
                    <a:pt x="1157" y="1078"/>
                    <a:pt x="1157" y="1078"/>
                    <a:pt x="1157" y="1078"/>
                  </a:cubicBezTo>
                  <a:cubicBezTo>
                    <a:pt x="1148" y="1083"/>
                    <a:pt x="1138" y="1095"/>
                    <a:pt x="1134" y="1105"/>
                  </a:cubicBezTo>
                  <a:cubicBezTo>
                    <a:pt x="1134" y="1105"/>
                    <a:pt x="1134" y="1105"/>
                    <a:pt x="1134" y="1105"/>
                  </a:cubicBezTo>
                  <a:cubicBezTo>
                    <a:pt x="1130" y="1116"/>
                    <a:pt x="1133" y="1120"/>
                    <a:pt x="1141" y="1116"/>
                  </a:cubicBezTo>
                  <a:cubicBezTo>
                    <a:pt x="1141" y="1116"/>
                    <a:pt x="1141" y="1116"/>
                    <a:pt x="1141" y="1116"/>
                  </a:cubicBezTo>
                  <a:cubicBezTo>
                    <a:pt x="1149" y="1111"/>
                    <a:pt x="1158" y="1100"/>
                    <a:pt x="1163" y="1090"/>
                  </a:cubicBezTo>
                  <a:cubicBezTo>
                    <a:pt x="1167" y="1079"/>
                    <a:pt x="1165" y="1074"/>
                    <a:pt x="1157" y="1078"/>
                  </a:cubicBezTo>
                  <a:close/>
                  <a:moveTo>
                    <a:pt x="1185" y="1062"/>
                  </a:moveTo>
                  <a:cubicBezTo>
                    <a:pt x="1185" y="1062"/>
                    <a:pt x="1185" y="1062"/>
                    <a:pt x="1185" y="1062"/>
                  </a:cubicBezTo>
                  <a:cubicBezTo>
                    <a:pt x="1179" y="1066"/>
                    <a:pt x="1169" y="1078"/>
                    <a:pt x="1165" y="1088"/>
                  </a:cubicBezTo>
                  <a:cubicBezTo>
                    <a:pt x="1165" y="1088"/>
                    <a:pt x="1165" y="1088"/>
                    <a:pt x="1165" y="1088"/>
                  </a:cubicBezTo>
                  <a:cubicBezTo>
                    <a:pt x="1160" y="1099"/>
                    <a:pt x="1162" y="1102"/>
                    <a:pt x="1169" y="1098"/>
                  </a:cubicBezTo>
                  <a:cubicBezTo>
                    <a:pt x="1169" y="1098"/>
                    <a:pt x="1169" y="1098"/>
                    <a:pt x="1169" y="1098"/>
                  </a:cubicBezTo>
                  <a:cubicBezTo>
                    <a:pt x="1175" y="1093"/>
                    <a:pt x="1183" y="1082"/>
                    <a:pt x="1188" y="1072"/>
                  </a:cubicBezTo>
                  <a:cubicBezTo>
                    <a:pt x="1193" y="1062"/>
                    <a:pt x="1192" y="1057"/>
                    <a:pt x="1185" y="1062"/>
                  </a:cubicBezTo>
                  <a:close/>
                  <a:moveTo>
                    <a:pt x="1208" y="1044"/>
                  </a:moveTo>
                  <a:cubicBezTo>
                    <a:pt x="1208" y="1044"/>
                    <a:pt x="1208" y="1044"/>
                    <a:pt x="1208" y="1044"/>
                  </a:cubicBezTo>
                  <a:cubicBezTo>
                    <a:pt x="1203" y="1049"/>
                    <a:pt x="1195" y="1061"/>
                    <a:pt x="1190" y="1071"/>
                  </a:cubicBezTo>
                  <a:cubicBezTo>
                    <a:pt x="1190" y="1071"/>
                    <a:pt x="1190" y="1071"/>
                    <a:pt x="1190" y="1071"/>
                  </a:cubicBezTo>
                  <a:cubicBezTo>
                    <a:pt x="1186" y="1080"/>
                    <a:pt x="1186" y="1084"/>
                    <a:pt x="1191" y="1079"/>
                  </a:cubicBezTo>
                  <a:cubicBezTo>
                    <a:pt x="1191" y="1079"/>
                    <a:pt x="1191" y="1079"/>
                    <a:pt x="1191" y="1079"/>
                  </a:cubicBezTo>
                  <a:cubicBezTo>
                    <a:pt x="1196" y="1074"/>
                    <a:pt x="1204" y="1064"/>
                    <a:pt x="1208" y="1054"/>
                  </a:cubicBezTo>
                  <a:cubicBezTo>
                    <a:pt x="1213" y="1044"/>
                    <a:pt x="1213" y="1040"/>
                    <a:pt x="1208" y="1044"/>
                  </a:cubicBezTo>
                  <a:close/>
                  <a:moveTo>
                    <a:pt x="1225" y="1027"/>
                  </a:moveTo>
                  <a:cubicBezTo>
                    <a:pt x="1225" y="1027"/>
                    <a:pt x="1225" y="1027"/>
                    <a:pt x="1225" y="1027"/>
                  </a:cubicBezTo>
                  <a:cubicBezTo>
                    <a:pt x="1221" y="1032"/>
                    <a:pt x="1214" y="1043"/>
                    <a:pt x="1209" y="1052"/>
                  </a:cubicBezTo>
                  <a:cubicBezTo>
                    <a:pt x="1209" y="1052"/>
                    <a:pt x="1209" y="1052"/>
                    <a:pt x="1209" y="1052"/>
                  </a:cubicBezTo>
                  <a:cubicBezTo>
                    <a:pt x="1205" y="1062"/>
                    <a:pt x="1204" y="1065"/>
                    <a:pt x="1208" y="1060"/>
                  </a:cubicBezTo>
                  <a:cubicBezTo>
                    <a:pt x="1208" y="1060"/>
                    <a:pt x="1208" y="1060"/>
                    <a:pt x="1208" y="1060"/>
                  </a:cubicBezTo>
                  <a:cubicBezTo>
                    <a:pt x="1212" y="1055"/>
                    <a:pt x="1218" y="1044"/>
                    <a:pt x="1223" y="1035"/>
                  </a:cubicBezTo>
                  <a:cubicBezTo>
                    <a:pt x="1227" y="1026"/>
                    <a:pt x="1228" y="1023"/>
                    <a:pt x="1225" y="1027"/>
                  </a:cubicBezTo>
                  <a:close/>
                  <a:moveTo>
                    <a:pt x="253" y="1180"/>
                  </a:moveTo>
                  <a:cubicBezTo>
                    <a:pt x="253" y="1180"/>
                    <a:pt x="253" y="1180"/>
                    <a:pt x="253" y="1180"/>
                  </a:cubicBezTo>
                  <a:cubicBezTo>
                    <a:pt x="240" y="1177"/>
                    <a:pt x="234" y="1182"/>
                    <a:pt x="237" y="1193"/>
                  </a:cubicBezTo>
                  <a:cubicBezTo>
                    <a:pt x="237" y="1193"/>
                    <a:pt x="237" y="1193"/>
                    <a:pt x="237" y="1193"/>
                  </a:cubicBezTo>
                  <a:cubicBezTo>
                    <a:pt x="241" y="1203"/>
                    <a:pt x="253" y="1213"/>
                    <a:pt x="266" y="1217"/>
                  </a:cubicBezTo>
                  <a:cubicBezTo>
                    <a:pt x="266" y="1217"/>
                    <a:pt x="266" y="1217"/>
                    <a:pt x="266" y="1217"/>
                  </a:cubicBezTo>
                  <a:cubicBezTo>
                    <a:pt x="278" y="1220"/>
                    <a:pt x="286" y="1216"/>
                    <a:pt x="283" y="1205"/>
                  </a:cubicBezTo>
                  <a:cubicBezTo>
                    <a:pt x="279" y="1195"/>
                    <a:pt x="266" y="1184"/>
                    <a:pt x="253" y="1180"/>
                  </a:cubicBezTo>
                  <a:close/>
                  <a:moveTo>
                    <a:pt x="305" y="1193"/>
                  </a:moveTo>
                  <a:cubicBezTo>
                    <a:pt x="305" y="1193"/>
                    <a:pt x="305" y="1193"/>
                    <a:pt x="305" y="1193"/>
                  </a:cubicBezTo>
                  <a:cubicBezTo>
                    <a:pt x="291" y="1190"/>
                    <a:pt x="283" y="1196"/>
                    <a:pt x="286" y="1206"/>
                  </a:cubicBezTo>
                  <a:cubicBezTo>
                    <a:pt x="286" y="1206"/>
                    <a:pt x="286" y="1206"/>
                    <a:pt x="286" y="1206"/>
                  </a:cubicBezTo>
                  <a:cubicBezTo>
                    <a:pt x="290" y="1217"/>
                    <a:pt x="303" y="1226"/>
                    <a:pt x="316" y="1230"/>
                  </a:cubicBezTo>
                  <a:cubicBezTo>
                    <a:pt x="316" y="1230"/>
                    <a:pt x="316" y="1230"/>
                    <a:pt x="316" y="1230"/>
                  </a:cubicBezTo>
                  <a:cubicBezTo>
                    <a:pt x="330" y="1233"/>
                    <a:pt x="339" y="1229"/>
                    <a:pt x="336" y="1218"/>
                  </a:cubicBezTo>
                  <a:cubicBezTo>
                    <a:pt x="333" y="1207"/>
                    <a:pt x="319" y="1196"/>
                    <a:pt x="305" y="1193"/>
                  </a:cubicBezTo>
                  <a:close/>
                  <a:moveTo>
                    <a:pt x="361" y="1204"/>
                  </a:moveTo>
                  <a:cubicBezTo>
                    <a:pt x="361" y="1204"/>
                    <a:pt x="361" y="1204"/>
                    <a:pt x="361" y="1204"/>
                  </a:cubicBezTo>
                  <a:cubicBezTo>
                    <a:pt x="346" y="1202"/>
                    <a:pt x="337" y="1208"/>
                    <a:pt x="340" y="1219"/>
                  </a:cubicBezTo>
                  <a:cubicBezTo>
                    <a:pt x="340" y="1219"/>
                    <a:pt x="340" y="1219"/>
                    <a:pt x="340" y="1219"/>
                  </a:cubicBezTo>
                  <a:cubicBezTo>
                    <a:pt x="343" y="1229"/>
                    <a:pt x="356" y="1239"/>
                    <a:pt x="371" y="1242"/>
                  </a:cubicBezTo>
                  <a:cubicBezTo>
                    <a:pt x="371" y="1242"/>
                    <a:pt x="371" y="1242"/>
                    <a:pt x="371" y="1242"/>
                  </a:cubicBezTo>
                  <a:cubicBezTo>
                    <a:pt x="385" y="1244"/>
                    <a:pt x="395" y="1239"/>
                    <a:pt x="393" y="1228"/>
                  </a:cubicBezTo>
                  <a:cubicBezTo>
                    <a:pt x="390" y="1217"/>
                    <a:pt x="376" y="1207"/>
                    <a:pt x="361" y="1204"/>
                  </a:cubicBezTo>
                  <a:close/>
                  <a:moveTo>
                    <a:pt x="421" y="1213"/>
                  </a:moveTo>
                  <a:cubicBezTo>
                    <a:pt x="421" y="1213"/>
                    <a:pt x="421" y="1213"/>
                    <a:pt x="421" y="1213"/>
                  </a:cubicBezTo>
                  <a:cubicBezTo>
                    <a:pt x="405" y="1211"/>
                    <a:pt x="394" y="1218"/>
                    <a:pt x="397" y="1229"/>
                  </a:cubicBezTo>
                  <a:cubicBezTo>
                    <a:pt x="397" y="1229"/>
                    <a:pt x="397" y="1229"/>
                    <a:pt x="397" y="1229"/>
                  </a:cubicBezTo>
                  <a:cubicBezTo>
                    <a:pt x="400" y="1239"/>
                    <a:pt x="413" y="1249"/>
                    <a:pt x="428" y="1251"/>
                  </a:cubicBezTo>
                  <a:cubicBezTo>
                    <a:pt x="428" y="1251"/>
                    <a:pt x="428" y="1251"/>
                    <a:pt x="428" y="1251"/>
                  </a:cubicBezTo>
                  <a:cubicBezTo>
                    <a:pt x="443" y="1253"/>
                    <a:pt x="454" y="1246"/>
                    <a:pt x="453" y="1236"/>
                  </a:cubicBezTo>
                  <a:cubicBezTo>
                    <a:pt x="451" y="1225"/>
                    <a:pt x="437" y="1215"/>
                    <a:pt x="421" y="1213"/>
                  </a:cubicBezTo>
                  <a:close/>
                  <a:moveTo>
                    <a:pt x="483" y="1220"/>
                  </a:moveTo>
                  <a:cubicBezTo>
                    <a:pt x="483" y="1220"/>
                    <a:pt x="483" y="1220"/>
                    <a:pt x="483" y="1220"/>
                  </a:cubicBezTo>
                  <a:cubicBezTo>
                    <a:pt x="467" y="1219"/>
                    <a:pt x="456" y="1226"/>
                    <a:pt x="457" y="1237"/>
                  </a:cubicBezTo>
                  <a:cubicBezTo>
                    <a:pt x="457" y="1237"/>
                    <a:pt x="457" y="1237"/>
                    <a:pt x="457" y="1237"/>
                  </a:cubicBezTo>
                  <a:cubicBezTo>
                    <a:pt x="459" y="1248"/>
                    <a:pt x="473" y="1256"/>
                    <a:pt x="489" y="1258"/>
                  </a:cubicBezTo>
                  <a:cubicBezTo>
                    <a:pt x="489" y="1258"/>
                    <a:pt x="489" y="1258"/>
                    <a:pt x="489" y="1258"/>
                  </a:cubicBezTo>
                  <a:cubicBezTo>
                    <a:pt x="505" y="1259"/>
                    <a:pt x="516" y="1252"/>
                    <a:pt x="515" y="1242"/>
                  </a:cubicBezTo>
                  <a:cubicBezTo>
                    <a:pt x="514" y="1231"/>
                    <a:pt x="500" y="1222"/>
                    <a:pt x="483" y="1220"/>
                  </a:cubicBezTo>
                  <a:close/>
                  <a:moveTo>
                    <a:pt x="548" y="1224"/>
                  </a:moveTo>
                  <a:cubicBezTo>
                    <a:pt x="548" y="1224"/>
                    <a:pt x="548" y="1224"/>
                    <a:pt x="548" y="1224"/>
                  </a:cubicBezTo>
                  <a:cubicBezTo>
                    <a:pt x="531" y="1224"/>
                    <a:pt x="519" y="1231"/>
                    <a:pt x="520" y="1242"/>
                  </a:cubicBezTo>
                  <a:cubicBezTo>
                    <a:pt x="520" y="1242"/>
                    <a:pt x="520" y="1242"/>
                    <a:pt x="520" y="1242"/>
                  </a:cubicBezTo>
                  <a:cubicBezTo>
                    <a:pt x="521" y="1253"/>
                    <a:pt x="534" y="1261"/>
                    <a:pt x="551" y="1262"/>
                  </a:cubicBezTo>
                  <a:cubicBezTo>
                    <a:pt x="551" y="1262"/>
                    <a:pt x="551" y="1262"/>
                    <a:pt x="551" y="1262"/>
                  </a:cubicBezTo>
                  <a:cubicBezTo>
                    <a:pt x="567" y="1263"/>
                    <a:pt x="579" y="1256"/>
                    <a:pt x="579" y="1245"/>
                  </a:cubicBezTo>
                  <a:cubicBezTo>
                    <a:pt x="578" y="1234"/>
                    <a:pt x="565" y="1225"/>
                    <a:pt x="548" y="1224"/>
                  </a:cubicBezTo>
                  <a:close/>
                  <a:moveTo>
                    <a:pt x="614" y="1226"/>
                  </a:moveTo>
                  <a:cubicBezTo>
                    <a:pt x="614" y="1226"/>
                    <a:pt x="614" y="1226"/>
                    <a:pt x="614" y="1226"/>
                  </a:cubicBezTo>
                  <a:cubicBezTo>
                    <a:pt x="597" y="1226"/>
                    <a:pt x="584" y="1235"/>
                    <a:pt x="584" y="1245"/>
                  </a:cubicBezTo>
                  <a:cubicBezTo>
                    <a:pt x="584" y="1245"/>
                    <a:pt x="584" y="1245"/>
                    <a:pt x="584" y="1245"/>
                  </a:cubicBezTo>
                  <a:cubicBezTo>
                    <a:pt x="584" y="1256"/>
                    <a:pt x="597" y="1264"/>
                    <a:pt x="614" y="1264"/>
                  </a:cubicBezTo>
                  <a:cubicBezTo>
                    <a:pt x="614" y="1264"/>
                    <a:pt x="614" y="1264"/>
                    <a:pt x="614" y="1264"/>
                  </a:cubicBezTo>
                  <a:cubicBezTo>
                    <a:pt x="630" y="1264"/>
                    <a:pt x="643" y="1255"/>
                    <a:pt x="644" y="1245"/>
                  </a:cubicBezTo>
                  <a:cubicBezTo>
                    <a:pt x="643" y="1234"/>
                    <a:pt x="631" y="1226"/>
                    <a:pt x="614" y="1226"/>
                  </a:cubicBezTo>
                  <a:close/>
                  <a:moveTo>
                    <a:pt x="1167" y="1100"/>
                  </a:moveTo>
                  <a:cubicBezTo>
                    <a:pt x="1167" y="1100"/>
                    <a:pt x="1167" y="1100"/>
                    <a:pt x="1167" y="1100"/>
                  </a:cubicBezTo>
                  <a:cubicBezTo>
                    <a:pt x="1161" y="1105"/>
                    <a:pt x="1152" y="1116"/>
                    <a:pt x="1147" y="1126"/>
                  </a:cubicBezTo>
                  <a:cubicBezTo>
                    <a:pt x="1147" y="1126"/>
                    <a:pt x="1147" y="1126"/>
                    <a:pt x="1147" y="1126"/>
                  </a:cubicBezTo>
                  <a:cubicBezTo>
                    <a:pt x="1142" y="1135"/>
                    <a:pt x="1143" y="1137"/>
                    <a:pt x="1150" y="1132"/>
                  </a:cubicBezTo>
                  <a:cubicBezTo>
                    <a:pt x="1150" y="1132"/>
                    <a:pt x="1150" y="1132"/>
                    <a:pt x="1150" y="1132"/>
                  </a:cubicBezTo>
                  <a:cubicBezTo>
                    <a:pt x="1156" y="1127"/>
                    <a:pt x="1165" y="1117"/>
                    <a:pt x="1170" y="1108"/>
                  </a:cubicBezTo>
                  <a:cubicBezTo>
                    <a:pt x="1174" y="1099"/>
                    <a:pt x="1174" y="1096"/>
                    <a:pt x="1167" y="1100"/>
                  </a:cubicBezTo>
                  <a:close/>
                  <a:moveTo>
                    <a:pt x="1190" y="1081"/>
                  </a:moveTo>
                  <a:cubicBezTo>
                    <a:pt x="1190" y="1081"/>
                    <a:pt x="1190" y="1081"/>
                    <a:pt x="1190" y="1081"/>
                  </a:cubicBezTo>
                  <a:cubicBezTo>
                    <a:pt x="1185" y="1086"/>
                    <a:pt x="1176" y="1098"/>
                    <a:pt x="1171" y="1106"/>
                  </a:cubicBezTo>
                  <a:cubicBezTo>
                    <a:pt x="1171" y="1106"/>
                    <a:pt x="1171" y="1106"/>
                    <a:pt x="1171" y="1106"/>
                  </a:cubicBezTo>
                  <a:cubicBezTo>
                    <a:pt x="1166" y="1115"/>
                    <a:pt x="1167" y="1118"/>
                    <a:pt x="1171" y="1112"/>
                  </a:cubicBezTo>
                  <a:cubicBezTo>
                    <a:pt x="1171" y="1112"/>
                    <a:pt x="1171" y="1112"/>
                    <a:pt x="1171" y="1112"/>
                  </a:cubicBezTo>
                  <a:cubicBezTo>
                    <a:pt x="1177" y="1107"/>
                    <a:pt x="1184" y="1096"/>
                    <a:pt x="1189" y="1088"/>
                  </a:cubicBezTo>
                  <a:cubicBezTo>
                    <a:pt x="1194" y="1079"/>
                    <a:pt x="1195" y="1076"/>
                    <a:pt x="1190" y="1081"/>
                  </a:cubicBezTo>
                  <a:close/>
                  <a:moveTo>
                    <a:pt x="317" y="1233"/>
                  </a:moveTo>
                  <a:cubicBezTo>
                    <a:pt x="317" y="1233"/>
                    <a:pt x="317" y="1233"/>
                    <a:pt x="317" y="1233"/>
                  </a:cubicBezTo>
                  <a:cubicBezTo>
                    <a:pt x="303" y="1230"/>
                    <a:pt x="296" y="1235"/>
                    <a:pt x="300" y="1243"/>
                  </a:cubicBezTo>
                  <a:cubicBezTo>
                    <a:pt x="300" y="1243"/>
                    <a:pt x="300" y="1243"/>
                    <a:pt x="300" y="1243"/>
                  </a:cubicBezTo>
                  <a:cubicBezTo>
                    <a:pt x="303" y="1253"/>
                    <a:pt x="316" y="1262"/>
                    <a:pt x="329" y="1265"/>
                  </a:cubicBezTo>
                  <a:cubicBezTo>
                    <a:pt x="329" y="1265"/>
                    <a:pt x="329" y="1265"/>
                    <a:pt x="329" y="1265"/>
                  </a:cubicBezTo>
                  <a:cubicBezTo>
                    <a:pt x="342" y="1268"/>
                    <a:pt x="350" y="1264"/>
                    <a:pt x="347" y="1255"/>
                  </a:cubicBezTo>
                  <a:cubicBezTo>
                    <a:pt x="344" y="1247"/>
                    <a:pt x="331" y="1236"/>
                    <a:pt x="317" y="1233"/>
                  </a:cubicBezTo>
                  <a:close/>
                  <a:moveTo>
                    <a:pt x="371" y="1244"/>
                  </a:moveTo>
                  <a:cubicBezTo>
                    <a:pt x="371" y="1244"/>
                    <a:pt x="371" y="1244"/>
                    <a:pt x="371" y="1244"/>
                  </a:cubicBezTo>
                  <a:cubicBezTo>
                    <a:pt x="357" y="1242"/>
                    <a:pt x="348" y="1247"/>
                    <a:pt x="351" y="1256"/>
                  </a:cubicBezTo>
                  <a:cubicBezTo>
                    <a:pt x="351" y="1256"/>
                    <a:pt x="351" y="1256"/>
                    <a:pt x="351" y="1256"/>
                  </a:cubicBezTo>
                  <a:cubicBezTo>
                    <a:pt x="354" y="1265"/>
                    <a:pt x="367" y="1273"/>
                    <a:pt x="381" y="1277"/>
                  </a:cubicBezTo>
                  <a:cubicBezTo>
                    <a:pt x="381" y="1277"/>
                    <a:pt x="381" y="1277"/>
                    <a:pt x="381" y="1277"/>
                  </a:cubicBezTo>
                  <a:cubicBezTo>
                    <a:pt x="395" y="1279"/>
                    <a:pt x="404" y="1275"/>
                    <a:pt x="402" y="1266"/>
                  </a:cubicBezTo>
                  <a:cubicBezTo>
                    <a:pt x="399" y="1256"/>
                    <a:pt x="386" y="1248"/>
                    <a:pt x="371" y="1244"/>
                  </a:cubicBezTo>
                  <a:close/>
                  <a:moveTo>
                    <a:pt x="429" y="1254"/>
                  </a:moveTo>
                  <a:cubicBezTo>
                    <a:pt x="429" y="1254"/>
                    <a:pt x="429" y="1254"/>
                    <a:pt x="429" y="1254"/>
                  </a:cubicBezTo>
                  <a:cubicBezTo>
                    <a:pt x="414" y="1252"/>
                    <a:pt x="404" y="1258"/>
                    <a:pt x="406" y="1267"/>
                  </a:cubicBezTo>
                  <a:cubicBezTo>
                    <a:pt x="406" y="1267"/>
                    <a:pt x="406" y="1267"/>
                    <a:pt x="406" y="1267"/>
                  </a:cubicBezTo>
                  <a:cubicBezTo>
                    <a:pt x="409" y="1276"/>
                    <a:pt x="422" y="1284"/>
                    <a:pt x="436" y="1286"/>
                  </a:cubicBezTo>
                  <a:cubicBezTo>
                    <a:pt x="436" y="1286"/>
                    <a:pt x="436" y="1286"/>
                    <a:pt x="436" y="1286"/>
                  </a:cubicBezTo>
                  <a:cubicBezTo>
                    <a:pt x="451" y="1288"/>
                    <a:pt x="461" y="1283"/>
                    <a:pt x="460" y="1274"/>
                  </a:cubicBezTo>
                  <a:cubicBezTo>
                    <a:pt x="457" y="1265"/>
                    <a:pt x="444" y="1256"/>
                    <a:pt x="429" y="1254"/>
                  </a:cubicBezTo>
                  <a:close/>
                  <a:moveTo>
                    <a:pt x="489" y="1261"/>
                  </a:moveTo>
                  <a:cubicBezTo>
                    <a:pt x="489" y="1261"/>
                    <a:pt x="489" y="1261"/>
                    <a:pt x="489" y="1261"/>
                  </a:cubicBezTo>
                  <a:cubicBezTo>
                    <a:pt x="473" y="1259"/>
                    <a:pt x="462" y="1265"/>
                    <a:pt x="464" y="1275"/>
                  </a:cubicBezTo>
                  <a:cubicBezTo>
                    <a:pt x="464" y="1275"/>
                    <a:pt x="464" y="1275"/>
                    <a:pt x="464" y="1275"/>
                  </a:cubicBezTo>
                  <a:cubicBezTo>
                    <a:pt x="466" y="1284"/>
                    <a:pt x="479" y="1292"/>
                    <a:pt x="494" y="1293"/>
                  </a:cubicBezTo>
                  <a:cubicBezTo>
                    <a:pt x="494" y="1293"/>
                    <a:pt x="494" y="1293"/>
                    <a:pt x="494" y="1293"/>
                  </a:cubicBezTo>
                  <a:cubicBezTo>
                    <a:pt x="510" y="1295"/>
                    <a:pt x="520" y="1289"/>
                    <a:pt x="519" y="1280"/>
                  </a:cubicBezTo>
                  <a:cubicBezTo>
                    <a:pt x="518" y="1271"/>
                    <a:pt x="505" y="1263"/>
                    <a:pt x="489" y="1261"/>
                  </a:cubicBezTo>
                  <a:close/>
                  <a:moveTo>
                    <a:pt x="551" y="1265"/>
                  </a:moveTo>
                  <a:cubicBezTo>
                    <a:pt x="551" y="1265"/>
                    <a:pt x="551" y="1265"/>
                    <a:pt x="551" y="1265"/>
                  </a:cubicBezTo>
                  <a:cubicBezTo>
                    <a:pt x="535" y="1265"/>
                    <a:pt x="523" y="1271"/>
                    <a:pt x="524" y="1280"/>
                  </a:cubicBezTo>
                  <a:cubicBezTo>
                    <a:pt x="524" y="1280"/>
                    <a:pt x="524" y="1280"/>
                    <a:pt x="524" y="1280"/>
                  </a:cubicBezTo>
                  <a:cubicBezTo>
                    <a:pt x="525" y="1290"/>
                    <a:pt x="538" y="1297"/>
                    <a:pt x="554" y="1298"/>
                  </a:cubicBezTo>
                  <a:cubicBezTo>
                    <a:pt x="554" y="1298"/>
                    <a:pt x="554" y="1298"/>
                    <a:pt x="554" y="1298"/>
                  </a:cubicBezTo>
                  <a:cubicBezTo>
                    <a:pt x="569" y="1298"/>
                    <a:pt x="581" y="1293"/>
                    <a:pt x="581" y="1283"/>
                  </a:cubicBezTo>
                  <a:cubicBezTo>
                    <a:pt x="580" y="1274"/>
                    <a:pt x="567" y="1266"/>
                    <a:pt x="551" y="1265"/>
                  </a:cubicBezTo>
                  <a:close/>
                  <a:moveTo>
                    <a:pt x="1148" y="1135"/>
                  </a:moveTo>
                  <a:cubicBezTo>
                    <a:pt x="1148" y="1135"/>
                    <a:pt x="1148" y="1135"/>
                    <a:pt x="1148" y="1135"/>
                  </a:cubicBezTo>
                  <a:cubicBezTo>
                    <a:pt x="1142" y="1140"/>
                    <a:pt x="1133" y="1150"/>
                    <a:pt x="1127" y="1158"/>
                  </a:cubicBezTo>
                  <a:cubicBezTo>
                    <a:pt x="1127" y="1158"/>
                    <a:pt x="1127" y="1158"/>
                    <a:pt x="1127" y="1158"/>
                  </a:cubicBezTo>
                  <a:cubicBezTo>
                    <a:pt x="1122" y="1166"/>
                    <a:pt x="1124" y="1168"/>
                    <a:pt x="1129" y="1162"/>
                  </a:cubicBezTo>
                  <a:cubicBezTo>
                    <a:pt x="1129" y="1162"/>
                    <a:pt x="1129" y="1162"/>
                    <a:pt x="1129" y="1162"/>
                  </a:cubicBezTo>
                  <a:cubicBezTo>
                    <a:pt x="1136" y="1157"/>
                    <a:pt x="1144" y="1147"/>
                    <a:pt x="1150" y="1139"/>
                  </a:cubicBezTo>
                  <a:cubicBezTo>
                    <a:pt x="1155" y="1132"/>
                    <a:pt x="1155" y="1130"/>
                    <a:pt x="1148" y="1135"/>
                  </a:cubicBezTo>
                  <a:close/>
                  <a:moveTo>
                    <a:pt x="1170" y="1114"/>
                  </a:moveTo>
                  <a:cubicBezTo>
                    <a:pt x="1170" y="1114"/>
                    <a:pt x="1170" y="1114"/>
                    <a:pt x="1170" y="1114"/>
                  </a:cubicBezTo>
                  <a:cubicBezTo>
                    <a:pt x="1165" y="1120"/>
                    <a:pt x="1157" y="1130"/>
                    <a:pt x="1151" y="1138"/>
                  </a:cubicBezTo>
                  <a:cubicBezTo>
                    <a:pt x="1151" y="1138"/>
                    <a:pt x="1151" y="1138"/>
                    <a:pt x="1151" y="1138"/>
                  </a:cubicBezTo>
                  <a:cubicBezTo>
                    <a:pt x="1146" y="1145"/>
                    <a:pt x="1146" y="1146"/>
                    <a:pt x="1150" y="1141"/>
                  </a:cubicBezTo>
                  <a:cubicBezTo>
                    <a:pt x="1150" y="1141"/>
                    <a:pt x="1150" y="1141"/>
                    <a:pt x="1150" y="1141"/>
                  </a:cubicBezTo>
                  <a:cubicBezTo>
                    <a:pt x="1155" y="1135"/>
                    <a:pt x="1175" y="1109"/>
                    <a:pt x="1170" y="1114"/>
                  </a:cubicBezTo>
                  <a:close/>
                  <a:moveTo>
                    <a:pt x="330" y="1267"/>
                  </a:moveTo>
                  <a:cubicBezTo>
                    <a:pt x="330" y="1267"/>
                    <a:pt x="330" y="1267"/>
                    <a:pt x="330" y="1267"/>
                  </a:cubicBezTo>
                  <a:cubicBezTo>
                    <a:pt x="316" y="1264"/>
                    <a:pt x="310" y="1267"/>
                    <a:pt x="313" y="1275"/>
                  </a:cubicBezTo>
                  <a:cubicBezTo>
                    <a:pt x="313" y="1275"/>
                    <a:pt x="313" y="1275"/>
                    <a:pt x="313" y="1275"/>
                  </a:cubicBezTo>
                  <a:cubicBezTo>
                    <a:pt x="317" y="1282"/>
                    <a:pt x="329" y="1290"/>
                    <a:pt x="342" y="1294"/>
                  </a:cubicBezTo>
                  <a:cubicBezTo>
                    <a:pt x="342" y="1294"/>
                    <a:pt x="342" y="1294"/>
                    <a:pt x="342" y="1294"/>
                  </a:cubicBezTo>
                  <a:cubicBezTo>
                    <a:pt x="354" y="1297"/>
                    <a:pt x="362" y="1294"/>
                    <a:pt x="359" y="1287"/>
                  </a:cubicBezTo>
                  <a:cubicBezTo>
                    <a:pt x="355" y="1279"/>
                    <a:pt x="343" y="1271"/>
                    <a:pt x="330" y="1267"/>
                  </a:cubicBezTo>
                  <a:close/>
                  <a:moveTo>
                    <a:pt x="382" y="1279"/>
                  </a:moveTo>
                  <a:cubicBezTo>
                    <a:pt x="382" y="1279"/>
                    <a:pt x="382" y="1279"/>
                    <a:pt x="382" y="1279"/>
                  </a:cubicBezTo>
                  <a:cubicBezTo>
                    <a:pt x="368" y="1277"/>
                    <a:pt x="360" y="1281"/>
                    <a:pt x="363" y="1288"/>
                  </a:cubicBezTo>
                  <a:cubicBezTo>
                    <a:pt x="363" y="1288"/>
                    <a:pt x="363" y="1288"/>
                    <a:pt x="363" y="1288"/>
                  </a:cubicBezTo>
                  <a:cubicBezTo>
                    <a:pt x="366" y="1295"/>
                    <a:pt x="378" y="1303"/>
                    <a:pt x="392" y="1306"/>
                  </a:cubicBezTo>
                  <a:cubicBezTo>
                    <a:pt x="392" y="1306"/>
                    <a:pt x="392" y="1306"/>
                    <a:pt x="392" y="1306"/>
                  </a:cubicBezTo>
                  <a:cubicBezTo>
                    <a:pt x="405" y="1309"/>
                    <a:pt x="414" y="1305"/>
                    <a:pt x="411" y="1298"/>
                  </a:cubicBezTo>
                  <a:cubicBezTo>
                    <a:pt x="409" y="1290"/>
                    <a:pt x="396" y="1282"/>
                    <a:pt x="382" y="1279"/>
                  </a:cubicBezTo>
                  <a:close/>
                  <a:moveTo>
                    <a:pt x="437" y="1289"/>
                  </a:moveTo>
                  <a:cubicBezTo>
                    <a:pt x="437" y="1289"/>
                    <a:pt x="437" y="1289"/>
                    <a:pt x="437" y="1289"/>
                  </a:cubicBezTo>
                  <a:cubicBezTo>
                    <a:pt x="422" y="1286"/>
                    <a:pt x="413" y="1291"/>
                    <a:pt x="415" y="1299"/>
                  </a:cubicBezTo>
                  <a:cubicBezTo>
                    <a:pt x="415" y="1299"/>
                    <a:pt x="415" y="1299"/>
                    <a:pt x="415" y="1299"/>
                  </a:cubicBezTo>
                  <a:cubicBezTo>
                    <a:pt x="418" y="1307"/>
                    <a:pt x="431" y="1313"/>
                    <a:pt x="445" y="1316"/>
                  </a:cubicBezTo>
                  <a:cubicBezTo>
                    <a:pt x="445" y="1316"/>
                    <a:pt x="445" y="1316"/>
                    <a:pt x="445" y="1316"/>
                  </a:cubicBezTo>
                  <a:cubicBezTo>
                    <a:pt x="459" y="1318"/>
                    <a:pt x="468" y="1314"/>
                    <a:pt x="467" y="1306"/>
                  </a:cubicBezTo>
                  <a:cubicBezTo>
                    <a:pt x="465" y="1299"/>
                    <a:pt x="452" y="1291"/>
                    <a:pt x="437" y="1289"/>
                  </a:cubicBezTo>
                  <a:close/>
                  <a:moveTo>
                    <a:pt x="495" y="1296"/>
                  </a:moveTo>
                  <a:cubicBezTo>
                    <a:pt x="495" y="1296"/>
                    <a:pt x="495" y="1296"/>
                    <a:pt x="495" y="1296"/>
                  </a:cubicBezTo>
                  <a:cubicBezTo>
                    <a:pt x="479" y="1294"/>
                    <a:pt x="469" y="1299"/>
                    <a:pt x="471" y="1307"/>
                  </a:cubicBezTo>
                  <a:cubicBezTo>
                    <a:pt x="471" y="1307"/>
                    <a:pt x="471" y="1307"/>
                    <a:pt x="471" y="1307"/>
                  </a:cubicBezTo>
                  <a:cubicBezTo>
                    <a:pt x="473" y="1315"/>
                    <a:pt x="486" y="1321"/>
                    <a:pt x="500" y="1323"/>
                  </a:cubicBezTo>
                  <a:cubicBezTo>
                    <a:pt x="500" y="1323"/>
                    <a:pt x="500" y="1323"/>
                    <a:pt x="500" y="1323"/>
                  </a:cubicBezTo>
                  <a:cubicBezTo>
                    <a:pt x="514" y="1324"/>
                    <a:pt x="525" y="1320"/>
                    <a:pt x="524" y="1312"/>
                  </a:cubicBezTo>
                  <a:cubicBezTo>
                    <a:pt x="523" y="1304"/>
                    <a:pt x="510" y="1297"/>
                    <a:pt x="495" y="1296"/>
                  </a:cubicBezTo>
                  <a:close/>
                  <a:moveTo>
                    <a:pt x="554" y="1300"/>
                  </a:moveTo>
                  <a:cubicBezTo>
                    <a:pt x="554" y="1300"/>
                    <a:pt x="554" y="1300"/>
                    <a:pt x="554" y="1300"/>
                  </a:cubicBezTo>
                  <a:cubicBezTo>
                    <a:pt x="538" y="1299"/>
                    <a:pt x="527" y="1305"/>
                    <a:pt x="528" y="1313"/>
                  </a:cubicBezTo>
                  <a:cubicBezTo>
                    <a:pt x="528" y="1313"/>
                    <a:pt x="528" y="1313"/>
                    <a:pt x="528" y="1313"/>
                  </a:cubicBezTo>
                  <a:cubicBezTo>
                    <a:pt x="530" y="1320"/>
                    <a:pt x="542" y="1327"/>
                    <a:pt x="557" y="1327"/>
                  </a:cubicBezTo>
                  <a:cubicBezTo>
                    <a:pt x="557" y="1327"/>
                    <a:pt x="557" y="1327"/>
                    <a:pt x="557" y="1327"/>
                  </a:cubicBezTo>
                  <a:cubicBezTo>
                    <a:pt x="571" y="1328"/>
                    <a:pt x="583" y="1323"/>
                    <a:pt x="582" y="1315"/>
                  </a:cubicBezTo>
                  <a:cubicBezTo>
                    <a:pt x="582" y="1308"/>
                    <a:pt x="569" y="1301"/>
                    <a:pt x="554" y="1300"/>
                  </a:cubicBezTo>
                  <a:close/>
                  <a:moveTo>
                    <a:pt x="1128" y="1164"/>
                  </a:moveTo>
                  <a:cubicBezTo>
                    <a:pt x="1128" y="1164"/>
                    <a:pt x="1128" y="1164"/>
                    <a:pt x="1128" y="1164"/>
                  </a:cubicBezTo>
                  <a:cubicBezTo>
                    <a:pt x="1122" y="1170"/>
                    <a:pt x="1112" y="1180"/>
                    <a:pt x="1107" y="1186"/>
                  </a:cubicBezTo>
                  <a:cubicBezTo>
                    <a:pt x="1107" y="1186"/>
                    <a:pt x="1107" y="1186"/>
                    <a:pt x="1107" y="1186"/>
                  </a:cubicBezTo>
                  <a:cubicBezTo>
                    <a:pt x="1102" y="1193"/>
                    <a:pt x="1102" y="1193"/>
                    <a:pt x="1108" y="1187"/>
                  </a:cubicBezTo>
                  <a:cubicBezTo>
                    <a:pt x="1108" y="1187"/>
                    <a:pt x="1108" y="1187"/>
                    <a:pt x="1108" y="1187"/>
                  </a:cubicBezTo>
                  <a:cubicBezTo>
                    <a:pt x="1114" y="1181"/>
                    <a:pt x="1123" y="1172"/>
                    <a:pt x="1128" y="1166"/>
                  </a:cubicBezTo>
                  <a:cubicBezTo>
                    <a:pt x="1134" y="1159"/>
                    <a:pt x="1134" y="1158"/>
                    <a:pt x="1128" y="1164"/>
                  </a:cubicBezTo>
                  <a:close/>
                  <a:moveTo>
                    <a:pt x="343" y="1296"/>
                  </a:moveTo>
                  <a:cubicBezTo>
                    <a:pt x="343" y="1296"/>
                    <a:pt x="343" y="1296"/>
                    <a:pt x="343" y="1296"/>
                  </a:cubicBezTo>
                  <a:cubicBezTo>
                    <a:pt x="330" y="1293"/>
                    <a:pt x="324" y="1295"/>
                    <a:pt x="327" y="1301"/>
                  </a:cubicBezTo>
                  <a:cubicBezTo>
                    <a:pt x="327" y="1301"/>
                    <a:pt x="327" y="1301"/>
                    <a:pt x="327" y="1301"/>
                  </a:cubicBezTo>
                  <a:cubicBezTo>
                    <a:pt x="331" y="1307"/>
                    <a:pt x="343" y="1314"/>
                    <a:pt x="355" y="1317"/>
                  </a:cubicBezTo>
                  <a:cubicBezTo>
                    <a:pt x="355" y="1317"/>
                    <a:pt x="355" y="1317"/>
                    <a:pt x="355" y="1317"/>
                  </a:cubicBezTo>
                  <a:cubicBezTo>
                    <a:pt x="367" y="1321"/>
                    <a:pt x="374" y="1319"/>
                    <a:pt x="371" y="1313"/>
                  </a:cubicBezTo>
                  <a:cubicBezTo>
                    <a:pt x="368" y="1307"/>
                    <a:pt x="355" y="1299"/>
                    <a:pt x="343" y="1296"/>
                  </a:cubicBezTo>
                  <a:close/>
                  <a:moveTo>
                    <a:pt x="392" y="1308"/>
                  </a:moveTo>
                  <a:cubicBezTo>
                    <a:pt x="392" y="1308"/>
                    <a:pt x="392" y="1308"/>
                    <a:pt x="392" y="1308"/>
                  </a:cubicBezTo>
                  <a:cubicBezTo>
                    <a:pt x="379" y="1305"/>
                    <a:pt x="372" y="1308"/>
                    <a:pt x="375" y="1314"/>
                  </a:cubicBezTo>
                  <a:cubicBezTo>
                    <a:pt x="375" y="1314"/>
                    <a:pt x="375" y="1314"/>
                    <a:pt x="375" y="1314"/>
                  </a:cubicBezTo>
                  <a:cubicBezTo>
                    <a:pt x="378" y="1320"/>
                    <a:pt x="390" y="1326"/>
                    <a:pt x="403" y="1330"/>
                  </a:cubicBezTo>
                  <a:cubicBezTo>
                    <a:pt x="403" y="1330"/>
                    <a:pt x="403" y="1330"/>
                    <a:pt x="403" y="1330"/>
                  </a:cubicBezTo>
                  <a:cubicBezTo>
                    <a:pt x="415" y="1332"/>
                    <a:pt x="424" y="1330"/>
                    <a:pt x="421" y="1324"/>
                  </a:cubicBezTo>
                  <a:cubicBezTo>
                    <a:pt x="418" y="1318"/>
                    <a:pt x="406" y="1311"/>
                    <a:pt x="392" y="1308"/>
                  </a:cubicBezTo>
                  <a:close/>
                  <a:moveTo>
                    <a:pt x="445" y="1318"/>
                  </a:moveTo>
                  <a:cubicBezTo>
                    <a:pt x="445" y="1318"/>
                    <a:pt x="445" y="1318"/>
                    <a:pt x="445" y="1318"/>
                  </a:cubicBezTo>
                  <a:cubicBezTo>
                    <a:pt x="431" y="1316"/>
                    <a:pt x="423" y="1318"/>
                    <a:pt x="425" y="1325"/>
                  </a:cubicBezTo>
                  <a:cubicBezTo>
                    <a:pt x="425" y="1325"/>
                    <a:pt x="425" y="1325"/>
                    <a:pt x="425" y="1325"/>
                  </a:cubicBezTo>
                  <a:cubicBezTo>
                    <a:pt x="428" y="1331"/>
                    <a:pt x="440" y="1338"/>
                    <a:pt x="453" y="1339"/>
                  </a:cubicBezTo>
                  <a:cubicBezTo>
                    <a:pt x="453" y="1339"/>
                    <a:pt x="453" y="1339"/>
                    <a:pt x="453" y="1339"/>
                  </a:cubicBezTo>
                  <a:cubicBezTo>
                    <a:pt x="466" y="1341"/>
                    <a:pt x="475" y="1339"/>
                    <a:pt x="474" y="1333"/>
                  </a:cubicBezTo>
                  <a:cubicBezTo>
                    <a:pt x="472" y="1327"/>
                    <a:pt x="460" y="1320"/>
                    <a:pt x="445" y="1318"/>
                  </a:cubicBezTo>
                  <a:close/>
                  <a:moveTo>
                    <a:pt x="500" y="1325"/>
                  </a:moveTo>
                  <a:cubicBezTo>
                    <a:pt x="500" y="1325"/>
                    <a:pt x="500" y="1325"/>
                    <a:pt x="500" y="1325"/>
                  </a:cubicBezTo>
                  <a:cubicBezTo>
                    <a:pt x="486" y="1324"/>
                    <a:pt x="476" y="1327"/>
                    <a:pt x="478" y="1333"/>
                  </a:cubicBezTo>
                  <a:cubicBezTo>
                    <a:pt x="478" y="1333"/>
                    <a:pt x="478" y="1333"/>
                    <a:pt x="478" y="1333"/>
                  </a:cubicBezTo>
                  <a:cubicBezTo>
                    <a:pt x="480" y="1339"/>
                    <a:pt x="492" y="1345"/>
                    <a:pt x="506" y="1347"/>
                  </a:cubicBezTo>
                  <a:cubicBezTo>
                    <a:pt x="506" y="1347"/>
                    <a:pt x="506" y="1347"/>
                    <a:pt x="506" y="1347"/>
                  </a:cubicBezTo>
                  <a:cubicBezTo>
                    <a:pt x="520" y="1348"/>
                    <a:pt x="529" y="1345"/>
                    <a:pt x="528" y="1339"/>
                  </a:cubicBezTo>
                  <a:cubicBezTo>
                    <a:pt x="527" y="1332"/>
                    <a:pt x="515" y="1326"/>
                    <a:pt x="500" y="1325"/>
                  </a:cubicBezTo>
                  <a:close/>
                  <a:moveTo>
                    <a:pt x="311" y="1304"/>
                  </a:moveTo>
                  <a:cubicBezTo>
                    <a:pt x="311" y="1304"/>
                    <a:pt x="311" y="1304"/>
                    <a:pt x="311" y="1304"/>
                  </a:cubicBezTo>
                  <a:cubicBezTo>
                    <a:pt x="300" y="1300"/>
                    <a:pt x="295" y="1301"/>
                    <a:pt x="300" y="1305"/>
                  </a:cubicBezTo>
                  <a:cubicBezTo>
                    <a:pt x="300" y="1305"/>
                    <a:pt x="300" y="1305"/>
                    <a:pt x="300" y="1305"/>
                  </a:cubicBezTo>
                  <a:cubicBezTo>
                    <a:pt x="304" y="1310"/>
                    <a:pt x="315" y="1316"/>
                    <a:pt x="326" y="1320"/>
                  </a:cubicBezTo>
                  <a:cubicBezTo>
                    <a:pt x="326" y="1320"/>
                    <a:pt x="326" y="1320"/>
                    <a:pt x="326" y="1320"/>
                  </a:cubicBezTo>
                  <a:cubicBezTo>
                    <a:pt x="336" y="1324"/>
                    <a:pt x="342" y="1324"/>
                    <a:pt x="338" y="1320"/>
                  </a:cubicBezTo>
                  <a:cubicBezTo>
                    <a:pt x="334" y="1315"/>
                    <a:pt x="323" y="1308"/>
                    <a:pt x="311" y="1304"/>
                  </a:cubicBezTo>
                  <a:close/>
                  <a:moveTo>
                    <a:pt x="356" y="1319"/>
                  </a:moveTo>
                  <a:cubicBezTo>
                    <a:pt x="356" y="1319"/>
                    <a:pt x="356" y="1319"/>
                    <a:pt x="356" y="1319"/>
                  </a:cubicBezTo>
                  <a:cubicBezTo>
                    <a:pt x="344" y="1315"/>
                    <a:pt x="337" y="1317"/>
                    <a:pt x="341" y="1321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5" y="1326"/>
                    <a:pt x="357" y="1331"/>
                    <a:pt x="368" y="1335"/>
                  </a:cubicBezTo>
                  <a:cubicBezTo>
                    <a:pt x="368" y="1335"/>
                    <a:pt x="368" y="1335"/>
                    <a:pt x="368" y="1335"/>
                  </a:cubicBezTo>
                  <a:cubicBezTo>
                    <a:pt x="380" y="1338"/>
                    <a:pt x="386" y="1338"/>
                    <a:pt x="383" y="1333"/>
                  </a:cubicBezTo>
                  <a:cubicBezTo>
                    <a:pt x="380" y="1329"/>
                    <a:pt x="368" y="1323"/>
                    <a:pt x="356" y="1319"/>
                  </a:cubicBezTo>
                  <a:close/>
                  <a:moveTo>
                    <a:pt x="403" y="1331"/>
                  </a:moveTo>
                  <a:cubicBezTo>
                    <a:pt x="403" y="1331"/>
                    <a:pt x="403" y="1331"/>
                    <a:pt x="403" y="1331"/>
                  </a:cubicBezTo>
                  <a:cubicBezTo>
                    <a:pt x="391" y="1328"/>
                    <a:pt x="384" y="1330"/>
                    <a:pt x="387" y="1334"/>
                  </a:cubicBezTo>
                  <a:cubicBezTo>
                    <a:pt x="387" y="1334"/>
                    <a:pt x="387" y="1334"/>
                    <a:pt x="387" y="1334"/>
                  </a:cubicBezTo>
                  <a:cubicBezTo>
                    <a:pt x="390" y="1339"/>
                    <a:pt x="402" y="1345"/>
                    <a:pt x="414" y="1347"/>
                  </a:cubicBezTo>
                  <a:cubicBezTo>
                    <a:pt x="414" y="1347"/>
                    <a:pt x="414" y="1347"/>
                    <a:pt x="414" y="1347"/>
                  </a:cubicBezTo>
                  <a:cubicBezTo>
                    <a:pt x="426" y="1350"/>
                    <a:pt x="433" y="1350"/>
                    <a:pt x="431" y="1345"/>
                  </a:cubicBezTo>
                  <a:cubicBezTo>
                    <a:pt x="428" y="1340"/>
                    <a:pt x="416" y="1334"/>
                    <a:pt x="403" y="1331"/>
                  </a:cubicBezTo>
                  <a:close/>
                  <a:moveTo>
                    <a:pt x="454" y="1341"/>
                  </a:moveTo>
                  <a:cubicBezTo>
                    <a:pt x="454" y="1341"/>
                    <a:pt x="454" y="1341"/>
                    <a:pt x="454" y="1341"/>
                  </a:cubicBezTo>
                  <a:cubicBezTo>
                    <a:pt x="440" y="1338"/>
                    <a:pt x="432" y="1340"/>
                    <a:pt x="435" y="1345"/>
                  </a:cubicBezTo>
                  <a:cubicBezTo>
                    <a:pt x="435" y="1345"/>
                    <a:pt x="435" y="1345"/>
                    <a:pt x="435" y="1345"/>
                  </a:cubicBezTo>
                  <a:cubicBezTo>
                    <a:pt x="437" y="1350"/>
                    <a:pt x="449" y="1355"/>
                    <a:pt x="462" y="1357"/>
                  </a:cubicBezTo>
                  <a:cubicBezTo>
                    <a:pt x="462" y="1357"/>
                    <a:pt x="462" y="1357"/>
                    <a:pt x="462" y="1357"/>
                  </a:cubicBezTo>
                  <a:cubicBezTo>
                    <a:pt x="474" y="1359"/>
                    <a:pt x="483" y="1358"/>
                    <a:pt x="481" y="1353"/>
                  </a:cubicBezTo>
                  <a:cubicBezTo>
                    <a:pt x="479" y="1349"/>
                    <a:pt x="467" y="1343"/>
                    <a:pt x="454" y="1341"/>
                  </a:cubicBezTo>
                  <a:close/>
                  <a:moveTo>
                    <a:pt x="327" y="1321"/>
                  </a:moveTo>
                  <a:cubicBezTo>
                    <a:pt x="327" y="1321"/>
                    <a:pt x="327" y="1321"/>
                    <a:pt x="327" y="1321"/>
                  </a:cubicBezTo>
                  <a:cubicBezTo>
                    <a:pt x="316" y="1317"/>
                    <a:pt x="312" y="1317"/>
                    <a:pt x="316" y="1320"/>
                  </a:cubicBezTo>
                  <a:cubicBezTo>
                    <a:pt x="316" y="1320"/>
                    <a:pt x="316" y="1320"/>
                    <a:pt x="316" y="1320"/>
                  </a:cubicBezTo>
                  <a:cubicBezTo>
                    <a:pt x="321" y="1323"/>
                    <a:pt x="331" y="1328"/>
                    <a:pt x="341" y="1332"/>
                  </a:cubicBezTo>
                  <a:cubicBezTo>
                    <a:pt x="341" y="1332"/>
                    <a:pt x="341" y="1332"/>
                    <a:pt x="341" y="1332"/>
                  </a:cubicBezTo>
                  <a:cubicBezTo>
                    <a:pt x="351" y="1336"/>
                    <a:pt x="356" y="1338"/>
                    <a:pt x="353" y="1334"/>
                  </a:cubicBezTo>
                  <a:cubicBezTo>
                    <a:pt x="349" y="1332"/>
                    <a:pt x="337" y="1325"/>
                    <a:pt x="327" y="1321"/>
                  </a:cubicBezTo>
                  <a:close/>
                  <a:moveTo>
                    <a:pt x="369" y="1336"/>
                  </a:moveTo>
                  <a:cubicBezTo>
                    <a:pt x="369" y="1336"/>
                    <a:pt x="369" y="1336"/>
                    <a:pt x="369" y="1336"/>
                  </a:cubicBezTo>
                  <a:cubicBezTo>
                    <a:pt x="358" y="1333"/>
                    <a:pt x="352" y="1332"/>
                    <a:pt x="356" y="1336"/>
                  </a:cubicBezTo>
                  <a:cubicBezTo>
                    <a:pt x="356" y="1336"/>
                    <a:pt x="356" y="1336"/>
                    <a:pt x="356" y="1336"/>
                  </a:cubicBezTo>
                  <a:cubicBezTo>
                    <a:pt x="360" y="1339"/>
                    <a:pt x="371" y="1344"/>
                    <a:pt x="382" y="1347"/>
                  </a:cubicBezTo>
                  <a:cubicBezTo>
                    <a:pt x="382" y="1347"/>
                    <a:pt x="382" y="1347"/>
                    <a:pt x="382" y="1347"/>
                  </a:cubicBezTo>
                  <a:cubicBezTo>
                    <a:pt x="392" y="1350"/>
                    <a:pt x="399" y="1351"/>
                    <a:pt x="395" y="1348"/>
                  </a:cubicBezTo>
                  <a:cubicBezTo>
                    <a:pt x="392" y="1345"/>
                    <a:pt x="380" y="1340"/>
                    <a:pt x="369" y="1336"/>
                  </a:cubicBezTo>
                  <a:close/>
                  <a:moveTo>
                    <a:pt x="909" y="482"/>
                  </a:moveTo>
                  <a:cubicBezTo>
                    <a:pt x="909" y="482"/>
                    <a:pt x="909" y="482"/>
                    <a:pt x="909" y="482"/>
                  </a:cubicBezTo>
                  <a:cubicBezTo>
                    <a:pt x="891" y="481"/>
                    <a:pt x="879" y="493"/>
                    <a:pt x="880" y="512"/>
                  </a:cubicBezTo>
                  <a:cubicBezTo>
                    <a:pt x="880" y="512"/>
                    <a:pt x="880" y="512"/>
                    <a:pt x="880" y="512"/>
                  </a:cubicBezTo>
                  <a:cubicBezTo>
                    <a:pt x="881" y="531"/>
                    <a:pt x="896" y="547"/>
                    <a:pt x="913" y="548"/>
                  </a:cubicBezTo>
                  <a:cubicBezTo>
                    <a:pt x="913" y="548"/>
                    <a:pt x="913" y="548"/>
                    <a:pt x="913" y="548"/>
                  </a:cubicBezTo>
                  <a:cubicBezTo>
                    <a:pt x="931" y="548"/>
                    <a:pt x="942" y="535"/>
                    <a:pt x="941" y="517"/>
                  </a:cubicBezTo>
                  <a:cubicBezTo>
                    <a:pt x="940" y="498"/>
                    <a:pt x="925" y="484"/>
                    <a:pt x="909" y="482"/>
                  </a:cubicBezTo>
                  <a:close/>
                  <a:moveTo>
                    <a:pt x="973" y="488"/>
                  </a:moveTo>
                  <a:cubicBezTo>
                    <a:pt x="973" y="488"/>
                    <a:pt x="973" y="488"/>
                    <a:pt x="973" y="488"/>
                  </a:cubicBezTo>
                  <a:cubicBezTo>
                    <a:pt x="956" y="486"/>
                    <a:pt x="945" y="499"/>
                    <a:pt x="946" y="517"/>
                  </a:cubicBezTo>
                  <a:cubicBezTo>
                    <a:pt x="946" y="517"/>
                    <a:pt x="946" y="517"/>
                    <a:pt x="946" y="517"/>
                  </a:cubicBezTo>
                  <a:cubicBezTo>
                    <a:pt x="948" y="535"/>
                    <a:pt x="962" y="551"/>
                    <a:pt x="977" y="552"/>
                  </a:cubicBezTo>
                  <a:cubicBezTo>
                    <a:pt x="977" y="552"/>
                    <a:pt x="977" y="552"/>
                    <a:pt x="977" y="552"/>
                  </a:cubicBezTo>
                  <a:cubicBezTo>
                    <a:pt x="994" y="553"/>
                    <a:pt x="1005" y="540"/>
                    <a:pt x="1003" y="522"/>
                  </a:cubicBezTo>
                  <a:cubicBezTo>
                    <a:pt x="1002" y="504"/>
                    <a:pt x="988" y="489"/>
                    <a:pt x="973" y="488"/>
                  </a:cubicBezTo>
                  <a:close/>
                  <a:moveTo>
                    <a:pt x="1031" y="494"/>
                  </a:moveTo>
                  <a:cubicBezTo>
                    <a:pt x="1031" y="494"/>
                    <a:pt x="1031" y="494"/>
                    <a:pt x="1031" y="494"/>
                  </a:cubicBezTo>
                  <a:cubicBezTo>
                    <a:pt x="1017" y="493"/>
                    <a:pt x="1007" y="505"/>
                    <a:pt x="1007" y="523"/>
                  </a:cubicBezTo>
                  <a:cubicBezTo>
                    <a:pt x="1007" y="523"/>
                    <a:pt x="1007" y="523"/>
                    <a:pt x="1007" y="523"/>
                  </a:cubicBezTo>
                  <a:cubicBezTo>
                    <a:pt x="1009" y="540"/>
                    <a:pt x="1022" y="555"/>
                    <a:pt x="1036" y="557"/>
                  </a:cubicBezTo>
                  <a:cubicBezTo>
                    <a:pt x="1036" y="557"/>
                    <a:pt x="1036" y="557"/>
                    <a:pt x="1036" y="557"/>
                  </a:cubicBezTo>
                  <a:cubicBezTo>
                    <a:pt x="1051" y="558"/>
                    <a:pt x="1061" y="545"/>
                    <a:pt x="1059" y="528"/>
                  </a:cubicBezTo>
                  <a:cubicBezTo>
                    <a:pt x="1058" y="511"/>
                    <a:pt x="1046" y="496"/>
                    <a:pt x="1031" y="494"/>
                  </a:cubicBezTo>
                  <a:close/>
                  <a:moveTo>
                    <a:pt x="147" y="901"/>
                  </a:moveTo>
                  <a:cubicBezTo>
                    <a:pt x="147" y="901"/>
                    <a:pt x="147" y="901"/>
                    <a:pt x="147" y="901"/>
                  </a:cubicBezTo>
                  <a:cubicBezTo>
                    <a:pt x="134" y="899"/>
                    <a:pt x="126" y="910"/>
                    <a:pt x="128" y="926"/>
                  </a:cubicBezTo>
                  <a:cubicBezTo>
                    <a:pt x="128" y="926"/>
                    <a:pt x="128" y="926"/>
                    <a:pt x="128" y="926"/>
                  </a:cubicBezTo>
                  <a:cubicBezTo>
                    <a:pt x="131" y="942"/>
                    <a:pt x="142" y="956"/>
                    <a:pt x="155" y="958"/>
                  </a:cubicBezTo>
                  <a:cubicBezTo>
                    <a:pt x="155" y="958"/>
                    <a:pt x="155" y="958"/>
                    <a:pt x="155" y="958"/>
                  </a:cubicBezTo>
                  <a:cubicBezTo>
                    <a:pt x="168" y="960"/>
                    <a:pt x="176" y="950"/>
                    <a:pt x="174" y="934"/>
                  </a:cubicBezTo>
                  <a:cubicBezTo>
                    <a:pt x="171" y="917"/>
                    <a:pt x="159" y="903"/>
                    <a:pt x="147" y="901"/>
                  </a:cubicBezTo>
                  <a:close/>
                  <a:moveTo>
                    <a:pt x="325" y="415"/>
                  </a:moveTo>
                  <a:cubicBezTo>
                    <a:pt x="325" y="415"/>
                    <a:pt x="325" y="415"/>
                    <a:pt x="325" y="415"/>
                  </a:cubicBezTo>
                  <a:cubicBezTo>
                    <a:pt x="308" y="417"/>
                    <a:pt x="294" y="432"/>
                    <a:pt x="292" y="449"/>
                  </a:cubicBezTo>
                  <a:cubicBezTo>
                    <a:pt x="292" y="449"/>
                    <a:pt x="292" y="449"/>
                    <a:pt x="292" y="449"/>
                  </a:cubicBezTo>
                  <a:cubicBezTo>
                    <a:pt x="291" y="466"/>
                    <a:pt x="302" y="479"/>
                    <a:pt x="319" y="478"/>
                  </a:cubicBezTo>
                  <a:cubicBezTo>
                    <a:pt x="319" y="478"/>
                    <a:pt x="319" y="478"/>
                    <a:pt x="319" y="478"/>
                  </a:cubicBezTo>
                  <a:cubicBezTo>
                    <a:pt x="336" y="476"/>
                    <a:pt x="351" y="461"/>
                    <a:pt x="352" y="443"/>
                  </a:cubicBezTo>
                  <a:cubicBezTo>
                    <a:pt x="354" y="425"/>
                    <a:pt x="341" y="414"/>
                    <a:pt x="325" y="415"/>
                  </a:cubicBezTo>
                  <a:close/>
                  <a:moveTo>
                    <a:pt x="332" y="353"/>
                  </a:moveTo>
                  <a:cubicBezTo>
                    <a:pt x="332" y="353"/>
                    <a:pt x="332" y="353"/>
                    <a:pt x="332" y="353"/>
                  </a:cubicBezTo>
                  <a:cubicBezTo>
                    <a:pt x="316" y="355"/>
                    <a:pt x="302" y="369"/>
                    <a:pt x="299" y="385"/>
                  </a:cubicBezTo>
                  <a:cubicBezTo>
                    <a:pt x="299" y="385"/>
                    <a:pt x="299" y="385"/>
                    <a:pt x="299" y="385"/>
                  </a:cubicBezTo>
                  <a:cubicBezTo>
                    <a:pt x="298" y="401"/>
                    <a:pt x="308" y="412"/>
                    <a:pt x="325" y="411"/>
                  </a:cubicBezTo>
                  <a:cubicBezTo>
                    <a:pt x="325" y="411"/>
                    <a:pt x="325" y="411"/>
                    <a:pt x="325" y="411"/>
                  </a:cubicBezTo>
                  <a:cubicBezTo>
                    <a:pt x="342" y="409"/>
                    <a:pt x="357" y="394"/>
                    <a:pt x="359" y="378"/>
                  </a:cubicBezTo>
                  <a:cubicBezTo>
                    <a:pt x="360" y="361"/>
                    <a:pt x="349" y="351"/>
                    <a:pt x="332" y="35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1E2BC">
                    <a:alpha val="20000"/>
                  </a:srgbClr>
                </a:gs>
                <a:gs pos="100000">
                  <a:srgbClr val="01E2B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rgbClr val="01E2B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1670695" y="3276145"/>
            <a:ext cx="5136244" cy="5136242"/>
          </a:xfrm>
          <a:prstGeom prst="ellipse">
            <a:avLst/>
          </a:prstGeom>
          <a:noFill/>
          <a:ln>
            <a:solidFill>
              <a:srgbClr val="01E2BC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2310972" y="2635868"/>
            <a:ext cx="6416798" cy="6416796"/>
          </a:xfrm>
          <a:prstGeom prst="ellipse">
            <a:avLst/>
          </a:prstGeom>
          <a:noFill/>
          <a:ln>
            <a:solidFill>
              <a:srgbClr val="01E2BC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3006009" y="1940831"/>
            <a:ext cx="7806872" cy="7806870"/>
          </a:xfrm>
          <a:prstGeom prst="ellipse">
            <a:avLst/>
          </a:prstGeom>
          <a:noFill/>
          <a:ln>
            <a:solidFill>
              <a:srgbClr val="01E2B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-3934923" y="1011917"/>
            <a:ext cx="9664700" cy="9664698"/>
          </a:xfrm>
          <a:prstGeom prst="ellipse">
            <a:avLst/>
          </a:prstGeom>
          <a:noFill/>
          <a:ln>
            <a:solidFill>
              <a:srgbClr val="01E2B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KSO_Shape"/>
          <p:cNvSpPr/>
          <p:nvPr/>
        </p:nvSpPr>
        <p:spPr>
          <a:xfrm rot="6300000">
            <a:off x="1358522" y="1860580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KSO_Shape"/>
          <p:cNvSpPr/>
          <p:nvPr/>
        </p:nvSpPr>
        <p:spPr>
          <a:xfrm rot="11700000">
            <a:off x="3271406" y="6265359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/>
          <p:cNvSpPr/>
          <p:nvPr/>
        </p:nvSpPr>
        <p:spPr>
          <a:xfrm rot="211823">
            <a:off x="-1493224" y="5592236"/>
            <a:ext cx="260184" cy="248909"/>
          </a:xfrm>
          <a:custGeom>
            <a:avLst/>
            <a:gdLst>
              <a:gd name="connsiteX0" fmla="*/ 1404157 w 2808313"/>
              <a:gd name="connsiteY0" fmla="*/ 0 h 2688679"/>
              <a:gd name="connsiteX1" fmla="*/ 1552872 w 2808313"/>
              <a:gd name="connsiteY1" fmla="*/ 148715 h 2688679"/>
              <a:gd name="connsiteX2" fmla="*/ 1552872 w 2808313"/>
              <a:gd name="connsiteY2" fmla="*/ 1013497 h 2688679"/>
              <a:gd name="connsiteX3" fmla="*/ 2808313 w 2808313"/>
              <a:gd name="connsiteY3" fmla="*/ 1679449 h 2688679"/>
              <a:gd name="connsiteX4" fmla="*/ 2808313 w 2808313"/>
              <a:gd name="connsiteY4" fmla="*/ 1989106 h 2688679"/>
              <a:gd name="connsiteX5" fmla="*/ 1552871 w 2808313"/>
              <a:gd name="connsiteY5" fmla="*/ 1675907 h 2688679"/>
              <a:gd name="connsiteX6" fmla="*/ 1552871 w 2808313"/>
              <a:gd name="connsiteY6" fmla="*/ 2299558 h 2688679"/>
              <a:gd name="connsiteX7" fmla="*/ 1550364 w 2808313"/>
              <a:gd name="connsiteY7" fmla="*/ 2311975 h 2688679"/>
              <a:gd name="connsiteX8" fmla="*/ 1836205 w 2808313"/>
              <a:gd name="connsiteY8" fmla="*/ 2540985 h 2688679"/>
              <a:gd name="connsiteX9" fmla="*/ 1836205 w 2808313"/>
              <a:gd name="connsiteY9" fmla="*/ 2688679 h 2688679"/>
              <a:gd name="connsiteX10" fmla="*/ 1404157 w 2808313"/>
              <a:gd name="connsiteY10" fmla="*/ 2525885 h 2688679"/>
              <a:gd name="connsiteX11" fmla="*/ 972108 w 2808313"/>
              <a:gd name="connsiteY11" fmla="*/ 2688679 h 2688679"/>
              <a:gd name="connsiteX12" fmla="*/ 972108 w 2808313"/>
              <a:gd name="connsiteY12" fmla="*/ 2540985 h 2688679"/>
              <a:gd name="connsiteX13" fmla="*/ 1257949 w 2808313"/>
              <a:gd name="connsiteY13" fmla="*/ 2311975 h 2688679"/>
              <a:gd name="connsiteX14" fmla="*/ 1255442 w 2808313"/>
              <a:gd name="connsiteY14" fmla="*/ 2299557 h 2688679"/>
              <a:gd name="connsiteX15" fmla="*/ 1255442 w 2808313"/>
              <a:gd name="connsiteY15" fmla="*/ 1675907 h 2688679"/>
              <a:gd name="connsiteX16" fmla="*/ 0 w 2808313"/>
              <a:gd name="connsiteY16" fmla="*/ 1989106 h 2688679"/>
              <a:gd name="connsiteX17" fmla="*/ 0 w 2808313"/>
              <a:gd name="connsiteY17" fmla="*/ 1679449 h 2688679"/>
              <a:gd name="connsiteX18" fmla="*/ 1255442 w 2808313"/>
              <a:gd name="connsiteY18" fmla="*/ 1013496 h 2688679"/>
              <a:gd name="connsiteX19" fmla="*/ 1255442 w 2808313"/>
              <a:gd name="connsiteY19" fmla="*/ 148715 h 2688679"/>
              <a:gd name="connsiteX20" fmla="*/ 1404157 w 2808313"/>
              <a:gd name="connsiteY20" fmla="*/ 0 h 268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8313" h="2688679">
                <a:moveTo>
                  <a:pt x="1404157" y="0"/>
                </a:moveTo>
                <a:cubicBezTo>
                  <a:pt x="1486290" y="0"/>
                  <a:pt x="1552872" y="66582"/>
                  <a:pt x="1552872" y="148715"/>
                </a:cubicBezTo>
                <a:lnTo>
                  <a:pt x="1552872" y="1013497"/>
                </a:lnTo>
                <a:lnTo>
                  <a:pt x="2808313" y="1679449"/>
                </a:lnTo>
                <a:lnTo>
                  <a:pt x="2808313" y="1989106"/>
                </a:lnTo>
                <a:lnTo>
                  <a:pt x="1552871" y="1675907"/>
                </a:lnTo>
                <a:lnTo>
                  <a:pt x="1552871" y="2299558"/>
                </a:lnTo>
                <a:lnTo>
                  <a:pt x="1550364" y="2311975"/>
                </a:lnTo>
                <a:lnTo>
                  <a:pt x="1836205" y="2540985"/>
                </a:lnTo>
                <a:lnTo>
                  <a:pt x="1836205" y="2688679"/>
                </a:lnTo>
                <a:lnTo>
                  <a:pt x="1404157" y="2525885"/>
                </a:lnTo>
                <a:lnTo>
                  <a:pt x="972108" y="2688679"/>
                </a:lnTo>
                <a:lnTo>
                  <a:pt x="972108" y="2540985"/>
                </a:lnTo>
                <a:lnTo>
                  <a:pt x="1257949" y="2311975"/>
                </a:lnTo>
                <a:lnTo>
                  <a:pt x="1255442" y="2299557"/>
                </a:lnTo>
                <a:lnTo>
                  <a:pt x="1255442" y="1675907"/>
                </a:lnTo>
                <a:lnTo>
                  <a:pt x="0" y="1989106"/>
                </a:lnTo>
                <a:lnTo>
                  <a:pt x="0" y="1679449"/>
                </a:lnTo>
                <a:lnTo>
                  <a:pt x="1255442" y="1013496"/>
                </a:lnTo>
                <a:lnTo>
                  <a:pt x="1255442" y="148715"/>
                </a:lnTo>
                <a:cubicBezTo>
                  <a:pt x="1255442" y="66582"/>
                  <a:pt x="1322024" y="0"/>
                  <a:pt x="1404157" y="0"/>
                </a:cubicBezTo>
                <a:close/>
              </a:path>
            </a:pathLst>
          </a:custGeom>
          <a:solidFill>
            <a:srgbClr val="01E2BC"/>
          </a:solidFill>
          <a:ln>
            <a:noFill/>
          </a:ln>
          <a:effectLst>
            <a:outerShdw blurRad="63500" sx="102000" sy="102000" algn="ctr" rotWithShape="0">
              <a:srgbClr val="01E2B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86580" y="2087983"/>
            <a:ext cx="5288898" cy="639584"/>
            <a:chOff x="4472619" y="2499183"/>
            <a:chExt cx="5288898" cy="639584"/>
          </a:xfrm>
        </p:grpSpPr>
        <p:sp>
          <p:nvSpPr>
            <p:cNvPr id="13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295193" y="2553897"/>
              <a:ext cx="4466324" cy="584870"/>
              <a:chOff x="8837919" y="2790663"/>
              <a:chExt cx="4466324" cy="584870"/>
            </a:xfrm>
          </p:grpSpPr>
          <p:sp>
            <p:nvSpPr>
              <p:cNvPr id="16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17" name="TextBox 198"/>
              <p:cNvSpPr txBox="1"/>
              <p:nvPr/>
            </p:nvSpPr>
            <p:spPr>
              <a:xfrm>
                <a:off x="8837919" y="279066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 smtClean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图书管理系统方案制定</a:t>
                </a:r>
                <a:endParaRPr lang="zh-CN" altLang="en-US" sz="2000" b="1" dirty="0" smtClean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4894682" y="3127596"/>
            <a:ext cx="5288898" cy="639584"/>
            <a:chOff x="4472619" y="2499183"/>
            <a:chExt cx="5288898" cy="639584"/>
          </a:xfrm>
        </p:grpSpPr>
        <p:sp>
          <p:nvSpPr>
            <p:cNvPr id="2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295193" y="2600887"/>
              <a:ext cx="4466324" cy="537880"/>
              <a:chOff x="8837919" y="2837653"/>
              <a:chExt cx="4466324" cy="537880"/>
            </a:xfrm>
          </p:grpSpPr>
          <p:sp>
            <p:nvSpPr>
              <p:cNvPr id="22" name="Rectangle 3"/>
              <p:cNvSpPr txBox="1">
                <a:spLocks noChangeArrowheads="1"/>
              </p:cNvSpPr>
              <p:nvPr/>
            </p:nvSpPr>
            <p:spPr bwMode="auto">
              <a:xfrm flipH="1">
                <a:off x="8837919" y="3053588"/>
                <a:ext cx="4466324" cy="3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800"/>
                  </a:lnSpc>
                  <a:defRPr sz="100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Lato Light"/>
                  </a:defRPr>
                </a:lvl1pPr>
              </a:lstStyle>
              <a:p>
                <a:pPr algn="l"/>
                <a:endParaRPr lang="zh-CN" altLang="en-US" dirty="0"/>
              </a:p>
            </p:txBody>
          </p:sp>
          <p:sp>
            <p:nvSpPr>
              <p:cNvPr id="23" name="TextBox 198"/>
              <p:cNvSpPr txBox="1"/>
              <p:nvPr/>
            </p:nvSpPr>
            <p:spPr>
              <a:xfrm>
                <a:off x="8849984" y="2837653"/>
                <a:ext cx="2922532" cy="39878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 smtClean="0">
                    <a:solidFill>
                      <a:srgbClr val="54D0CA"/>
                    </a:solidFill>
                    <a:latin typeface="Calibri" panose="020F0502020204030204" pitchFamily="34" charset="0"/>
                  </a:rPr>
                  <a:t>图书管理者</a:t>
                </a:r>
                <a:endParaRPr lang="zh-CN" altLang="en-US" sz="2000" b="1" dirty="0" smtClean="0">
                  <a:solidFill>
                    <a:srgbClr val="54D0CA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339754" y="4172625"/>
            <a:ext cx="3690496" cy="611333"/>
            <a:chOff x="4472619" y="2499183"/>
            <a:chExt cx="3690496" cy="611333"/>
          </a:xfrm>
        </p:grpSpPr>
        <p:sp>
          <p:nvSpPr>
            <p:cNvPr id="25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198"/>
            <p:cNvSpPr txBox="1"/>
            <p:nvPr/>
          </p:nvSpPr>
          <p:spPr>
            <a:xfrm>
              <a:off x="5240583" y="2605967"/>
              <a:ext cx="2922532" cy="39878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0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图书借阅者</a:t>
              </a:r>
              <a:endParaRPr lang="zh-CN" altLang="en-US" sz="20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95900" y="5303985"/>
            <a:ext cx="3695576" cy="611333"/>
            <a:chOff x="4472619" y="2499183"/>
            <a:chExt cx="3695576" cy="611333"/>
          </a:xfrm>
        </p:grpSpPr>
        <p:sp>
          <p:nvSpPr>
            <p:cNvPr id="30" name="Oval 132"/>
            <p:cNvSpPr/>
            <p:nvPr/>
          </p:nvSpPr>
          <p:spPr>
            <a:xfrm>
              <a:off x="4472619" y="2499183"/>
              <a:ext cx="611333" cy="611333"/>
            </a:xfrm>
            <a:prstGeom prst="ellipse">
              <a:avLst/>
            </a:prstGeom>
            <a:gradFill flip="none" rotWithShape="1">
              <a:gsLst>
                <a:gs pos="87000">
                  <a:srgbClr val="2A9995"/>
                </a:gs>
                <a:gs pos="0">
                  <a:srgbClr val="8EE0DC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198"/>
            <p:cNvSpPr txBox="1"/>
            <p:nvPr/>
          </p:nvSpPr>
          <p:spPr>
            <a:xfrm>
              <a:off x="5245663" y="2605332"/>
              <a:ext cx="2922532" cy="39878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zh-CN" altLang="en-US" sz="2000" b="1" dirty="0" smtClean="0">
                  <a:solidFill>
                    <a:srgbClr val="54D0CA"/>
                  </a:solidFill>
                  <a:latin typeface="Calibri" panose="020F0502020204030204" pitchFamily="34" charset="0"/>
                </a:rPr>
                <a:t>总结</a:t>
              </a:r>
              <a:endParaRPr lang="zh-CN" altLang="en-US" sz="20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250470" y="19767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图书管理系统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38" name="任意多边形 37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3139125" y="2419759"/>
            <a:ext cx="1709886" cy="1709885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71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5016740" y="2789121"/>
            <a:ext cx="3688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zh-CN" altLang="en-US" dirty="0"/>
              <a:t>图书管理系统方案制作</a:t>
            </a:r>
            <a:endParaRPr lang="zh-CN" altLang="en-US" dirty="0"/>
          </a:p>
        </p:txBody>
      </p:sp>
      <p:cxnSp>
        <p:nvCxnSpPr>
          <p:cNvPr id="63" name="Straight Connector 4"/>
          <p:cNvCxnSpPr/>
          <p:nvPr/>
        </p:nvCxnSpPr>
        <p:spPr>
          <a:xfrm>
            <a:off x="5092940" y="345792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5428470" y="3625977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01-1. </a:t>
            </a:r>
            <a:r>
              <a:rPr lang="zh-CN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报告观察</a:t>
            </a:r>
            <a:endParaRPr lang="zh-CN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428470" y="3993741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14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01-2. </a:t>
            </a:r>
            <a:r>
              <a:rPr lang="zh-CN" sz="1400" b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考核分析</a:t>
            </a:r>
            <a:endParaRPr lang="zh-CN" sz="1400" b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5428470" y="4361505"/>
            <a:ext cx="3927476" cy="30797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ko-KR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</a:rPr>
              <a:t>01-3. </a:t>
            </a:r>
            <a:r>
              <a:rPr lang="zh-CN" sz="1400" b="0" dirty="0">
                <a:solidFill>
                  <a:prstClr val="white">
                    <a:lumMod val="95000"/>
                  </a:prst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初步方案</a:t>
            </a:r>
            <a:endParaRPr lang="zh-CN" sz="1400" b="0" dirty="0">
              <a:solidFill>
                <a:prstClr val="white">
                  <a:lumMod val="95000"/>
                </a:prstClr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480" y="21291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图书管理系统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49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</p:grpSpPr>
        <p:sp>
          <p:nvSpPr>
            <p:cNvPr id="3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solidFill>
              <a:srgbClr val="54D0CA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</p:grpSpPr>
          <p:sp>
            <p:nvSpPr>
              <p:cNvPr id="12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</p:grpSpPr>
            <p:sp>
              <p:nvSpPr>
                <p:cNvPr id="14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solidFill>
                  <a:srgbClr val="54D0CA">
                    <a:alpha val="37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54D0CA">
                    <a:alpha val="78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solidFill>
              <a:srgbClr val="8EE0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solidFill>
              <a:srgbClr val="2A99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47255" y="2118995"/>
            <a:ext cx="3620135" cy="805180"/>
            <a:chOff x="7771695" y="3249224"/>
            <a:chExt cx="3230613" cy="805334"/>
          </a:xfrm>
        </p:grpSpPr>
        <p:sp>
          <p:nvSpPr>
            <p:cNvPr id="26" name="Oval 41"/>
            <p:cNvSpPr>
              <a:spLocks noChangeAspect="1"/>
            </p:cNvSpPr>
            <p:nvPr/>
          </p:nvSpPr>
          <p:spPr>
            <a:xfrm>
              <a:off x="7771695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42"/>
            <p:cNvSpPr>
              <a:spLocks noChangeAspect="1"/>
            </p:cNvSpPr>
            <p:nvPr/>
          </p:nvSpPr>
          <p:spPr>
            <a:xfrm>
              <a:off x="7864321" y="3316537"/>
              <a:ext cx="594532" cy="619792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3"/>
            <p:cNvSpPr txBox="1">
              <a:spLocks noChangeArrowheads="1"/>
            </p:cNvSpPr>
            <p:nvPr/>
          </p:nvSpPr>
          <p:spPr bwMode="auto">
            <a:xfrm flipH="1">
              <a:off x="8589056" y="3539462"/>
              <a:ext cx="2413252" cy="322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l"/>
              <a:r>
                <a:rPr lang="zh-CN" altLang="en-US" sz="2000" dirty="0"/>
                <a:t>或者不使用数据结构？</a:t>
              </a:r>
              <a:endParaRPr lang="zh-CN" altLang="en-US" sz="20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406590" y="3896191"/>
            <a:ext cx="3243313" cy="847062"/>
            <a:chOff x="7186880" y="4616916"/>
            <a:chExt cx="3243313" cy="847062"/>
          </a:xfrm>
        </p:grpSpPr>
        <p:sp>
          <p:nvSpPr>
            <p:cNvPr id="29" name="Oval 44"/>
            <p:cNvSpPr>
              <a:spLocks noChangeAspect="1"/>
            </p:cNvSpPr>
            <p:nvPr/>
          </p:nvSpPr>
          <p:spPr>
            <a:xfrm>
              <a:off x="7186880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Oval 45"/>
            <p:cNvSpPr>
              <a:spLocks noChangeAspect="1"/>
            </p:cNvSpPr>
            <p:nvPr/>
          </p:nvSpPr>
          <p:spPr>
            <a:xfrm>
              <a:off x="7279726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3"/>
            <p:cNvSpPr txBox="1">
              <a:spLocks noChangeArrowheads="1"/>
            </p:cNvSpPr>
            <p:nvPr/>
          </p:nvSpPr>
          <p:spPr bwMode="auto">
            <a:xfrm flipH="1">
              <a:off x="8016941" y="4910893"/>
              <a:ext cx="2413252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l"/>
              <a:r>
                <a:rPr lang="zh-CN" altLang="en-US" sz="1800" dirty="0"/>
                <a:t>一切不如</a:t>
              </a:r>
              <a:r>
                <a:rPr lang="en-US" altLang="zh-CN" sz="1800" dirty="0"/>
                <a:t>ctrl+c</a:t>
              </a:r>
              <a:r>
                <a:rPr lang="zh-CN" altLang="en-US" sz="1800" dirty="0"/>
                <a:t>和</a:t>
              </a:r>
              <a:r>
                <a:rPr lang="en-US" altLang="zh-CN" sz="1800" dirty="0"/>
                <a:t>ctrl+v</a:t>
              </a:r>
              <a:r>
                <a:rPr lang="zh-CN" altLang="en-US" sz="1800" dirty="0"/>
                <a:t>来的实际</a:t>
              </a:r>
              <a:endParaRPr lang="zh-CN" altLang="en-US" sz="1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34769" y="2107150"/>
            <a:ext cx="3231556" cy="898037"/>
            <a:chOff x="1793519" y="1794095"/>
            <a:chExt cx="3231556" cy="898037"/>
          </a:xfrm>
        </p:grpSpPr>
        <p:sp>
          <p:nvSpPr>
            <p:cNvPr id="32" name="Oval 47"/>
            <p:cNvSpPr>
              <a:spLocks noChangeAspect="1"/>
            </p:cNvSpPr>
            <p:nvPr/>
          </p:nvSpPr>
          <p:spPr>
            <a:xfrm>
              <a:off x="4220414" y="1886798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48"/>
            <p:cNvSpPr>
              <a:spLocks noChangeAspect="1"/>
            </p:cNvSpPr>
            <p:nvPr/>
          </p:nvSpPr>
          <p:spPr>
            <a:xfrm>
              <a:off x="4313258" y="1954322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1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3"/>
            <p:cNvSpPr txBox="1">
              <a:spLocks noChangeArrowheads="1"/>
            </p:cNvSpPr>
            <p:nvPr/>
          </p:nvSpPr>
          <p:spPr bwMode="auto">
            <a:xfrm flipH="1">
              <a:off x="1793519" y="2096048"/>
              <a:ext cx="2413252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sz="2000" dirty="0"/>
                <a:t>基于数据结构？</a:t>
              </a:r>
              <a:endParaRPr lang="zh-CN" altLang="en-US" sz="2000" dirty="0"/>
            </a:p>
          </p:txBody>
        </p:sp>
        <p:sp>
          <p:nvSpPr>
            <p:cNvPr id="64" name="TextBox 198"/>
            <p:cNvSpPr txBox="1"/>
            <p:nvPr/>
          </p:nvSpPr>
          <p:spPr>
            <a:xfrm>
              <a:off x="2058836" y="1794095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endPara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29665" y="3837940"/>
            <a:ext cx="3385185" cy="817245"/>
            <a:chOff x="1289050" y="3237509"/>
            <a:chExt cx="3105779" cy="817049"/>
          </a:xfrm>
        </p:grpSpPr>
        <p:sp>
          <p:nvSpPr>
            <p:cNvPr id="17" name="Oval 32"/>
            <p:cNvSpPr>
              <a:spLocks noChangeAspect="1"/>
            </p:cNvSpPr>
            <p:nvPr/>
          </p:nvSpPr>
          <p:spPr>
            <a:xfrm>
              <a:off x="3590168" y="3249224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33"/>
            <p:cNvSpPr>
              <a:spLocks noChangeAspect="1"/>
            </p:cNvSpPr>
            <p:nvPr/>
          </p:nvSpPr>
          <p:spPr>
            <a:xfrm>
              <a:off x="3683014" y="3316748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3"/>
            <p:cNvSpPr txBox="1">
              <a:spLocks noChangeArrowheads="1"/>
            </p:cNvSpPr>
            <p:nvPr/>
          </p:nvSpPr>
          <p:spPr bwMode="auto">
            <a:xfrm flipH="1">
              <a:off x="1289050" y="3539462"/>
              <a:ext cx="2413252" cy="321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sz="2000" dirty="0"/>
                <a:t>数据结构使用</a:t>
              </a:r>
              <a:r>
                <a:rPr lang="en-US" altLang="zh-CN" sz="2000" dirty="0"/>
                <a:t>“</a:t>
              </a:r>
              <a:r>
                <a:rPr lang="zh-CN" altLang="en-US" sz="2000" dirty="0"/>
                <a:t>栈</a:t>
              </a:r>
              <a:r>
                <a:rPr lang="en-US" altLang="zh-CN" sz="2000" dirty="0"/>
                <a:t>”</a:t>
              </a:r>
              <a:r>
                <a:rPr lang="zh-CN" altLang="en-US" sz="2000" dirty="0"/>
                <a:t>？</a:t>
              </a:r>
              <a:endParaRPr lang="zh-CN" altLang="en-US" sz="2000" dirty="0"/>
            </a:p>
          </p:txBody>
        </p:sp>
        <p:sp>
          <p:nvSpPr>
            <p:cNvPr id="67" name="TextBox 198"/>
            <p:cNvSpPr txBox="1"/>
            <p:nvPr/>
          </p:nvSpPr>
          <p:spPr>
            <a:xfrm>
              <a:off x="1421017" y="3237509"/>
              <a:ext cx="2147935" cy="33718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endPara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17089" y="5135711"/>
            <a:ext cx="3879256" cy="805334"/>
            <a:chOff x="1145819" y="4616916"/>
            <a:chExt cx="3879256" cy="805334"/>
          </a:xfrm>
        </p:grpSpPr>
        <p:sp>
          <p:nvSpPr>
            <p:cNvPr id="20" name="Oval 35"/>
            <p:cNvSpPr>
              <a:spLocks noChangeAspect="1"/>
            </p:cNvSpPr>
            <p:nvPr/>
          </p:nvSpPr>
          <p:spPr>
            <a:xfrm>
              <a:off x="4220414" y="4616916"/>
              <a:ext cx="804661" cy="805334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36"/>
            <p:cNvSpPr>
              <a:spLocks noChangeAspect="1"/>
            </p:cNvSpPr>
            <p:nvPr/>
          </p:nvSpPr>
          <p:spPr>
            <a:xfrm>
              <a:off x="4313260" y="4684440"/>
              <a:ext cx="618970" cy="619488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Rectangle 3"/>
            <p:cNvSpPr txBox="1">
              <a:spLocks noChangeArrowheads="1"/>
            </p:cNvSpPr>
            <p:nvPr/>
          </p:nvSpPr>
          <p:spPr bwMode="auto">
            <a:xfrm flipH="1">
              <a:off x="1145819" y="4910921"/>
              <a:ext cx="3060700" cy="321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r"/>
              <a:r>
                <a:rPr lang="zh-CN" altLang="en-US" sz="2000" dirty="0"/>
                <a:t>数据结构使用</a:t>
              </a:r>
              <a:r>
                <a:rPr lang="en-US" altLang="zh-CN" sz="2000" dirty="0"/>
                <a:t>“</a:t>
              </a:r>
              <a:r>
                <a:rPr lang="zh-CN" altLang="en-US" sz="2000" dirty="0"/>
                <a:t>链表</a:t>
              </a:r>
              <a:r>
                <a:rPr lang="en-US" altLang="zh-CN" sz="2000" dirty="0"/>
                <a:t>”</a:t>
              </a:r>
              <a:r>
                <a:rPr lang="zh-CN" altLang="en-US" sz="2000" dirty="0"/>
                <a:t>？</a:t>
              </a:r>
              <a:endParaRPr lang="zh-CN" altLang="en-US" sz="2000" dirty="0"/>
            </a:p>
          </p:txBody>
        </p:sp>
      </p:grpSp>
      <p:sp>
        <p:nvSpPr>
          <p:cNvPr id="58" name="矩形 57"/>
          <p:cNvSpPr/>
          <p:nvPr/>
        </p:nvSpPr>
        <p:spPr>
          <a:xfrm>
            <a:off x="330480" y="21291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图书管理系统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387340" y="111887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思维脑图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7470" y="1626870"/>
            <a:ext cx="6957060" cy="3604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330480" y="21291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图书管理系统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96" name="任意多边形 95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平行四边形 97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平行四边形 98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平行四边形 99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6" name="图片 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055" y="1254125"/>
            <a:ext cx="8797925" cy="5238115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5686425" y="3053715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0000"/>
                </a:solidFill>
              </a:rPr>
              <a:t>嘿嘿</a:t>
            </a:r>
            <a:endParaRPr lang="zh-CN" altLang="en-US" sz="5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3139125" y="2419759"/>
            <a:ext cx="1709886" cy="1709885"/>
            <a:chOff x="1413324" y="1664562"/>
            <a:chExt cx="1381545" cy="1381544"/>
          </a:xfrm>
        </p:grpSpPr>
        <p:sp>
          <p:nvSpPr>
            <p:cNvPr id="2" name="椭圆 1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gradFill flip="none" rotWithShape="1">
              <a:gsLst>
                <a:gs pos="65000">
                  <a:srgbClr val="01E2BC">
                    <a:alpha val="0"/>
                  </a:srgbClr>
                </a:gs>
                <a:gs pos="100000">
                  <a:srgbClr val="01E2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2A9995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57" name="任意多边形 5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754599" y="2018538"/>
              <a:ext cx="703545" cy="671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prstClr val="white"/>
                  </a:solidFill>
                  <a:latin typeface="Arial" panose="020B0604020202020204" pitchFamily="34" charset="0"/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4800" b="1" dirty="0">
                <a:solidFill>
                  <a:srgbClr val="01E2BC"/>
                </a:solidFill>
                <a:latin typeface="Arial" panose="020B0604020202020204" pitchFamily="34" charset="0"/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5016740" y="2789121"/>
            <a:ext cx="36886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defRPr>
            </a:lvl1pPr>
          </a:lstStyle>
          <a:p>
            <a:pPr algn="dist"/>
            <a:r>
              <a:rPr lang="zh-CN" altLang="en-US" sz="3200" dirty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</a:rPr>
              <a:t>图书管理者</a:t>
            </a:r>
            <a:endParaRPr lang="zh-CN" altLang="en-US" sz="32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</a:endParaRPr>
          </a:p>
        </p:txBody>
      </p:sp>
      <p:cxnSp>
        <p:nvCxnSpPr>
          <p:cNvPr id="63" name="Straight Connector 4"/>
          <p:cNvCxnSpPr/>
          <p:nvPr/>
        </p:nvCxnSpPr>
        <p:spPr>
          <a:xfrm>
            <a:off x="5092940" y="3457923"/>
            <a:ext cx="361240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30480" y="212915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gradFill>
                  <a:gsLst>
                    <a:gs pos="0">
                      <a:prstClr val="white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单击此处添加目录</a:t>
            </a:r>
            <a:endParaRPr lang="zh-CN" altLang="en-US" sz="2400" dirty="0">
              <a:gradFill>
                <a:gsLst>
                  <a:gs pos="0">
                    <a:prstClr val="white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279157" y="406302"/>
            <a:ext cx="24003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i="1" dirty="0" smtClean="0">
                <a:solidFill>
                  <a:prstClr val="white">
                    <a:alpha val="7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altLang="zh-CN" sz="1050" i="1" dirty="0" err="1" smtClean="0">
                <a:solidFill>
                  <a:prstClr val="white">
                    <a:alpha val="7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  <a:r>
              <a:rPr lang="en-US" altLang="zh-CN" sz="1050" i="1" dirty="0" smtClean="0">
                <a:solidFill>
                  <a:prstClr val="white">
                    <a:alpha val="7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CI CHU </a:t>
            </a:r>
            <a:r>
              <a:rPr lang="en-US" altLang="zh-CN" sz="1050" i="1" dirty="0" err="1" smtClean="0">
                <a:solidFill>
                  <a:prstClr val="white">
                    <a:alpha val="7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TIAN</a:t>
            </a:r>
            <a:r>
              <a:rPr lang="en-US" altLang="zh-CN" sz="1050" i="1" dirty="0" smtClean="0">
                <a:solidFill>
                  <a:prstClr val="white">
                    <a:alpha val="7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i="1" dirty="0" err="1" smtClean="0">
                <a:solidFill>
                  <a:prstClr val="white">
                    <a:alpha val="7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JIA</a:t>
            </a:r>
            <a:r>
              <a:rPr lang="en-US" altLang="zh-CN" sz="1050" i="1" dirty="0" smtClean="0">
                <a:solidFill>
                  <a:prstClr val="white">
                    <a:alpha val="7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YING WEN</a:t>
            </a:r>
            <a:endParaRPr lang="zh-CN" altLang="en-US" sz="1050" i="1" dirty="0">
              <a:solidFill>
                <a:prstClr val="white">
                  <a:alpha val="7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71" name="任意多边形 70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平行四边形 72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9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 descr="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"/>
          <p:cNvGrpSpPr/>
          <p:nvPr/>
        </p:nvGrpSpPr>
        <p:grpSpPr>
          <a:xfrm>
            <a:off x="7722624" y="4692343"/>
            <a:ext cx="2209646" cy="2358283"/>
            <a:chOff x="2162516" y="4840784"/>
            <a:chExt cx="2209646" cy="2358283"/>
          </a:xfrm>
        </p:grpSpPr>
        <p:sp>
          <p:nvSpPr>
            <p:cNvPr id="3" name="Freeform 5"/>
            <p:cNvSpPr/>
            <p:nvPr/>
          </p:nvSpPr>
          <p:spPr bwMode="auto">
            <a:xfrm>
              <a:off x="2597703" y="5574012"/>
              <a:ext cx="1774459" cy="1299431"/>
            </a:xfrm>
            <a:custGeom>
              <a:avLst/>
              <a:gdLst>
                <a:gd name="T0" fmla="*/ 572 w 979"/>
                <a:gd name="T1" fmla="*/ 258 h 717"/>
                <a:gd name="T2" fmla="*/ 518 w 979"/>
                <a:gd name="T3" fmla="*/ 230 h 717"/>
                <a:gd name="T4" fmla="*/ 412 w 979"/>
                <a:gd name="T5" fmla="*/ 271 h 717"/>
                <a:gd name="T6" fmla="*/ 337 w 979"/>
                <a:gd name="T7" fmla="*/ 214 h 717"/>
                <a:gd name="T8" fmla="*/ 416 w 979"/>
                <a:gd name="T9" fmla="*/ 163 h 717"/>
                <a:gd name="T10" fmla="*/ 533 w 979"/>
                <a:gd name="T11" fmla="*/ 101 h 717"/>
                <a:gd name="T12" fmla="*/ 574 w 979"/>
                <a:gd name="T13" fmla="*/ 113 h 717"/>
                <a:gd name="T14" fmla="*/ 733 w 979"/>
                <a:gd name="T15" fmla="*/ 207 h 717"/>
                <a:gd name="T16" fmla="*/ 776 w 979"/>
                <a:gd name="T17" fmla="*/ 396 h 717"/>
                <a:gd name="T18" fmla="*/ 790 w 979"/>
                <a:gd name="T19" fmla="*/ 498 h 717"/>
                <a:gd name="T20" fmla="*/ 979 w 979"/>
                <a:gd name="T21" fmla="*/ 717 h 717"/>
                <a:gd name="T22" fmla="*/ 597 w 979"/>
                <a:gd name="T23" fmla="*/ 717 h 717"/>
                <a:gd name="T24" fmla="*/ 540 w 979"/>
                <a:gd name="T25" fmla="*/ 662 h 717"/>
                <a:gd name="T26" fmla="*/ 277 w 979"/>
                <a:gd name="T27" fmla="*/ 520 h 717"/>
                <a:gd name="T28" fmla="*/ 113 w 979"/>
                <a:gd name="T29" fmla="*/ 426 h 717"/>
                <a:gd name="T30" fmla="*/ 81 w 979"/>
                <a:gd name="T31" fmla="*/ 329 h 717"/>
                <a:gd name="T32" fmla="*/ 84 w 979"/>
                <a:gd name="T33" fmla="*/ 232 h 717"/>
                <a:gd name="T34" fmla="*/ 1 w 979"/>
                <a:gd name="T35" fmla="*/ 160 h 717"/>
                <a:gd name="T36" fmla="*/ 118 w 979"/>
                <a:gd name="T37" fmla="*/ 120 h 717"/>
                <a:gd name="T38" fmla="*/ 28 w 979"/>
                <a:gd name="T39" fmla="*/ 56 h 717"/>
                <a:gd name="T40" fmla="*/ 127 w 979"/>
                <a:gd name="T41" fmla="*/ 14 h 717"/>
                <a:gd name="T42" fmla="*/ 572 w 979"/>
                <a:gd name="T43" fmla="*/ 258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9" h="717">
                  <a:moveTo>
                    <a:pt x="572" y="258"/>
                  </a:moveTo>
                  <a:cubicBezTo>
                    <a:pt x="572" y="258"/>
                    <a:pt x="532" y="246"/>
                    <a:pt x="518" y="230"/>
                  </a:cubicBezTo>
                  <a:cubicBezTo>
                    <a:pt x="518" y="230"/>
                    <a:pt x="472" y="270"/>
                    <a:pt x="412" y="271"/>
                  </a:cubicBezTo>
                  <a:cubicBezTo>
                    <a:pt x="353" y="272"/>
                    <a:pt x="326" y="234"/>
                    <a:pt x="337" y="214"/>
                  </a:cubicBezTo>
                  <a:cubicBezTo>
                    <a:pt x="348" y="194"/>
                    <a:pt x="387" y="199"/>
                    <a:pt x="416" y="163"/>
                  </a:cubicBezTo>
                  <a:cubicBezTo>
                    <a:pt x="446" y="127"/>
                    <a:pt x="463" y="77"/>
                    <a:pt x="533" y="101"/>
                  </a:cubicBezTo>
                  <a:cubicBezTo>
                    <a:pt x="546" y="105"/>
                    <a:pt x="560" y="109"/>
                    <a:pt x="574" y="113"/>
                  </a:cubicBezTo>
                  <a:cubicBezTo>
                    <a:pt x="641" y="133"/>
                    <a:pt x="721" y="156"/>
                    <a:pt x="733" y="207"/>
                  </a:cubicBezTo>
                  <a:cubicBezTo>
                    <a:pt x="749" y="269"/>
                    <a:pt x="749" y="344"/>
                    <a:pt x="776" y="396"/>
                  </a:cubicBezTo>
                  <a:cubicBezTo>
                    <a:pt x="803" y="448"/>
                    <a:pt x="790" y="498"/>
                    <a:pt x="790" y="498"/>
                  </a:cubicBezTo>
                  <a:cubicBezTo>
                    <a:pt x="790" y="498"/>
                    <a:pt x="934" y="705"/>
                    <a:pt x="979" y="717"/>
                  </a:cubicBezTo>
                  <a:cubicBezTo>
                    <a:pt x="597" y="717"/>
                    <a:pt x="597" y="717"/>
                    <a:pt x="597" y="717"/>
                  </a:cubicBezTo>
                  <a:cubicBezTo>
                    <a:pt x="597" y="717"/>
                    <a:pt x="555" y="690"/>
                    <a:pt x="540" y="662"/>
                  </a:cubicBezTo>
                  <a:cubicBezTo>
                    <a:pt x="540" y="662"/>
                    <a:pt x="350" y="635"/>
                    <a:pt x="277" y="520"/>
                  </a:cubicBezTo>
                  <a:cubicBezTo>
                    <a:pt x="277" y="520"/>
                    <a:pt x="169" y="453"/>
                    <a:pt x="113" y="426"/>
                  </a:cubicBezTo>
                  <a:cubicBezTo>
                    <a:pt x="57" y="399"/>
                    <a:pt x="48" y="360"/>
                    <a:pt x="81" y="329"/>
                  </a:cubicBezTo>
                  <a:cubicBezTo>
                    <a:pt x="81" y="329"/>
                    <a:pt x="36" y="270"/>
                    <a:pt x="84" y="232"/>
                  </a:cubicBezTo>
                  <a:cubicBezTo>
                    <a:pt x="84" y="232"/>
                    <a:pt x="0" y="207"/>
                    <a:pt x="1" y="160"/>
                  </a:cubicBezTo>
                  <a:cubicBezTo>
                    <a:pt x="3" y="113"/>
                    <a:pt x="48" y="104"/>
                    <a:pt x="118" y="120"/>
                  </a:cubicBezTo>
                  <a:cubicBezTo>
                    <a:pt x="118" y="120"/>
                    <a:pt x="19" y="102"/>
                    <a:pt x="28" y="56"/>
                  </a:cubicBezTo>
                  <a:cubicBezTo>
                    <a:pt x="37" y="9"/>
                    <a:pt x="90" y="0"/>
                    <a:pt x="127" y="14"/>
                  </a:cubicBezTo>
                  <a:cubicBezTo>
                    <a:pt x="165" y="29"/>
                    <a:pt x="572" y="258"/>
                    <a:pt x="572" y="258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2832919" y="4847679"/>
              <a:ext cx="799886" cy="1672558"/>
            </a:xfrm>
            <a:custGeom>
              <a:avLst/>
              <a:gdLst>
                <a:gd name="T0" fmla="*/ 0 w 441"/>
                <a:gd name="T1" fmla="*/ 836 h 923"/>
                <a:gd name="T2" fmla="*/ 0 w 441"/>
                <a:gd name="T3" fmla="*/ 878 h 923"/>
                <a:gd name="T4" fmla="*/ 45 w 441"/>
                <a:gd name="T5" fmla="*/ 923 h 923"/>
                <a:gd name="T6" fmla="*/ 148 w 441"/>
                <a:gd name="T7" fmla="*/ 923 h 923"/>
                <a:gd name="T8" fmla="*/ 147 w 441"/>
                <a:gd name="T9" fmla="*/ 921 h 923"/>
                <a:gd name="T10" fmla="*/ 141 w 441"/>
                <a:gd name="T11" fmla="*/ 917 h 923"/>
                <a:gd name="T12" fmla="*/ 48 w 441"/>
                <a:gd name="T13" fmla="*/ 917 h 923"/>
                <a:gd name="T14" fmla="*/ 4 w 441"/>
                <a:gd name="T15" fmla="*/ 873 h 923"/>
                <a:gd name="T16" fmla="*/ 4 w 441"/>
                <a:gd name="T17" fmla="*/ 838 h 923"/>
                <a:gd name="T18" fmla="*/ 0 w 441"/>
                <a:gd name="T19" fmla="*/ 836 h 923"/>
                <a:gd name="T20" fmla="*/ 338 w 441"/>
                <a:gd name="T21" fmla="*/ 0 h 923"/>
                <a:gd name="T22" fmla="*/ 45 w 441"/>
                <a:gd name="T23" fmla="*/ 0 h 923"/>
                <a:gd name="T24" fmla="*/ 0 w 441"/>
                <a:gd name="T25" fmla="*/ 44 h 923"/>
                <a:gd name="T26" fmla="*/ 0 w 441"/>
                <a:gd name="T27" fmla="*/ 416 h 923"/>
                <a:gd name="T28" fmla="*/ 4 w 441"/>
                <a:gd name="T29" fmla="*/ 418 h 923"/>
                <a:gd name="T30" fmla="*/ 4 w 441"/>
                <a:gd name="T31" fmla="*/ 49 h 923"/>
                <a:gd name="T32" fmla="*/ 48 w 441"/>
                <a:gd name="T33" fmla="*/ 5 h 923"/>
                <a:gd name="T34" fmla="*/ 48 w 441"/>
                <a:gd name="T35" fmla="*/ 5 h 923"/>
                <a:gd name="T36" fmla="*/ 338 w 441"/>
                <a:gd name="T37" fmla="*/ 5 h 923"/>
                <a:gd name="T38" fmla="*/ 338 w 441"/>
                <a:gd name="T39" fmla="*/ 0 h 923"/>
                <a:gd name="T40" fmla="*/ 396 w 441"/>
                <a:gd name="T41" fmla="*/ 0 h 923"/>
                <a:gd name="T42" fmla="*/ 385 w 441"/>
                <a:gd name="T43" fmla="*/ 0 h 923"/>
                <a:gd name="T44" fmla="*/ 385 w 441"/>
                <a:gd name="T45" fmla="*/ 5 h 923"/>
                <a:gd name="T46" fmla="*/ 393 w 441"/>
                <a:gd name="T47" fmla="*/ 5 h 923"/>
                <a:gd name="T48" fmla="*/ 437 w 441"/>
                <a:gd name="T49" fmla="*/ 49 h 923"/>
                <a:gd name="T50" fmla="*/ 437 w 441"/>
                <a:gd name="T51" fmla="*/ 512 h 923"/>
                <a:gd name="T52" fmla="*/ 441 w 441"/>
                <a:gd name="T53" fmla="*/ 513 h 923"/>
                <a:gd name="T54" fmla="*/ 441 w 441"/>
                <a:gd name="T55" fmla="*/ 44 h 923"/>
                <a:gd name="T56" fmla="*/ 396 w 441"/>
                <a:gd name="T57" fmla="*/ 0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1" h="923">
                  <a:moveTo>
                    <a:pt x="0" y="836"/>
                  </a:moveTo>
                  <a:cubicBezTo>
                    <a:pt x="0" y="878"/>
                    <a:pt x="0" y="878"/>
                    <a:pt x="0" y="878"/>
                  </a:cubicBezTo>
                  <a:cubicBezTo>
                    <a:pt x="0" y="903"/>
                    <a:pt x="20" y="923"/>
                    <a:pt x="45" y="923"/>
                  </a:cubicBezTo>
                  <a:cubicBezTo>
                    <a:pt x="148" y="923"/>
                    <a:pt x="148" y="923"/>
                    <a:pt x="148" y="923"/>
                  </a:cubicBezTo>
                  <a:cubicBezTo>
                    <a:pt x="148" y="922"/>
                    <a:pt x="147" y="921"/>
                    <a:pt x="147" y="921"/>
                  </a:cubicBezTo>
                  <a:cubicBezTo>
                    <a:pt x="147" y="921"/>
                    <a:pt x="145" y="920"/>
                    <a:pt x="141" y="917"/>
                  </a:cubicBezTo>
                  <a:cubicBezTo>
                    <a:pt x="48" y="917"/>
                    <a:pt x="48" y="917"/>
                    <a:pt x="48" y="917"/>
                  </a:cubicBezTo>
                  <a:cubicBezTo>
                    <a:pt x="23" y="917"/>
                    <a:pt x="4" y="897"/>
                    <a:pt x="4" y="873"/>
                  </a:cubicBezTo>
                  <a:cubicBezTo>
                    <a:pt x="4" y="838"/>
                    <a:pt x="4" y="838"/>
                    <a:pt x="4" y="838"/>
                  </a:cubicBezTo>
                  <a:cubicBezTo>
                    <a:pt x="2" y="837"/>
                    <a:pt x="1" y="836"/>
                    <a:pt x="0" y="836"/>
                  </a:cubicBezTo>
                  <a:moveTo>
                    <a:pt x="33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1" y="417"/>
                    <a:pt x="2" y="417"/>
                    <a:pt x="4" y="41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25"/>
                    <a:pt x="23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338" y="5"/>
                    <a:pt x="338" y="5"/>
                    <a:pt x="338" y="5"/>
                  </a:cubicBezTo>
                  <a:cubicBezTo>
                    <a:pt x="338" y="0"/>
                    <a:pt x="338" y="0"/>
                    <a:pt x="338" y="0"/>
                  </a:cubicBezTo>
                  <a:moveTo>
                    <a:pt x="396" y="0"/>
                  </a:moveTo>
                  <a:cubicBezTo>
                    <a:pt x="385" y="0"/>
                    <a:pt x="385" y="0"/>
                    <a:pt x="385" y="0"/>
                  </a:cubicBezTo>
                  <a:cubicBezTo>
                    <a:pt x="385" y="5"/>
                    <a:pt x="385" y="5"/>
                    <a:pt x="385" y="5"/>
                  </a:cubicBezTo>
                  <a:cubicBezTo>
                    <a:pt x="393" y="5"/>
                    <a:pt x="393" y="5"/>
                    <a:pt x="393" y="5"/>
                  </a:cubicBezTo>
                  <a:cubicBezTo>
                    <a:pt x="417" y="5"/>
                    <a:pt x="437" y="25"/>
                    <a:pt x="437" y="49"/>
                  </a:cubicBezTo>
                  <a:cubicBezTo>
                    <a:pt x="437" y="512"/>
                    <a:pt x="437" y="512"/>
                    <a:pt x="437" y="512"/>
                  </a:cubicBezTo>
                  <a:cubicBezTo>
                    <a:pt x="438" y="512"/>
                    <a:pt x="440" y="513"/>
                    <a:pt x="441" y="513"/>
                  </a:cubicBezTo>
                  <a:cubicBezTo>
                    <a:pt x="441" y="44"/>
                    <a:pt x="441" y="44"/>
                    <a:pt x="441" y="44"/>
                  </a:cubicBezTo>
                  <a:cubicBezTo>
                    <a:pt x="441" y="20"/>
                    <a:pt x="421" y="0"/>
                    <a:pt x="39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2832919" y="5601594"/>
              <a:ext cx="799886" cy="918643"/>
            </a:xfrm>
            <a:custGeom>
              <a:avLst/>
              <a:gdLst>
                <a:gd name="T0" fmla="*/ 437 w 441"/>
                <a:gd name="T1" fmla="*/ 96 h 507"/>
                <a:gd name="T2" fmla="*/ 437 w 441"/>
                <a:gd name="T3" fmla="*/ 457 h 507"/>
                <a:gd name="T4" fmla="*/ 393 w 441"/>
                <a:gd name="T5" fmla="*/ 501 h 507"/>
                <a:gd name="T6" fmla="*/ 141 w 441"/>
                <a:gd name="T7" fmla="*/ 501 h 507"/>
                <a:gd name="T8" fmla="*/ 147 w 441"/>
                <a:gd name="T9" fmla="*/ 505 h 507"/>
                <a:gd name="T10" fmla="*/ 148 w 441"/>
                <a:gd name="T11" fmla="*/ 507 h 507"/>
                <a:gd name="T12" fmla="*/ 396 w 441"/>
                <a:gd name="T13" fmla="*/ 507 h 507"/>
                <a:gd name="T14" fmla="*/ 441 w 441"/>
                <a:gd name="T15" fmla="*/ 462 h 507"/>
                <a:gd name="T16" fmla="*/ 441 w 441"/>
                <a:gd name="T17" fmla="*/ 97 h 507"/>
                <a:gd name="T18" fmla="*/ 437 w 441"/>
                <a:gd name="T19" fmla="*/ 96 h 507"/>
                <a:gd name="T20" fmla="*/ 0 w 441"/>
                <a:gd name="T21" fmla="*/ 0 h 507"/>
                <a:gd name="T22" fmla="*/ 0 w 441"/>
                <a:gd name="T23" fmla="*/ 420 h 507"/>
                <a:gd name="T24" fmla="*/ 4 w 441"/>
                <a:gd name="T25" fmla="*/ 422 h 507"/>
                <a:gd name="T26" fmla="*/ 4 w 441"/>
                <a:gd name="T27" fmla="*/ 2 h 507"/>
                <a:gd name="T28" fmla="*/ 0 w 441"/>
                <a:gd name="T2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507">
                  <a:moveTo>
                    <a:pt x="437" y="96"/>
                  </a:moveTo>
                  <a:cubicBezTo>
                    <a:pt x="437" y="457"/>
                    <a:pt x="437" y="457"/>
                    <a:pt x="437" y="457"/>
                  </a:cubicBezTo>
                  <a:cubicBezTo>
                    <a:pt x="437" y="481"/>
                    <a:pt x="417" y="501"/>
                    <a:pt x="393" y="501"/>
                  </a:cubicBezTo>
                  <a:cubicBezTo>
                    <a:pt x="141" y="501"/>
                    <a:pt x="141" y="501"/>
                    <a:pt x="141" y="501"/>
                  </a:cubicBezTo>
                  <a:cubicBezTo>
                    <a:pt x="145" y="504"/>
                    <a:pt x="147" y="505"/>
                    <a:pt x="147" y="505"/>
                  </a:cubicBezTo>
                  <a:cubicBezTo>
                    <a:pt x="147" y="505"/>
                    <a:pt x="148" y="506"/>
                    <a:pt x="148" y="507"/>
                  </a:cubicBezTo>
                  <a:cubicBezTo>
                    <a:pt x="396" y="507"/>
                    <a:pt x="396" y="507"/>
                    <a:pt x="396" y="507"/>
                  </a:cubicBezTo>
                  <a:cubicBezTo>
                    <a:pt x="421" y="507"/>
                    <a:pt x="441" y="487"/>
                    <a:pt x="441" y="462"/>
                  </a:cubicBezTo>
                  <a:cubicBezTo>
                    <a:pt x="441" y="97"/>
                    <a:pt x="441" y="97"/>
                    <a:pt x="441" y="97"/>
                  </a:cubicBezTo>
                  <a:cubicBezTo>
                    <a:pt x="440" y="97"/>
                    <a:pt x="438" y="96"/>
                    <a:pt x="437" y="96"/>
                  </a:cubicBezTo>
                  <a:moveTo>
                    <a:pt x="0" y="0"/>
                  </a:moveTo>
                  <a:cubicBezTo>
                    <a:pt x="0" y="420"/>
                    <a:pt x="0" y="420"/>
                    <a:pt x="0" y="420"/>
                  </a:cubicBezTo>
                  <a:cubicBezTo>
                    <a:pt x="1" y="420"/>
                    <a:pt x="2" y="421"/>
                    <a:pt x="4" y="42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2840581" y="4856873"/>
              <a:ext cx="248240" cy="1651871"/>
            </a:xfrm>
            <a:custGeom>
              <a:avLst/>
              <a:gdLst>
                <a:gd name="T0" fmla="*/ 0 w 137"/>
                <a:gd name="T1" fmla="*/ 833 h 912"/>
                <a:gd name="T2" fmla="*/ 0 w 137"/>
                <a:gd name="T3" fmla="*/ 868 h 912"/>
                <a:gd name="T4" fmla="*/ 44 w 137"/>
                <a:gd name="T5" fmla="*/ 912 h 912"/>
                <a:gd name="T6" fmla="*/ 137 w 137"/>
                <a:gd name="T7" fmla="*/ 912 h 912"/>
                <a:gd name="T8" fmla="*/ 137 w 137"/>
                <a:gd name="T9" fmla="*/ 912 h 912"/>
                <a:gd name="T10" fmla="*/ 44 w 137"/>
                <a:gd name="T11" fmla="*/ 912 h 912"/>
                <a:gd name="T12" fmla="*/ 0 w 137"/>
                <a:gd name="T13" fmla="*/ 868 h 912"/>
                <a:gd name="T14" fmla="*/ 0 w 137"/>
                <a:gd name="T15" fmla="*/ 833 h 912"/>
                <a:gd name="T16" fmla="*/ 0 w 137"/>
                <a:gd name="T17" fmla="*/ 833 h 912"/>
                <a:gd name="T18" fmla="*/ 44 w 137"/>
                <a:gd name="T19" fmla="*/ 0 h 912"/>
                <a:gd name="T20" fmla="*/ 44 w 137"/>
                <a:gd name="T21" fmla="*/ 0 h 912"/>
                <a:gd name="T22" fmla="*/ 0 w 137"/>
                <a:gd name="T23" fmla="*/ 44 h 912"/>
                <a:gd name="T24" fmla="*/ 0 w 137"/>
                <a:gd name="T25" fmla="*/ 413 h 912"/>
                <a:gd name="T26" fmla="*/ 0 w 137"/>
                <a:gd name="T27" fmla="*/ 413 h 912"/>
                <a:gd name="T28" fmla="*/ 0 w 137"/>
                <a:gd name="T29" fmla="*/ 44 h 912"/>
                <a:gd name="T30" fmla="*/ 44 w 137"/>
                <a:gd name="T31" fmla="*/ 0 h 912"/>
                <a:gd name="T32" fmla="*/ 44 w 137"/>
                <a:gd name="T33" fmla="*/ 0 h 912"/>
                <a:gd name="T34" fmla="*/ 44 w 137"/>
                <a:gd name="T3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" h="912">
                  <a:moveTo>
                    <a:pt x="0" y="833"/>
                  </a:moveTo>
                  <a:cubicBezTo>
                    <a:pt x="0" y="868"/>
                    <a:pt x="0" y="868"/>
                    <a:pt x="0" y="868"/>
                  </a:cubicBezTo>
                  <a:cubicBezTo>
                    <a:pt x="0" y="892"/>
                    <a:pt x="19" y="912"/>
                    <a:pt x="44" y="912"/>
                  </a:cubicBezTo>
                  <a:cubicBezTo>
                    <a:pt x="137" y="912"/>
                    <a:pt x="137" y="912"/>
                    <a:pt x="137" y="912"/>
                  </a:cubicBezTo>
                  <a:cubicBezTo>
                    <a:pt x="137" y="912"/>
                    <a:pt x="137" y="912"/>
                    <a:pt x="137" y="912"/>
                  </a:cubicBezTo>
                  <a:cubicBezTo>
                    <a:pt x="44" y="912"/>
                    <a:pt x="44" y="912"/>
                    <a:pt x="44" y="912"/>
                  </a:cubicBezTo>
                  <a:cubicBezTo>
                    <a:pt x="19" y="912"/>
                    <a:pt x="0" y="892"/>
                    <a:pt x="0" y="868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833"/>
                    <a:pt x="0" y="833"/>
                    <a:pt x="0" y="833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19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2840581" y="5604659"/>
              <a:ext cx="784562" cy="904085"/>
            </a:xfrm>
            <a:custGeom>
              <a:avLst/>
              <a:gdLst>
                <a:gd name="T0" fmla="*/ 433 w 433"/>
                <a:gd name="T1" fmla="*/ 454 h 499"/>
                <a:gd name="T2" fmla="*/ 433 w 433"/>
                <a:gd name="T3" fmla="*/ 455 h 499"/>
                <a:gd name="T4" fmla="*/ 389 w 433"/>
                <a:gd name="T5" fmla="*/ 499 h 499"/>
                <a:gd name="T6" fmla="*/ 137 w 433"/>
                <a:gd name="T7" fmla="*/ 499 h 499"/>
                <a:gd name="T8" fmla="*/ 137 w 433"/>
                <a:gd name="T9" fmla="*/ 499 h 499"/>
                <a:gd name="T10" fmla="*/ 389 w 433"/>
                <a:gd name="T11" fmla="*/ 499 h 499"/>
                <a:gd name="T12" fmla="*/ 433 w 433"/>
                <a:gd name="T13" fmla="*/ 455 h 499"/>
                <a:gd name="T14" fmla="*/ 433 w 433"/>
                <a:gd name="T15" fmla="*/ 455 h 499"/>
                <a:gd name="T16" fmla="*/ 433 w 433"/>
                <a:gd name="T17" fmla="*/ 454 h 499"/>
                <a:gd name="T18" fmla="*/ 0 w 433"/>
                <a:gd name="T19" fmla="*/ 0 h 499"/>
                <a:gd name="T20" fmla="*/ 0 w 433"/>
                <a:gd name="T21" fmla="*/ 420 h 499"/>
                <a:gd name="T22" fmla="*/ 0 w 433"/>
                <a:gd name="T23" fmla="*/ 420 h 499"/>
                <a:gd name="T24" fmla="*/ 0 w 433"/>
                <a:gd name="T25" fmla="*/ 0 h 499"/>
                <a:gd name="T26" fmla="*/ 0 w 433"/>
                <a:gd name="T2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499">
                  <a:moveTo>
                    <a:pt x="433" y="454"/>
                  </a:moveTo>
                  <a:cubicBezTo>
                    <a:pt x="433" y="455"/>
                    <a:pt x="433" y="455"/>
                    <a:pt x="433" y="455"/>
                  </a:cubicBezTo>
                  <a:cubicBezTo>
                    <a:pt x="433" y="479"/>
                    <a:pt x="413" y="499"/>
                    <a:pt x="389" y="499"/>
                  </a:cubicBezTo>
                  <a:cubicBezTo>
                    <a:pt x="137" y="499"/>
                    <a:pt x="137" y="499"/>
                    <a:pt x="137" y="499"/>
                  </a:cubicBezTo>
                  <a:cubicBezTo>
                    <a:pt x="137" y="499"/>
                    <a:pt x="137" y="499"/>
                    <a:pt x="137" y="499"/>
                  </a:cubicBezTo>
                  <a:cubicBezTo>
                    <a:pt x="389" y="499"/>
                    <a:pt x="389" y="499"/>
                    <a:pt x="389" y="499"/>
                  </a:cubicBezTo>
                  <a:cubicBezTo>
                    <a:pt x="413" y="499"/>
                    <a:pt x="433" y="479"/>
                    <a:pt x="433" y="455"/>
                  </a:cubicBezTo>
                  <a:cubicBezTo>
                    <a:pt x="433" y="455"/>
                    <a:pt x="433" y="455"/>
                    <a:pt x="433" y="455"/>
                  </a:cubicBezTo>
                  <a:cubicBezTo>
                    <a:pt x="433" y="454"/>
                    <a:pt x="433" y="454"/>
                    <a:pt x="433" y="454"/>
                  </a:cubicBezTo>
                  <a:moveTo>
                    <a:pt x="0" y="0"/>
                  </a:moveTo>
                  <a:cubicBezTo>
                    <a:pt x="0" y="420"/>
                    <a:pt x="0" y="420"/>
                    <a:pt x="0" y="42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3F2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2840581" y="4856873"/>
              <a:ext cx="248240" cy="1651871"/>
            </a:xfrm>
            <a:custGeom>
              <a:avLst/>
              <a:gdLst>
                <a:gd name="T0" fmla="*/ 0 w 137"/>
                <a:gd name="T1" fmla="*/ 833 h 912"/>
                <a:gd name="T2" fmla="*/ 0 w 137"/>
                <a:gd name="T3" fmla="*/ 868 h 912"/>
                <a:gd name="T4" fmla="*/ 44 w 137"/>
                <a:gd name="T5" fmla="*/ 912 h 912"/>
                <a:gd name="T6" fmla="*/ 137 w 137"/>
                <a:gd name="T7" fmla="*/ 912 h 912"/>
                <a:gd name="T8" fmla="*/ 0 w 137"/>
                <a:gd name="T9" fmla="*/ 833 h 912"/>
                <a:gd name="T10" fmla="*/ 44 w 137"/>
                <a:gd name="T11" fmla="*/ 0 h 912"/>
                <a:gd name="T12" fmla="*/ 44 w 137"/>
                <a:gd name="T13" fmla="*/ 0 h 912"/>
                <a:gd name="T14" fmla="*/ 0 w 137"/>
                <a:gd name="T15" fmla="*/ 44 h 912"/>
                <a:gd name="T16" fmla="*/ 0 w 137"/>
                <a:gd name="T17" fmla="*/ 413 h 912"/>
                <a:gd name="T18" fmla="*/ 11 w 137"/>
                <a:gd name="T19" fmla="*/ 419 h 912"/>
                <a:gd name="T20" fmla="*/ 11 w 137"/>
                <a:gd name="T21" fmla="*/ 114 h 912"/>
                <a:gd name="T22" fmla="*/ 95 w 137"/>
                <a:gd name="T23" fmla="*/ 114 h 912"/>
                <a:gd name="T24" fmla="*/ 44 w 137"/>
                <a:gd name="T2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912">
                  <a:moveTo>
                    <a:pt x="0" y="833"/>
                  </a:moveTo>
                  <a:cubicBezTo>
                    <a:pt x="0" y="868"/>
                    <a:pt x="0" y="868"/>
                    <a:pt x="0" y="868"/>
                  </a:cubicBezTo>
                  <a:cubicBezTo>
                    <a:pt x="0" y="892"/>
                    <a:pt x="19" y="912"/>
                    <a:pt x="44" y="912"/>
                  </a:cubicBezTo>
                  <a:cubicBezTo>
                    <a:pt x="137" y="912"/>
                    <a:pt x="137" y="912"/>
                    <a:pt x="137" y="912"/>
                  </a:cubicBezTo>
                  <a:cubicBezTo>
                    <a:pt x="117" y="900"/>
                    <a:pt x="49" y="859"/>
                    <a:pt x="0" y="833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3" y="415"/>
                    <a:pt x="7" y="416"/>
                    <a:pt x="11" y="419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2840581" y="5604659"/>
              <a:ext cx="784562" cy="904085"/>
            </a:xfrm>
            <a:custGeom>
              <a:avLst/>
              <a:gdLst>
                <a:gd name="T0" fmla="*/ 0 w 433"/>
                <a:gd name="T1" fmla="*/ 0 h 499"/>
                <a:gd name="T2" fmla="*/ 0 w 433"/>
                <a:gd name="T3" fmla="*/ 420 h 499"/>
                <a:gd name="T4" fmla="*/ 137 w 433"/>
                <a:gd name="T5" fmla="*/ 499 h 499"/>
                <a:gd name="T6" fmla="*/ 389 w 433"/>
                <a:gd name="T7" fmla="*/ 499 h 499"/>
                <a:gd name="T8" fmla="*/ 433 w 433"/>
                <a:gd name="T9" fmla="*/ 455 h 499"/>
                <a:gd name="T10" fmla="*/ 433 w 433"/>
                <a:gd name="T11" fmla="*/ 454 h 499"/>
                <a:gd name="T12" fmla="*/ 399 w 433"/>
                <a:gd name="T13" fmla="*/ 378 h 499"/>
                <a:gd name="T14" fmla="*/ 11 w 433"/>
                <a:gd name="T15" fmla="*/ 378 h 499"/>
                <a:gd name="T16" fmla="*/ 11 w 433"/>
                <a:gd name="T17" fmla="*/ 6 h 499"/>
                <a:gd name="T18" fmla="*/ 0 w 433"/>
                <a:gd name="T1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499">
                  <a:moveTo>
                    <a:pt x="0" y="0"/>
                  </a:moveTo>
                  <a:cubicBezTo>
                    <a:pt x="0" y="420"/>
                    <a:pt x="0" y="420"/>
                    <a:pt x="0" y="420"/>
                  </a:cubicBezTo>
                  <a:cubicBezTo>
                    <a:pt x="49" y="446"/>
                    <a:pt x="117" y="487"/>
                    <a:pt x="137" y="499"/>
                  </a:cubicBezTo>
                  <a:cubicBezTo>
                    <a:pt x="389" y="499"/>
                    <a:pt x="389" y="499"/>
                    <a:pt x="389" y="499"/>
                  </a:cubicBezTo>
                  <a:cubicBezTo>
                    <a:pt x="413" y="499"/>
                    <a:pt x="433" y="479"/>
                    <a:pt x="433" y="455"/>
                  </a:cubicBezTo>
                  <a:cubicBezTo>
                    <a:pt x="433" y="454"/>
                    <a:pt x="433" y="454"/>
                    <a:pt x="433" y="454"/>
                  </a:cubicBezTo>
                  <a:cubicBezTo>
                    <a:pt x="399" y="378"/>
                    <a:pt x="399" y="378"/>
                    <a:pt x="399" y="378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7" y="3"/>
                    <a:pt x="3" y="2"/>
                    <a:pt x="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860501" y="5062974"/>
              <a:ext cx="735527" cy="1226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860501" y="5062974"/>
              <a:ext cx="735527" cy="1226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2920263" y="4856873"/>
              <a:ext cx="704880" cy="918643"/>
            </a:xfrm>
            <a:custGeom>
              <a:avLst/>
              <a:gdLst>
                <a:gd name="T0" fmla="*/ 290 w 389"/>
                <a:gd name="T1" fmla="*/ 0 h 507"/>
                <a:gd name="T2" fmla="*/ 0 w 389"/>
                <a:gd name="T3" fmla="*/ 0 h 507"/>
                <a:gd name="T4" fmla="*/ 0 w 389"/>
                <a:gd name="T5" fmla="*/ 0 h 507"/>
                <a:gd name="T6" fmla="*/ 290 w 389"/>
                <a:gd name="T7" fmla="*/ 0 h 507"/>
                <a:gd name="T8" fmla="*/ 290 w 389"/>
                <a:gd name="T9" fmla="*/ 0 h 507"/>
                <a:gd name="T10" fmla="*/ 345 w 389"/>
                <a:gd name="T11" fmla="*/ 0 h 507"/>
                <a:gd name="T12" fmla="*/ 337 w 389"/>
                <a:gd name="T13" fmla="*/ 0 h 507"/>
                <a:gd name="T14" fmla="*/ 337 w 389"/>
                <a:gd name="T15" fmla="*/ 0 h 507"/>
                <a:gd name="T16" fmla="*/ 345 w 389"/>
                <a:gd name="T17" fmla="*/ 0 h 507"/>
                <a:gd name="T18" fmla="*/ 389 w 389"/>
                <a:gd name="T19" fmla="*/ 44 h 507"/>
                <a:gd name="T20" fmla="*/ 389 w 389"/>
                <a:gd name="T21" fmla="*/ 507 h 507"/>
                <a:gd name="T22" fmla="*/ 389 w 389"/>
                <a:gd name="T23" fmla="*/ 507 h 507"/>
                <a:gd name="T24" fmla="*/ 389 w 389"/>
                <a:gd name="T25" fmla="*/ 44 h 507"/>
                <a:gd name="T26" fmla="*/ 345 w 389"/>
                <a:gd name="T27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507">
                  <a:moveTo>
                    <a:pt x="2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  <a:moveTo>
                    <a:pt x="345" y="0"/>
                  </a:moveTo>
                  <a:cubicBezTo>
                    <a:pt x="337" y="0"/>
                    <a:pt x="337" y="0"/>
                    <a:pt x="33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69" y="0"/>
                    <a:pt x="389" y="20"/>
                    <a:pt x="389" y="44"/>
                  </a:cubicBezTo>
                  <a:cubicBezTo>
                    <a:pt x="389" y="507"/>
                    <a:pt x="389" y="507"/>
                    <a:pt x="389" y="507"/>
                  </a:cubicBezTo>
                  <a:cubicBezTo>
                    <a:pt x="389" y="507"/>
                    <a:pt x="389" y="507"/>
                    <a:pt x="389" y="507"/>
                  </a:cubicBezTo>
                  <a:cubicBezTo>
                    <a:pt x="389" y="44"/>
                    <a:pt x="389" y="44"/>
                    <a:pt x="389" y="44"/>
                  </a:cubicBezTo>
                  <a:cubicBezTo>
                    <a:pt x="389" y="20"/>
                    <a:pt x="369" y="0"/>
                    <a:pt x="345" y="0"/>
                  </a:cubicBezTo>
                </a:path>
              </a:pathLst>
            </a:custGeom>
            <a:solidFill>
              <a:srgbClr val="F9FF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3625143" y="5775516"/>
              <a:ext cx="0" cy="653547"/>
            </a:xfrm>
            <a:custGeom>
              <a:avLst/>
              <a:gdLst>
                <a:gd name="T0" fmla="*/ 0 h 361"/>
                <a:gd name="T1" fmla="*/ 360 h 361"/>
                <a:gd name="T2" fmla="*/ 361 h 361"/>
                <a:gd name="T3" fmla="*/ 0 h 361"/>
                <a:gd name="T4" fmla="*/ 0 h 36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61">
                  <a:moveTo>
                    <a:pt x="0" y="0"/>
                  </a:moveTo>
                  <a:cubicBezTo>
                    <a:pt x="0" y="360"/>
                    <a:pt x="0" y="360"/>
                    <a:pt x="0" y="360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F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2920263" y="4856873"/>
              <a:ext cx="704880" cy="918643"/>
            </a:xfrm>
            <a:custGeom>
              <a:avLst/>
              <a:gdLst>
                <a:gd name="T0" fmla="*/ 345 w 389"/>
                <a:gd name="T1" fmla="*/ 0 h 507"/>
                <a:gd name="T2" fmla="*/ 337 w 389"/>
                <a:gd name="T3" fmla="*/ 0 h 507"/>
                <a:gd name="T4" fmla="*/ 337 w 389"/>
                <a:gd name="T5" fmla="*/ 2 h 507"/>
                <a:gd name="T6" fmla="*/ 290 w 389"/>
                <a:gd name="T7" fmla="*/ 2 h 507"/>
                <a:gd name="T8" fmla="*/ 290 w 389"/>
                <a:gd name="T9" fmla="*/ 0 h 507"/>
                <a:gd name="T10" fmla="*/ 0 w 389"/>
                <a:gd name="T11" fmla="*/ 0 h 507"/>
                <a:gd name="T12" fmla="*/ 51 w 389"/>
                <a:gd name="T13" fmla="*/ 114 h 507"/>
                <a:gd name="T14" fmla="*/ 373 w 389"/>
                <a:gd name="T15" fmla="*/ 114 h 507"/>
                <a:gd name="T16" fmla="*/ 373 w 389"/>
                <a:gd name="T17" fmla="*/ 502 h 507"/>
                <a:gd name="T18" fmla="*/ 389 w 389"/>
                <a:gd name="T19" fmla="*/ 507 h 507"/>
                <a:gd name="T20" fmla="*/ 389 w 389"/>
                <a:gd name="T21" fmla="*/ 44 h 507"/>
                <a:gd name="T22" fmla="*/ 345 w 389"/>
                <a:gd name="T23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9" h="507">
                  <a:moveTo>
                    <a:pt x="345" y="0"/>
                  </a:moveTo>
                  <a:cubicBezTo>
                    <a:pt x="337" y="0"/>
                    <a:pt x="337" y="0"/>
                    <a:pt x="337" y="0"/>
                  </a:cubicBezTo>
                  <a:cubicBezTo>
                    <a:pt x="337" y="2"/>
                    <a:pt x="337" y="2"/>
                    <a:pt x="337" y="2"/>
                  </a:cubicBezTo>
                  <a:cubicBezTo>
                    <a:pt x="290" y="2"/>
                    <a:pt x="290" y="2"/>
                    <a:pt x="290" y="2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373" y="114"/>
                    <a:pt x="373" y="114"/>
                    <a:pt x="373" y="114"/>
                  </a:cubicBezTo>
                  <a:cubicBezTo>
                    <a:pt x="373" y="502"/>
                    <a:pt x="373" y="502"/>
                    <a:pt x="373" y="502"/>
                  </a:cubicBezTo>
                  <a:cubicBezTo>
                    <a:pt x="378" y="504"/>
                    <a:pt x="383" y="505"/>
                    <a:pt x="389" y="507"/>
                  </a:cubicBezTo>
                  <a:cubicBezTo>
                    <a:pt x="389" y="44"/>
                    <a:pt x="389" y="44"/>
                    <a:pt x="389" y="44"/>
                  </a:cubicBezTo>
                  <a:cubicBezTo>
                    <a:pt x="389" y="20"/>
                    <a:pt x="369" y="0"/>
                    <a:pt x="34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563849" y="5766322"/>
              <a:ext cx="61294" cy="661208"/>
            </a:xfrm>
            <a:custGeom>
              <a:avLst/>
              <a:gdLst>
                <a:gd name="T0" fmla="*/ 18 w 34"/>
                <a:gd name="T1" fmla="*/ 0 h 365"/>
                <a:gd name="T2" fmla="*/ 18 w 34"/>
                <a:gd name="T3" fmla="*/ 289 h 365"/>
                <a:gd name="T4" fmla="*/ 0 w 34"/>
                <a:gd name="T5" fmla="*/ 289 h 365"/>
                <a:gd name="T6" fmla="*/ 34 w 34"/>
                <a:gd name="T7" fmla="*/ 365 h 365"/>
                <a:gd name="T8" fmla="*/ 34 w 34"/>
                <a:gd name="T9" fmla="*/ 5 h 365"/>
                <a:gd name="T10" fmla="*/ 18 w 34"/>
                <a:gd name="T1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65">
                  <a:moveTo>
                    <a:pt x="18" y="0"/>
                  </a:moveTo>
                  <a:cubicBezTo>
                    <a:pt x="18" y="289"/>
                    <a:pt x="18" y="289"/>
                    <a:pt x="18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34" y="365"/>
                    <a:pt x="34" y="365"/>
                    <a:pt x="34" y="36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8" y="3"/>
                    <a:pt x="23" y="2"/>
                    <a:pt x="18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3012969" y="5062975"/>
              <a:ext cx="583058" cy="1226644"/>
            </a:xfrm>
            <a:custGeom>
              <a:avLst/>
              <a:gdLst>
                <a:gd name="T0" fmla="*/ 761 w 761"/>
                <a:gd name="T1" fmla="*/ 0 h 1601"/>
                <a:gd name="T2" fmla="*/ 0 w 761"/>
                <a:gd name="T3" fmla="*/ 0 h 1601"/>
                <a:gd name="T4" fmla="*/ 719 w 761"/>
                <a:gd name="T5" fmla="*/ 1601 h 1601"/>
                <a:gd name="T6" fmla="*/ 761 w 761"/>
                <a:gd name="T7" fmla="*/ 1601 h 1601"/>
                <a:gd name="T8" fmla="*/ 761 w 761"/>
                <a:gd name="T9" fmla="*/ 918 h 1601"/>
                <a:gd name="T10" fmla="*/ 761 w 761"/>
                <a:gd name="T11" fmla="*/ 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1" h="1601">
                  <a:moveTo>
                    <a:pt x="761" y="0"/>
                  </a:moveTo>
                  <a:lnTo>
                    <a:pt x="0" y="0"/>
                  </a:lnTo>
                  <a:lnTo>
                    <a:pt x="719" y="1601"/>
                  </a:lnTo>
                  <a:lnTo>
                    <a:pt x="761" y="1601"/>
                  </a:lnTo>
                  <a:lnTo>
                    <a:pt x="761" y="918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3012970" y="5062974"/>
              <a:ext cx="583058" cy="1226645"/>
            </a:xfrm>
            <a:custGeom>
              <a:avLst/>
              <a:gdLst>
                <a:gd name="T0" fmla="*/ 761 w 761"/>
                <a:gd name="T1" fmla="*/ 0 h 1601"/>
                <a:gd name="T2" fmla="*/ 0 w 761"/>
                <a:gd name="T3" fmla="*/ 0 h 1601"/>
                <a:gd name="T4" fmla="*/ 719 w 761"/>
                <a:gd name="T5" fmla="*/ 1601 h 1601"/>
                <a:gd name="T6" fmla="*/ 761 w 761"/>
                <a:gd name="T7" fmla="*/ 1601 h 1601"/>
                <a:gd name="T8" fmla="*/ 761 w 761"/>
                <a:gd name="T9" fmla="*/ 918 h 1601"/>
                <a:gd name="T10" fmla="*/ 761 w 761"/>
                <a:gd name="T11" fmla="*/ 0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1" h="1601">
                  <a:moveTo>
                    <a:pt x="761" y="0"/>
                  </a:moveTo>
                  <a:lnTo>
                    <a:pt x="0" y="0"/>
                  </a:lnTo>
                  <a:lnTo>
                    <a:pt x="719" y="1601"/>
                  </a:lnTo>
                  <a:lnTo>
                    <a:pt x="761" y="1601"/>
                  </a:lnTo>
                  <a:lnTo>
                    <a:pt x="761" y="918"/>
                  </a:lnTo>
                  <a:lnTo>
                    <a:pt x="7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3445858" y="4840784"/>
              <a:ext cx="85045" cy="68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3445858" y="4840784"/>
              <a:ext cx="85045" cy="6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445858" y="4847679"/>
              <a:ext cx="85045" cy="9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445858" y="4847679"/>
              <a:ext cx="85045" cy="9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445858" y="4856873"/>
              <a:ext cx="85045" cy="766"/>
            </a:xfrm>
            <a:prstGeom prst="rect">
              <a:avLst/>
            </a:prstGeom>
            <a:solidFill>
              <a:srgbClr val="FC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445858" y="4856873"/>
              <a:ext cx="85045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3445858" y="4856873"/>
              <a:ext cx="85045" cy="3831"/>
            </a:xfrm>
            <a:prstGeom prst="rect">
              <a:avLst/>
            </a:prstGeom>
            <a:solidFill>
              <a:srgbClr val="FC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445858" y="4856873"/>
              <a:ext cx="85045" cy="3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3148583" y="4974864"/>
              <a:ext cx="167026" cy="28349"/>
            </a:xfrm>
            <a:custGeom>
              <a:avLst/>
              <a:gdLst>
                <a:gd name="T0" fmla="*/ 92 w 92"/>
                <a:gd name="T1" fmla="*/ 8 h 16"/>
                <a:gd name="T2" fmla="*/ 85 w 92"/>
                <a:gd name="T3" fmla="*/ 16 h 16"/>
                <a:gd name="T4" fmla="*/ 8 w 92"/>
                <a:gd name="T5" fmla="*/ 16 h 16"/>
                <a:gd name="T6" fmla="*/ 0 w 92"/>
                <a:gd name="T7" fmla="*/ 8 h 16"/>
                <a:gd name="T8" fmla="*/ 0 w 92"/>
                <a:gd name="T9" fmla="*/ 7 h 16"/>
                <a:gd name="T10" fmla="*/ 8 w 92"/>
                <a:gd name="T11" fmla="*/ 0 h 16"/>
                <a:gd name="T12" fmla="*/ 85 w 92"/>
                <a:gd name="T13" fmla="*/ 0 h 16"/>
                <a:gd name="T14" fmla="*/ 92 w 92"/>
                <a:gd name="T15" fmla="*/ 7 h 16"/>
                <a:gd name="T16" fmla="*/ 92 w 92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6">
                  <a:moveTo>
                    <a:pt x="92" y="8"/>
                  </a:moveTo>
                  <a:cubicBezTo>
                    <a:pt x="92" y="12"/>
                    <a:pt x="89" y="16"/>
                    <a:pt x="85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9" y="0"/>
                    <a:pt x="92" y="3"/>
                    <a:pt x="92" y="7"/>
                  </a:cubicBezTo>
                  <a:lnTo>
                    <a:pt x="92" y="8"/>
                  </a:lnTo>
                  <a:close/>
                </a:path>
              </a:pathLst>
            </a:custGeom>
            <a:solidFill>
              <a:srgbClr val="211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3213707" y="4912804"/>
              <a:ext cx="29115" cy="29115"/>
            </a:xfrm>
            <a:custGeom>
              <a:avLst/>
              <a:gdLst>
                <a:gd name="T0" fmla="*/ 16 w 16"/>
                <a:gd name="T1" fmla="*/ 8 h 16"/>
                <a:gd name="T2" fmla="*/ 9 w 16"/>
                <a:gd name="T3" fmla="*/ 0 h 16"/>
                <a:gd name="T4" fmla="*/ 8 w 16"/>
                <a:gd name="T5" fmla="*/ 0 h 16"/>
                <a:gd name="T6" fmla="*/ 0 w 16"/>
                <a:gd name="T7" fmla="*/ 8 h 16"/>
                <a:gd name="T8" fmla="*/ 0 w 16"/>
                <a:gd name="T9" fmla="*/ 9 h 16"/>
                <a:gd name="T10" fmla="*/ 8 w 16"/>
                <a:gd name="T11" fmla="*/ 16 h 16"/>
                <a:gd name="T12" fmla="*/ 9 w 16"/>
                <a:gd name="T13" fmla="*/ 16 h 16"/>
                <a:gd name="T14" fmla="*/ 16 w 16"/>
                <a:gd name="T15" fmla="*/ 9 h 16"/>
                <a:gd name="T16" fmla="*/ 16 w 16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4"/>
                    <a:pt x="13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16"/>
                    <a:pt x="16" y="13"/>
                    <a:pt x="16" y="9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211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3150115" y="6313370"/>
              <a:ext cx="163195" cy="16319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3188424" y="5713456"/>
              <a:ext cx="737825" cy="353206"/>
            </a:xfrm>
            <a:custGeom>
              <a:avLst/>
              <a:gdLst>
                <a:gd name="T0" fmla="*/ 246 w 407"/>
                <a:gd name="T1" fmla="*/ 181 h 195"/>
                <a:gd name="T2" fmla="*/ 192 w 407"/>
                <a:gd name="T3" fmla="*/ 153 h 195"/>
                <a:gd name="T4" fmla="*/ 86 w 407"/>
                <a:gd name="T5" fmla="*/ 194 h 195"/>
                <a:gd name="T6" fmla="*/ 11 w 407"/>
                <a:gd name="T7" fmla="*/ 137 h 195"/>
                <a:gd name="T8" fmla="*/ 90 w 407"/>
                <a:gd name="T9" fmla="*/ 86 h 195"/>
                <a:gd name="T10" fmla="*/ 207 w 407"/>
                <a:gd name="T11" fmla="*/ 24 h 195"/>
                <a:gd name="T12" fmla="*/ 248 w 407"/>
                <a:gd name="T13" fmla="*/ 36 h 195"/>
                <a:gd name="T14" fmla="*/ 407 w 407"/>
                <a:gd name="T15" fmla="*/ 13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195">
                  <a:moveTo>
                    <a:pt x="246" y="181"/>
                  </a:moveTo>
                  <a:cubicBezTo>
                    <a:pt x="246" y="181"/>
                    <a:pt x="206" y="169"/>
                    <a:pt x="192" y="153"/>
                  </a:cubicBezTo>
                  <a:cubicBezTo>
                    <a:pt x="192" y="153"/>
                    <a:pt x="146" y="193"/>
                    <a:pt x="86" y="194"/>
                  </a:cubicBezTo>
                  <a:cubicBezTo>
                    <a:pt x="27" y="195"/>
                    <a:pt x="0" y="157"/>
                    <a:pt x="11" y="137"/>
                  </a:cubicBezTo>
                  <a:cubicBezTo>
                    <a:pt x="22" y="117"/>
                    <a:pt x="61" y="122"/>
                    <a:pt x="90" y="86"/>
                  </a:cubicBezTo>
                  <a:cubicBezTo>
                    <a:pt x="120" y="50"/>
                    <a:pt x="137" y="0"/>
                    <a:pt x="207" y="24"/>
                  </a:cubicBezTo>
                  <a:cubicBezTo>
                    <a:pt x="220" y="28"/>
                    <a:pt x="234" y="32"/>
                    <a:pt x="248" y="36"/>
                  </a:cubicBezTo>
                  <a:cubicBezTo>
                    <a:pt x="315" y="56"/>
                    <a:pt x="395" y="79"/>
                    <a:pt x="407" y="130"/>
                  </a:cubicBezTo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2162516" y="5442230"/>
              <a:ext cx="1256525" cy="1756837"/>
            </a:xfrm>
            <a:custGeom>
              <a:avLst/>
              <a:gdLst>
                <a:gd name="T0" fmla="*/ 505 w 693"/>
                <a:gd name="T1" fmla="*/ 522 h 970"/>
                <a:gd name="T2" fmla="*/ 513 w 693"/>
                <a:gd name="T3" fmla="*/ 336 h 970"/>
                <a:gd name="T4" fmla="*/ 580 w 693"/>
                <a:gd name="T5" fmla="*/ 39 h 970"/>
                <a:gd name="T6" fmla="*/ 503 w 693"/>
                <a:gd name="T7" fmla="*/ 74 h 970"/>
                <a:gd name="T8" fmla="*/ 427 w 693"/>
                <a:gd name="T9" fmla="*/ 292 h 970"/>
                <a:gd name="T10" fmla="*/ 358 w 693"/>
                <a:gd name="T11" fmla="*/ 288 h 970"/>
                <a:gd name="T12" fmla="*/ 292 w 693"/>
                <a:gd name="T13" fmla="*/ 354 h 970"/>
                <a:gd name="T14" fmla="*/ 205 w 693"/>
                <a:gd name="T15" fmla="*/ 375 h 970"/>
                <a:gd name="T16" fmla="*/ 132 w 693"/>
                <a:gd name="T17" fmla="*/ 440 h 970"/>
                <a:gd name="T18" fmla="*/ 131 w 693"/>
                <a:gd name="T19" fmla="*/ 641 h 970"/>
                <a:gd name="T20" fmla="*/ 108 w 693"/>
                <a:gd name="T21" fmla="*/ 769 h 970"/>
                <a:gd name="T22" fmla="*/ 0 w 693"/>
                <a:gd name="T23" fmla="*/ 970 h 970"/>
                <a:gd name="T24" fmla="*/ 302 w 693"/>
                <a:gd name="T25" fmla="*/ 970 h 970"/>
                <a:gd name="T26" fmla="*/ 462 w 693"/>
                <a:gd name="T27" fmla="*/ 757 h 970"/>
                <a:gd name="T28" fmla="*/ 599 w 693"/>
                <a:gd name="T29" fmla="*/ 572 h 970"/>
                <a:gd name="T30" fmla="*/ 645 w 693"/>
                <a:gd name="T31" fmla="*/ 429 h 970"/>
                <a:gd name="T32" fmla="*/ 657 w 693"/>
                <a:gd name="T33" fmla="*/ 348 h 970"/>
                <a:gd name="T34" fmla="*/ 547 w 693"/>
                <a:gd name="T35" fmla="*/ 416 h 970"/>
                <a:gd name="T36" fmla="*/ 505 w 693"/>
                <a:gd name="T37" fmla="*/ 522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3" h="970">
                  <a:moveTo>
                    <a:pt x="505" y="522"/>
                  </a:moveTo>
                  <a:cubicBezTo>
                    <a:pt x="505" y="522"/>
                    <a:pt x="506" y="392"/>
                    <a:pt x="513" y="336"/>
                  </a:cubicBezTo>
                  <a:cubicBezTo>
                    <a:pt x="519" y="280"/>
                    <a:pt x="595" y="78"/>
                    <a:pt x="580" y="39"/>
                  </a:cubicBezTo>
                  <a:cubicBezTo>
                    <a:pt x="566" y="1"/>
                    <a:pt x="530" y="0"/>
                    <a:pt x="503" y="74"/>
                  </a:cubicBezTo>
                  <a:cubicBezTo>
                    <a:pt x="476" y="148"/>
                    <a:pt x="427" y="292"/>
                    <a:pt x="427" y="292"/>
                  </a:cubicBezTo>
                  <a:cubicBezTo>
                    <a:pt x="427" y="292"/>
                    <a:pt x="395" y="260"/>
                    <a:pt x="358" y="288"/>
                  </a:cubicBezTo>
                  <a:cubicBezTo>
                    <a:pt x="322" y="316"/>
                    <a:pt x="333" y="343"/>
                    <a:pt x="292" y="354"/>
                  </a:cubicBezTo>
                  <a:cubicBezTo>
                    <a:pt x="250" y="365"/>
                    <a:pt x="235" y="346"/>
                    <a:pt x="205" y="375"/>
                  </a:cubicBezTo>
                  <a:cubicBezTo>
                    <a:pt x="175" y="404"/>
                    <a:pt x="147" y="372"/>
                    <a:pt x="132" y="440"/>
                  </a:cubicBezTo>
                  <a:cubicBezTo>
                    <a:pt x="116" y="507"/>
                    <a:pt x="135" y="545"/>
                    <a:pt x="131" y="641"/>
                  </a:cubicBezTo>
                  <a:cubicBezTo>
                    <a:pt x="126" y="736"/>
                    <a:pt x="108" y="769"/>
                    <a:pt x="108" y="769"/>
                  </a:cubicBezTo>
                  <a:cubicBezTo>
                    <a:pt x="0" y="970"/>
                    <a:pt x="0" y="970"/>
                    <a:pt x="0" y="970"/>
                  </a:cubicBezTo>
                  <a:cubicBezTo>
                    <a:pt x="302" y="970"/>
                    <a:pt x="302" y="970"/>
                    <a:pt x="302" y="970"/>
                  </a:cubicBezTo>
                  <a:cubicBezTo>
                    <a:pt x="302" y="970"/>
                    <a:pt x="383" y="849"/>
                    <a:pt x="462" y="757"/>
                  </a:cubicBezTo>
                  <a:cubicBezTo>
                    <a:pt x="541" y="664"/>
                    <a:pt x="566" y="674"/>
                    <a:pt x="599" y="572"/>
                  </a:cubicBezTo>
                  <a:cubicBezTo>
                    <a:pt x="632" y="469"/>
                    <a:pt x="637" y="495"/>
                    <a:pt x="645" y="429"/>
                  </a:cubicBezTo>
                  <a:cubicBezTo>
                    <a:pt x="653" y="363"/>
                    <a:pt x="693" y="371"/>
                    <a:pt x="657" y="348"/>
                  </a:cubicBezTo>
                  <a:cubicBezTo>
                    <a:pt x="620" y="325"/>
                    <a:pt x="560" y="364"/>
                    <a:pt x="547" y="416"/>
                  </a:cubicBezTo>
                  <a:cubicBezTo>
                    <a:pt x="533" y="468"/>
                    <a:pt x="524" y="493"/>
                    <a:pt x="505" y="522"/>
                  </a:cubicBezTo>
                  <a:close/>
                </a:path>
              </a:pathLst>
            </a:custGeom>
            <a:solidFill>
              <a:srgbClr val="FDC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31" name="矩形 130"/>
          <p:cNvSpPr/>
          <p:nvPr/>
        </p:nvSpPr>
        <p:spPr>
          <a:xfrm>
            <a:off x="330480" y="21291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图书管理系统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135" name="任意多边形 134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平行四边形 135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平行四边形 136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平行四边形 137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平行四边形 138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平行四边形 139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6" name="图片 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725" y="1122045"/>
            <a:ext cx="4770120" cy="1760220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85" y="3125470"/>
            <a:ext cx="4884420" cy="1988820"/>
          </a:xfrm>
          <a:prstGeom prst="rect">
            <a:avLst/>
          </a:prstGeom>
        </p:spPr>
      </p:pic>
      <p:sp>
        <p:nvSpPr>
          <p:cNvPr id="128" name="文本框 127"/>
          <p:cNvSpPr txBox="1"/>
          <p:nvPr/>
        </p:nvSpPr>
        <p:spPr>
          <a:xfrm>
            <a:off x="5407025" y="2012950"/>
            <a:ext cx="755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选择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330480" y="212915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图书管理系统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54" name="任意多边形 5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平行四边形 5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平行四边形 5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平行四边形 5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平行四边形 5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735" y="1529080"/>
            <a:ext cx="6027420" cy="14249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35" y="3599815"/>
            <a:ext cx="4351020" cy="181356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047115" y="3443605"/>
            <a:ext cx="1785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以注册书为例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4"/>
          <p:cNvCxnSpPr/>
          <p:nvPr/>
        </p:nvCxnSpPr>
        <p:spPr>
          <a:xfrm>
            <a:off x="3812479" y="4203989"/>
            <a:ext cx="560325" cy="698034"/>
          </a:xfrm>
          <a:prstGeom prst="line">
            <a:avLst/>
          </a:prstGeom>
          <a:noFill/>
          <a:ln w="19050">
            <a:solidFill>
              <a:srgbClr val="54D0C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직선 연결선 15"/>
          <p:cNvCxnSpPr/>
          <p:nvPr/>
        </p:nvCxnSpPr>
        <p:spPr>
          <a:xfrm flipH="1">
            <a:off x="4953910" y="4642761"/>
            <a:ext cx="911881" cy="455942"/>
          </a:xfrm>
          <a:prstGeom prst="line">
            <a:avLst/>
          </a:prstGeom>
          <a:noFill/>
          <a:ln w="19050">
            <a:solidFill>
              <a:srgbClr val="54D0C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직선 연결선 16"/>
          <p:cNvCxnSpPr/>
          <p:nvPr/>
        </p:nvCxnSpPr>
        <p:spPr>
          <a:xfrm flipH="1">
            <a:off x="6411134" y="3131897"/>
            <a:ext cx="241381" cy="1001282"/>
          </a:xfrm>
          <a:prstGeom prst="line">
            <a:avLst/>
          </a:prstGeom>
          <a:noFill/>
          <a:ln w="19050">
            <a:solidFill>
              <a:srgbClr val="54D0C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직선 연결선 17"/>
          <p:cNvCxnSpPr/>
          <p:nvPr/>
        </p:nvCxnSpPr>
        <p:spPr>
          <a:xfrm flipV="1">
            <a:off x="7100669" y="2038277"/>
            <a:ext cx="986213" cy="508710"/>
          </a:xfrm>
          <a:prstGeom prst="line">
            <a:avLst/>
          </a:prstGeom>
          <a:noFill/>
          <a:ln w="19050">
            <a:solidFill>
              <a:srgbClr val="54D0C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48410" y="3357245"/>
            <a:ext cx="1751330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marL="0" lvl="1" algn="r"/>
            <a:r>
              <a:rPr lang="en-US" altLang="ko-KR" sz="2000" b="1" dirty="0" smtClean="0">
                <a:solidFill>
                  <a:srgbClr val="54D0CA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altLang="ko-KR" sz="2000" b="1" dirty="0" smtClean="0">
              <a:solidFill>
                <a:srgbClr val="54D0CA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/>
            <a:r>
              <a: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查看存书状态</a:t>
            </a:r>
            <a:endParaRPr lang="zh-CN" altLang="en-US" sz="1600" b="1" dirty="0" smtClean="0">
              <a:solidFill>
                <a:srgbClr val="54D0CA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62530" y="3523768"/>
            <a:ext cx="769168" cy="769168"/>
            <a:chOff x="3162530" y="3523768"/>
            <a:chExt cx="769168" cy="769168"/>
          </a:xfrm>
        </p:grpSpPr>
        <p:sp>
          <p:nvSpPr>
            <p:cNvPr id="10" name="타원 6"/>
            <p:cNvSpPr/>
            <p:nvPr/>
          </p:nvSpPr>
          <p:spPr>
            <a:xfrm>
              <a:off x="3162530" y="3523768"/>
              <a:ext cx="769168" cy="76916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Group 35"/>
            <p:cNvGrpSpPr/>
            <p:nvPr/>
          </p:nvGrpSpPr>
          <p:grpSpPr>
            <a:xfrm>
              <a:off x="3353325" y="3687469"/>
              <a:ext cx="387578" cy="441766"/>
              <a:chOff x="4021138" y="1814513"/>
              <a:chExt cx="669925" cy="763588"/>
            </a:xfrm>
            <a:solidFill>
              <a:schemeClr val="bg1"/>
            </a:solidFill>
          </p:grpSpPr>
          <p:sp>
            <p:nvSpPr>
              <p:cNvPr id="12" name="Freeform 36"/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3" name="Rectangle 37"/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4" name="Freeform 38"/>
              <p:cNvSpPr/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5" name="Freeform 39"/>
              <p:cNvSpPr/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6" name="Rectangle 40"/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7" name="Rectangle 41"/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8" name="Freeform 42"/>
              <p:cNvSpPr/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19" name="Freeform 43"/>
              <p:cNvSpPr/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0" name="Freeform 44"/>
              <p:cNvSpPr/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45"/>
              <p:cNvSpPr/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8044280" y="1479550"/>
            <a:ext cx="769168" cy="769168"/>
            <a:chOff x="8044280" y="1479550"/>
            <a:chExt cx="769168" cy="769168"/>
          </a:xfrm>
        </p:grpSpPr>
        <p:sp>
          <p:nvSpPr>
            <p:cNvPr id="23" name="타원 12"/>
            <p:cNvSpPr/>
            <p:nvPr/>
          </p:nvSpPr>
          <p:spPr>
            <a:xfrm>
              <a:off x="8044280" y="1479550"/>
              <a:ext cx="769168" cy="76916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Freeform 46"/>
            <p:cNvSpPr>
              <a:spLocks noEditPoints="1"/>
            </p:cNvSpPr>
            <p:nvPr/>
          </p:nvSpPr>
          <p:spPr bwMode="auto">
            <a:xfrm>
              <a:off x="8207522" y="1631771"/>
              <a:ext cx="442684" cy="464727"/>
            </a:xfrm>
            <a:custGeom>
              <a:avLst/>
              <a:gdLst>
                <a:gd name="T0" fmla="*/ 449 w 482"/>
                <a:gd name="T1" fmla="*/ 33 h 506"/>
                <a:gd name="T2" fmla="*/ 353 w 482"/>
                <a:gd name="T3" fmla="*/ 120 h 506"/>
                <a:gd name="T4" fmla="*/ 197 w 482"/>
                <a:gd name="T5" fmla="*/ 81 h 506"/>
                <a:gd name="T6" fmla="*/ 58 w 482"/>
                <a:gd name="T7" fmla="*/ 138 h 506"/>
                <a:gd name="T8" fmla="*/ 4 w 482"/>
                <a:gd name="T9" fmla="*/ 315 h 506"/>
                <a:gd name="T10" fmla="*/ 54 w 482"/>
                <a:gd name="T11" fmla="*/ 506 h 506"/>
                <a:gd name="T12" fmla="*/ 197 w 482"/>
                <a:gd name="T13" fmla="*/ 475 h 506"/>
                <a:gd name="T14" fmla="*/ 336 w 482"/>
                <a:gd name="T15" fmla="*/ 418 h 506"/>
                <a:gd name="T16" fmla="*/ 395 w 482"/>
                <a:gd name="T17" fmla="*/ 279 h 506"/>
                <a:gd name="T18" fmla="*/ 404 w 482"/>
                <a:gd name="T19" fmla="*/ 136 h 506"/>
                <a:gd name="T20" fmla="*/ 398 w 482"/>
                <a:gd name="T21" fmla="*/ 74 h 506"/>
                <a:gd name="T22" fmla="*/ 289 w 482"/>
                <a:gd name="T23" fmla="*/ 492 h 506"/>
                <a:gd name="T24" fmla="*/ 373 w 482"/>
                <a:gd name="T25" fmla="*/ 331 h 506"/>
                <a:gd name="T26" fmla="*/ 267 w 482"/>
                <a:gd name="T27" fmla="*/ 447 h 506"/>
                <a:gd name="T28" fmla="*/ 144 w 482"/>
                <a:gd name="T29" fmla="*/ 454 h 506"/>
                <a:gd name="T30" fmla="*/ 27 w 482"/>
                <a:gd name="T31" fmla="*/ 347 h 506"/>
                <a:gd name="T32" fmla="*/ 45 w 482"/>
                <a:gd name="T33" fmla="*/ 177 h 506"/>
                <a:gd name="T34" fmla="*/ 179 w 482"/>
                <a:gd name="T35" fmla="*/ 96 h 506"/>
                <a:gd name="T36" fmla="*/ 325 w 482"/>
                <a:gd name="T37" fmla="*/ 148 h 506"/>
                <a:gd name="T38" fmla="*/ 197 w 482"/>
                <a:gd name="T39" fmla="*/ 130 h 506"/>
                <a:gd name="T40" fmla="*/ 92 w 482"/>
                <a:gd name="T41" fmla="*/ 173 h 506"/>
                <a:gd name="T42" fmla="*/ 51 w 482"/>
                <a:gd name="T43" fmla="*/ 307 h 506"/>
                <a:gd name="T44" fmla="*/ 127 w 482"/>
                <a:gd name="T45" fmla="*/ 409 h 506"/>
                <a:gd name="T46" fmla="*/ 254 w 482"/>
                <a:gd name="T47" fmla="*/ 416 h 506"/>
                <a:gd name="T48" fmla="*/ 339 w 482"/>
                <a:gd name="T49" fmla="*/ 322 h 506"/>
                <a:gd name="T50" fmla="*/ 325 w 482"/>
                <a:gd name="T51" fmla="*/ 203 h 506"/>
                <a:gd name="T52" fmla="*/ 377 w 482"/>
                <a:gd name="T53" fmla="*/ 245 h 506"/>
                <a:gd name="T54" fmla="*/ 222 w 482"/>
                <a:gd name="T55" fmla="*/ 303 h 506"/>
                <a:gd name="T56" fmla="*/ 172 w 482"/>
                <a:gd name="T57" fmla="*/ 303 h 506"/>
                <a:gd name="T58" fmla="*/ 177 w 482"/>
                <a:gd name="T59" fmla="*/ 248 h 506"/>
                <a:gd name="T60" fmla="*/ 211 w 482"/>
                <a:gd name="T61" fmla="*/ 262 h 506"/>
                <a:gd name="T62" fmla="*/ 221 w 482"/>
                <a:gd name="T63" fmla="*/ 272 h 506"/>
                <a:gd name="T64" fmla="*/ 207 w 482"/>
                <a:gd name="T65" fmla="*/ 230 h 506"/>
                <a:gd name="T66" fmla="*/ 148 w 482"/>
                <a:gd name="T67" fmla="*/ 269 h 506"/>
                <a:gd name="T68" fmla="*/ 197 w 482"/>
                <a:gd name="T69" fmla="*/ 327 h 506"/>
                <a:gd name="T70" fmla="*/ 247 w 482"/>
                <a:gd name="T71" fmla="*/ 279 h 506"/>
                <a:gd name="T72" fmla="*/ 285 w 482"/>
                <a:gd name="T73" fmla="*/ 263 h 506"/>
                <a:gd name="T74" fmla="*/ 261 w 482"/>
                <a:gd name="T75" fmla="*/ 341 h 506"/>
                <a:gd name="T76" fmla="*/ 197 w 482"/>
                <a:gd name="T77" fmla="*/ 368 h 506"/>
                <a:gd name="T78" fmla="*/ 133 w 482"/>
                <a:gd name="T79" fmla="*/ 341 h 506"/>
                <a:gd name="T80" fmla="*/ 107 w 482"/>
                <a:gd name="T81" fmla="*/ 270 h 506"/>
                <a:gd name="T82" fmla="*/ 147 w 482"/>
                <a:gd name="T83" fmla="*/ 203 h 506"/>
                <a:gd name="T84" fmla="*/ 223 w 482"/>
                <a:gd name="T85" fmla="*/ 192 h 506"/>
                <a:gd name="T86" fmla="*/ 254 w 482"/>
                <a:gd name="T87" fmla="*/ 191 h 506"/>
                <a:gd name="T88" fmla="*/ 167 w 482"/>
                <a:gd name="T89" fmla="*/ 178 h 506"/>
                <a:gd name="T90" fmla="*/ 101 w 482"/>
                <a:gd name="T91" fmla="*/ 239 h 506"/>
                <a:gd name="T92" fmla="*/ 110 w 482"/>
                <a:gd name="T93" fmla="*/ 336 h 506"/>
                <a:gd name="T94" fmla="*/ 187 w 482"/>
                <a:gd name="T95" fmla="*/ 381 h 506"/>
                <a:gd name="T96" fmla="*/ 255 w 482"/>
                <a:gd name="T97" fmla="*/ 365 h 506"/>
                <a:gd name="T98" fmla="*/ 301 w 482"/>
                <a:gd name="T99" fmla="*/ 288 h 506"/>
                <a:gd name="T100" fmla="*/ 279 w 482"/>
                <a:gd name="T101" fmla="*/ 214 h 506"/>
                <a:gd name="T102" fmla="*/ 332 w 482"/>
                <a:gd name="T103" fmla="*/ 279 h 506"/>
                <a:gd name="T104" fmla="*/ 292 w 482"/>
                <a:gd name="T105" fmla="*/ 374 h 506"/>
                <a:gd name="T106" fmla="*/ 184 w 482"/>
                <a:gd name="T107" fmla="*/ 412 h 506"/>
                <a:gd name="T108" fmla="*/ 85 w 482"/>
                <a:gd name="T109" fmla="*/ 352 h 506"/>
                <a:gd name="T110" fmla="*/ 73 w 482"/>
                <a:gd name="T111" fmla="*/ 228 h 506"/>
                <a:gd name="T112" fmla="*/ 158 w 482"/>
                <a:gd name="T113" fmla="*/ 149 h 506"/>
                <a:gd name="T114" fmla="*/ 270 w 482"/>
                <a:gd name="T115" fmla="*/ 16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2" h="506">
                  <a:moveTo>
                    <a:pt x="404" y="136"/>
                  </a:moveTo>
                  <a:lnTo>
                    <a:pt x="482" y="57"/>
                  </a:lnTo>
                  <a:lnTo>
                    <a:pt x="447" y="45"/>
                  </a:lnTo>
                  <a:lnTo>
                    <a:pt x="449" y="44"/>
                  </a:lnTo>
                  <a:lnTo>
                    <a:pt x="449" y="44"/>
                  </a:lnTo>
                  <a:lnTo>
                    <a:pt x="451" y="42"/>
                  </a:lnTo>
                  <a:lnTo>
                    <a:pt x="451" y="39"/>
                  </a:lnTo>
                  <a:lnTo>
                    <a:pt x="451" y="37"/>
                  </a:lnTo>
                  <a:lnTo>
                    <a:pt x="449" y="33"/>
                  </a:lnTo>
                  <a:lnTo>
                    <a:pt x="449" y="33"/>
                  </a:lnTo>
                  <a:lnTo>
                    <a:pt x="446" y="32"/>
                  </a:lnTo>
                  <a:lnTo>
                    <a:pt x="444" y="32"/>
                  </a:lnTo>
                  <a:lnTo>
                    <a:pt x="441" y="32"/>
                  </a:lnTo>
                  <a:lnTo>
                    <a:pt x="439" y="33"/>
                  </a:lnTo>
                  <a:lnTo>
                    <a:pt x="437" y="36"/>
                  </a:lnTo>
                  <a:lnTo>
                    <a:pt x="425" y="0"/>
                  </a:lnTo>
                  <a:lnTo>
                    <a:pt x="346" y="79"/>
                  </a:lnTo>
                  <a:lnTo>
                    <a:pt x="358" y="114"/>
                  </a:lnTo>
                  <a:lnTo>
                    <a:pt x="353" y="119"/>
                  </a:lnTo>
                  <a:lnTo>
                    <a:pt x="353" y="120"/>
                  </a:lnTo>
                  <a:lnTo>
                    <a:pt x="335" y="137"/>
                  </a:lnTo>
                  <a:lnTo>
                    <a:pt x="335" y="137"/>
                  </a:lnTo>
                  <a:lnTo>
                    <a:pt x="321" y="124"/>
                  </a:lnTo>
                  <a:lnTo>
                    <a:pt x="305" y="113"/>
                  </a:lnTo>
                  <a:lnTo>
                    <a:pt x="289" y="104"/>
                  </a:lnTo>
                  <a:lnTo>
                    <a:pt x="271" y="95"/>
                  </a:lnTo>
                  <a:lnTo>
                    <a:pt x="254" y="90"/>
                  </a:lnTo>
                  <a:lnTo>
                    <a:pt x="236" y="84"/>
                  </a:lnTo>
                  <a:lnTo>
                    <a:pt x="216" y="82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77" y="82"/>
                  </a:lnTo>
                  <a:lnTo>
                    <a:pt x="158" y="84"/>
                  </a:lnTo>
                  <a:lnTo>
                    <a:pt x="140" y="90"/>
                  </a:lnTo>
                  <a:lnTo>
                    <a:pt x="121" y="96"/>
                  </a:lnTo>
                  <a:lnTo>
                    <a:pt x="104" y="104"/>
                  </a:lnTo>
                  <a:lnTo>
                    <a:pt x="88" y="114"/>
                  </a:lnTo>
                  <a:lnTo>
                    <a:pt x="72" y="125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44" y="153"/>
                  </a:lnTo>
                  <a:lnTo>
                    <a:pt x="33" y="169"/>
                  </a:lnTo>
                  <a:lnTo>
                    <a:pt x="22" y="187"/>
                  </a:lnTo>
                  <a:lnTo>
                    <a:pt x="14" y="204"/>
                  </a:lnTo>
                  <a:lnTo>
                    <a:pt x="8" y="221"/>
                  </a:lnTo>
                  <a:lnTo>
                    <a:pt x="4" y="241"/>
                  </a:lnTo>
                  <a:lnTo>
                    <a:pt x="0" y="259"/>
                  </a:lnTo>
                  <a:lnTo>
                    <a:pt x="0" y="279"/>
                  </a:lnTo>
                  <a:lnTo>
                    <a:pt x="0" y="297"/>
                  </a:lnTo>
                  <a:lnTo>
                    <a:pt x="4" y="315"/>
                  </a:lnTo>
                  <a:lnTo>
                    <a:pt x="8" y="335"/>
                  </a:lnTo>
                  <a:lnTo>
                    <a:pt x="14" y="352"/>
                  </a:lnTo>
                  <a:lnTo>
                    <a:pt x="22" y="369"/>
                  </a:lnTo>
                  <a:lnTo>
                    <a:pt x="33" y="387"/>
                  </a:lnTo>
                  <a:lnTo>
                    <a:pt x="44" y="403"/>
                  </a:lnTo>
                  <a:lnTo>
                    <a:pt x="58" y="418"/>
                  </a:lnTo>
                  <a:lnTo>
                    <a:pt x="58" y="418"/>
                  </a:lnTo>
                  <a:lnTo>
                    <a:pt x="66" y="425"/>
                  </a:lnTo>
                  <a:lnTo>
                    <a:pt x="76" y="433"/>
                  </a:lnTo>
                  <a:lnTo>
                    <a:pt x="54" y="506"/>
                  </a:lnTo>
                  <a:lnTo>
                    <a:pt x="115" y="506"/>
                  </a:lnTo>
                  <a:lnTo>
                    <a:pt x="128" y="462"/>
                  </a:lnTo>
                  <a:lnTo>
                    <a:pt x="128" y="462"/>
                  </a:lnTo>
                  <a:lnTo>
                    <a:pt x="144" y="469"/>
                  </a:lnTo>
                  <a:lnTo>
                    <a:pt x="161" y="472"/>
                  </a:lnTo>
                  <a:lnTo>
                    <a:pt x="180" y="474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215" y="474"/>
                  </a:lnTo>
                  <a:lnTo>
                    <a:pt x="233" y="472"/>
                  </a:lnTo>
                  <a:lnTo>
                    <a:pt x="249" y="469"/>
                  </a:lnTo>
                  <a:lnTo>
                    <a:pt x="266" y="463"/>
                  </a:lnTo>
                  <a:lnTo>
                    <a:pt x="278" y="506"/>
                  </a:lnTo>
                  <a:lnTo>
                    <a:pt x="338" y="506"/>
                  </a:lnTo>
                  <a:lnTo>
                    <a:pt x="318" y="434"/>
                  </a:lnTo>
                  <a:lnTo>
                    <a:pt x="318" y="434"/>
                  </a:lnTo>
                  <a:lnTo>
                    <a:pt x="328" y="427"/>
                  </a:lnTo>
                  <a:lnTo>
                    <a:pt x="336" y="418"/>
                  </a:lnTo>
                  <a:lnTo>
                    <a:pt x="336" y="418"/>
                  </a:lnTo>
                  <a:lnTo>
                    <a:pt x="350" y="403"/>
                  </a:lnTo>
                  <a:lnTo>
                    <a:pt x="361" y="388"/>
                  </a:lnTo>
                  <a:lnTo>
                    <a:pt x="371" y="371"/>
                  </a:lnTo>
                  <a:lnTo>
                    <a:pt x="379" y="354"/>
                  </a:lnTo>
                  <a:lnTo>
                    <a:pt x="386" y="336"/>
                  </a:lnTo>
                  <a:lnTo>
                    <a:pt x="390" y="316"/>
                  </a:lnTo>
                  <a:lnTo>
                    <a:pt x="393" y="298"/>
                  </a:lnTo>
                  <a:lnTo>
                    <a:pt x="395" y="279"/>
                  </a:lnTo>
                  <a:lnTo>
                    <a:pt x="395" y="279"/>
                  </a:lnTo>
                  <a:lnTo>
                    <a:pt x="393" y="260"/>
                  </a:lnTo>
                  <a:lnTo>
                    <a:pt x="391" y="242"/>
                  </a:lnTo>
                  <a:lnTo>
                    <a:pt x="387" y="225"/>
                  </a:lnTo>
                  <a:lnTo>
                    <a:pt x="382" y="208"/>
                  </a:lnTo>
                  <a:lnTo>
                    <a:pt x="375" y="192"/>
                  </a:lnTo>
                  <a:lnTo>
                    <a:pt x="366" y="176"/>
                  </a:lnTo>
                  <a:lnTo>
                    <a:pt x="357" y="162"/>
                  </a:lnTo>
                  <a:lnTo>
                    <a:pt x="345" y="148"/>
                  </a:lnTo>
                  <a:lnTo>
                    <a:pt x="369" y="124"/>
                  </a:lnTo>
                  <a:lnTo>
                    <a:pt x="404" y="136"/>
                  </a:lnTo>
                  <a:close/>
                  <a:moveTo>
                    <a:pt x="456" y="64"/>
                  </a:moveTo>
                  <a:lnTo>
                    <a:pt x="400" y="120"/>
                  </a:lnTo>
                  <a:lnTo>
                    <a:pt x="379" y="113"/>
                  </a:lnTo>
                  <a:lnTo>
                    <a:pt x="436" y="57"/>
                  </a:lnTo>
                  <a:lnTo>
                    <a:pt x="456" y="64"/>
                  </a:lnTo>
                  <a:close/>
                  <a:moveTo>
                    <a:pt x="370" y="103"/>
                  </a:moveTo>
                  <a:lnTo>
                    <a:pt x="362" y="82"/>
                  </a:lnTo>
                  <a:lnTo>
                    <a:pt x="418" y="26"/>
                  </a:lnTo>
                  <a:lnTo>
                    <a:pt x="426" y="46"/>
                  </a:lnTo>
                  <a:lnTo>
                    <a:pt x="398" y="74"/>
                  </a:lnTo>
                  <a:lnTo>
                    <a:pt x="370" y="103"/>
                  </a:lnTo>
                  <a:close/>
                  <a:moveTo>
                    <a:pt x="104" y="492"/>
                  </a:moveTo>
                  <a:lnTo>
                    <a:pt x="74" y="492"/>
                  </a:lnTo>
                  <a:lnTo>
                    <a:pt x="88" y="443"/>
                  </a:lnTo>
                  <a:lnTo>
                    <a:pt x="88" y="443"/>
                  </a:lnTo>
                  <a:lnTo>
                    <a:pt x="101" y="450"/>
                  </a:lnTo>
                  <a:lnTo>
                    <a:pt x="114" y="457"/>
                  </a:lnTo>
                  <a:lnTo>
                    <a:pt x="104" y="492"/>
                  </a:lnTo>
                  <a:close/>
                  <a:moveTo>
                    <a:pt x="319" y="492"/>
                  </a:moveTo>
                  <a:lnTo>
                    <a:pt x="289" y="492"/>
                  </a:lnTo>
                  <a:lnTo>
                    <a:pt x="279" y="458"/>
                  </a:lnTo>
                  <a:lnTo>
                    <a:pt x="279" y="458"/>
                  </a:lnTo>
                  <a:lnTo>
                    <a:pt x="292" y="451"/>
                  </a:lnTo>
                  <a:lnTo>
                    <a:pt x="305" y="443"/>
                  </a:lnTo>
                  <a:lnTo>
                    <a:pt x="319" y="492"/>
                  </a:lnTo>
                  <a:close/>
                  <a:moveTo>
                    <a:pt x="380" y="279"/>
                  </a:moveTo>
                  <a:lnTo>
                    <a:pt x="380" y="279"/>
                  </a:lnTo>
                  <a:lnTo>
                    <a:pt x="379" y="296"/>
                  </a:lnTo>
                  <a:lnTo>
                    <a:pt x="377" y="314"/>
                  </a:lnTo>
                  <a:lnTo>
                    <a:pt x="373" y="331"/>
                  </a:lnTo>
                  <a:lnTo>
                    <a:pt x="366" y="348"/>
                  </a:lnTo>
                  <a:lnTo>
                    <a:pt x="359" y="364"/>
                  </a:lnTo>
                  <a:lnTo>
                    <a:pt x="349" y="380"/>
                  </a:lnTo>
                  <a:lnTo>
                    <a:pt x="338" y="394"/>
                  </a:lnTo>
                  <a:lnTo>
                    <a:pt x="326" y="407"/>
                  </a:lnTo>
                  <a:lnTo>
                    <a:pt x="326" y="407"/>
                  </a:lnTo>
                  <a:lnTo>
                    <a:pt x="314" y="420"/>
                  </a:lnTo>
                  <a:lnTo>
                    <a:pt x="298" y="431"/>
                  </a:lnTo>
                  <a:lnTo>
                    <a:pt x="283" y="439"/>
                  </a:lnTo>
                  <a:lnTo>
                    <a:pt x="267" y="447"/>
                  </a:lnTo>
                  <a:lnTo>
                    <a:pt x="251" y="454"/>
                  </a:lnTo>
                  <a:lnTo>
                    <a:pt x="234" y="458"/>
                  </a:lnTo>
                  <a:lnTo>
                    <a:pt x="215" y="460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79" y="460"/>
                  </a:lnTo>
                  <a:lnTo>
                    <a:pt x="161" y="458"/>
                  </a:lnTo>
                  <a:lnTo>
                    <a:pt x="144" y="454"/>
                  </a:lnTo>
                  <a:lnTo>
                    <a:pt x="127" y="447"/>
                  </a:lnTo>
                  <a:lnTo>
                    <a:pt x="110" y="439"/>
                  </a:lnTo>
                  <a:lnTo>
                    <a:pt x="95" y="431"/>
                  </a:lnTo>
                  <a:lnTo>
                    <a:pt x="81" y="420"/>
                  </a:lnTo>
                  <a:lnTo>
                    <a:pt x="67" y="407"/>
                  </a:lnTo>
                  <a:lnTo>
                    <a:pt x="67" y="407"/>
                  </a:lnTo>
                  <a:lnTo>
                    <a:pt x="55" y="394"/>
                  </a:lnTo>
                  <a:lnTo>
                    <a:pt x="45" y="379"/>
                  </a:lnTo>
                  <a:lnTo>
                    <a:pt x="35" y="363"/>
                  </a:lnTo>
                  <a:lnTo>
                    <a:pt x="27" y="347"/>
                  </a:lnTo>
                  <a:lnTo>
                    <a:pt x="22" y="330"/>
                  </a:lnTo>
                  <a:lnTo>
                    <a:pt x="18" y="313"/>
                  </a:lnTo>
                  <a:lnTo>
                    <a:pt x="14" y="296"/>
                  </a:lnTo>
                  <a:lnTo>
                    <a:pt x="14" y="279"/>
                  </a:lnTo>
                  <a:lnTo>
                    <a:pt x="14" y="260"/>
                  </a:lnTo>
                  <a:lnTo>
                    <a:pt x="18" y="243"/>
                  </a:lnTo>
                  <a:lnTo>
                    <a:pt x="22" y="226"/>
                  </a:lnTo>
                  <a:lnTo>
                    <a:pt x="27" y="209"/>
                  </a:lnTo>
                  <a:lnTo>
                    <a:pt x="35" y="193"/>
                  </a:lnTo>
                  <a:lnTo>
                    <a:pt x="45" y="177"/>
                  </a:lnTo>
                  <a:lnTo>
                    <a:pt x="55" y="163"/>
                  </a:lnTo>
                  <a:lnTo>
                    <a:pt x="67" y="149"/>
                  </a:lnTo>
                  <a:lnTo>
                    <a:pt x="67" y="149"/>
                  </a:lnTo>
                  <a:lnTo>
                    <a:pt x="81" y="136"/>
                  </a:lnTo>
                  <a:lnTo>
                    <a:pt x="95" y="125"/>
                  </a:lnTo>
                  <a:lnTo>
                    <a:pt x="110" y="117"/>
                  </a:lnTo>
                  <a:lnTo>
                    <a:pt x="127" y="109"/>
                  </a:lnTo>
                  <a:lnTo>
                    <a:pt x="144" y="103"/>
                  </a:lnTo>
                  <a:lnTo>
                    <a:pt x="161" y="98"/>
                  </a:lnTo>
                  <a:lnTo>
                    <a:pt x="179" y="96"/>
                  </a:lnTo>
                  <a:lnTo>
                    <a:pt x="197" y="95"/>
                  </a:lnTo>
                  <a:lnTo>
                    <a:pt x="197" y="95"/>
                  </a:lnTo>
                  <a:lnTo>
                    <a:pt x="215" y="96"/>
                  </a:lnTo>
                  <a:lnTo>
                    <a:pt x="233" y="98"/>
                  </a:lnTo>
                  <a:lnTo>
                    <a:pt x="250" y="103"/>
                  </a:lnTo>
                  <a:lnTo>
                    <a:pt x="266" y="109"/>
                  </a:lnTo>
                  <a:lnTo>
                    <a:pt x="282" y="115"/>
                  </a:lnTo>
                  <a:lnTo>
                    <a:pt x="297" y="125"/>
                  </a:lnTo>
                  <a:lnTo>
                    <a:pt x="311" y="135"/>
                  </a:lnTo>
                  <a:lnTo>
                    <a:pt x="325" y="148"/>
                  </a:lnTo>
                  <a:lnTo>
                    <a:pt x="301" y="172"/>
                  </a:lnTo>
                  <a:lnTo>
                    <a:pt x="301" y="172"/>
                  </a:lnTo>
                  <a:lnTo>
                    <a:pt x="290" y="162"/>
                  </a:lnTo>
                  <a:lnTo>
                    <a:pt x="279" y="153"/>
                  </a:lnTo>
                  <a:lnTo>
                    <a:pt x="266" y="147"/>
                  </a:lnTo>
                  <a:lnTo>
                    <a:pt x="253" y="140"/>
                  </a:lnTo>
                  <a:lnTo>
                    <a:pt x="240" y="136"/>
                  </a:lnTo>
                  <a:lnTo>
                    <a:pt x="226" y="132"/>
                  </a:lnTo>
                  <a:lnTo>
                    <a:pt x="212" y="131"/>
                  </a:lnTo>
                  <a:lnTo>
                    <a:pt x="197" y="130"/>
                  </a:lnTo>
                  <a:lnTo>
                    <a:pt x="197" y="130"/>
                  </a:lnTo>
                  <a:lnTo>
                    <a:pt x="183" y="131"/>
                  </a:lnTo>
                  <a:lnTo>
                    <a:pt x="168" y="133"/>
                  </a:lnTo>
                  <a:lnTo>
                    <a:pt x="154" y="136"/>
                  </a:lnTo>
                  <a:lnTo>
                    <a:pt x="140" y="140"/>
                  </a:lnTo>
                  <a:lnTo>
                    <a:pt x="127" y="147"/>
                  </a:lnTo>
                  <a:lnTo>
                    <a:pt x="115" y="154"/>
                  </a:lnTo>
                  <a:lnTo>
                    <a:pt x="103" y="163"/>
                  </a:lnTo>
                  <a:lnTo>
                    <a:pt x="92" y="173"/>
                  </a:lnTo>
                  <a:lnTo>
                    <a:pt x="92" y="173"/>
                  </a:lnTo>
                  <a:lnTo>
                    <a:pt x="81" y="185"/>
                  </a:lnTo>
                  <a:lnTo>
                    <a:pt x="73" y="196"/>
                  </a:lnTo>
                  <a:lnTo>
                    <a:pt x="65" y="208"/>
                  </a:lnTo>
                  <a:lnTo>
                    <a:pt x="60" y="222"/>
                  </a:lnTo>
                  <a:lnTo>
                    <a:pt x="54" y="235"/>
                  </a:lnTo>
                  <a:lnTo>
                    <a:pt x="51" y="249"/>
                  </a:lnTo>
                  <a:lnTo>
                    <a:pt x="49" y="263"/>
                  </a:lnTo>
                  <a:lnTo>
                    <a:pt x="49" y="279"/>
                  </a:lnTo>
                  <a:lnTo>
                    <a:pt x="49" y="293"/>
                  </a:lnTo>
                  <a:lnTo>
                    <a:pt x="51" y="307"/>
                  </a:lnTo>
                  <a:lnTo>
                    <a:pt x="54" y="321"/>
                  </a:lnTo>
                  <a:lnTo>
                    <a:pt x="60" y="334"/>
                  </a:lnTo>
                  <a:lnTo>
                    <a:pt x="65" y="348"/>
                  </a:lnTo>
                  <a:lnTo>
                    <a:pt x="73" y="360"/>
                  </a:lnTo>
                  <a:lnTo>
                    <a:pt x="81" y="371"/>
                  </a:lnTo>
                  <a:lnTo>
                    <a:pt x="92" y="383"/>
                  </a:lnTo>
                  <a:lnTo>
                    <a:pt x="92" y="383"/>
                  </a:lnTo>
                  <a:lnTo>
                    <a:pt x="103" y="393"/>
                  </a:lnTo>
                  <a:lnTo>
                    <a:pt x="115" y="402"/>
                  </a:lnTo>
                  <a:lnTo>
                    <a:pt x="127" y="409"/>
                  </a:lnTo>
                  <a:lnTo>
                    <a:pt x="140" y="416"/>
                  </a:lnTo>
                  <a:lnTo>
                    <a:pt x="154" y="420"/>
                  </a:lnTo>
                  <a:lnTo>
                    <a:pt x="168" y="424"/>
                  </a:lnTo>
                  <a:lnTo>
                    <a:pt x="183" y="427"/>
                  </a:lnTo>
                  <a:lnTo>
                    <a:pt x="197" y="427"/>
                  </a:lnTo>
                  <a:lnTo>
                    <a:pt x="197" y="427"/>
                  </a:lnTo>
                  <a:lnTo>
                    <a:pt x="212" y="427"/>
                  </a:lnTo>
                  <a:lnTo>
                    <a:pt x="226" y="424"/>
                  </a:lnTo>
                  <a:lnTo>
                    <a:pt x="240" y="420"/>
                  </a:lnTo>
                  <a:lnTo>
                    <a:pt x="254" y="416"/>
                  </a:lnTo>
                  <a:lnTo>
                    <a:pt x="267" y="409"/>
                  </a:lnTo>
                  <a:lnTo>
                    <a:pt x="280" y="402"/>
                  </a:lnTo>
                  <a:lnTo>
                    <a:pt x="291" y="393"/>
                  </a:lnTo>
                  <a:lnTo>
                    <a:pt x="303" y="383"/>
                  </a:lnTo>
                  <a:lnTo>
                    <a:pt x="303" y="383"/>
                  </a:lnTo>
                  <a:lnTo>
                    <a:pt x="312" y="373"/>
                  </a:lnTo>
                  <a:lnTo>
                    <a:pt x="321" y="361"/>
                  </a:lnTo>
                  <a:lnTo>
                    <a:pt x="329" y="348"/>
                  </a:lnTo>
                  <a:lnTo>
                    <a:pt x="335" y="335"/>
                  </a:lnTo>
                  <a:lnTo>
                    <a:pt x="339" y="322"/>
                  </a:lnTo>
                  <a:lnTo>
                    <a:pt x="343" y="308"/>
                  </a:lnTo>
                  <a:lnTo>
                    <a:pt x="345" y="293"/>
                  </a:lnTo>
                  <a:lnTo>
                    <a:pt x="346" y="279"/>
                  </a:lnTo>
                  <a:lnTo>
                    <a:pt x="346" y="279"/>
                  </a:lnTo>
                  <a:lnTo>
                    <a:pt x="345" y="265"/>
                  </a:lnTo>
                  <a:lnTo>
                    <a:pt x="344" y="252"/>
                  </a:lnTo>
                  <a:lnTo>
                    <a:pt x="341" y="240"/>
                  </a:lnTo>
                  <a:lnTo>
                    <a:pt x="337" y="227"/>
                  </a:lnTo>
                  <a:lnTo>
                    <a:pt x="332" y="215"/>
                  </a:lnTo>
                  <a:lnTo>
                    <a:pt x="325" y="203"/>
                  </a:lnTo>
                  <a:lnTo>
                    <a:pt x="319" y="192"/>
                  </a:lnTo>
                  <a:lnTo>
                    <a:pt x="310" y="182"/>
                  </a:lnTo>
                  <a:lnTo>
                    <a:pt x="335" y="158"/>
                  </a:lnTo>
                  <a:lnTo>
                    <a:pt x="335" y="158"/>
                  </a:lnTo>
                  <a:lnTo>
                    <a:pt x="345" y="171"/>
                  </a:lnTo>
                  <a:lnTo>
                    <a:pt x="355" y="185"/>
                  </a:lnTo>
                  <a:lnTo>
                    <a:pt x="362" y="199"/>
                  </a:lnTo>
                  <a:lnTo>
                    <a:pt x="369" y="214"/>
                  </a:lnTo>
                  <a:lnTo>
                    <a:pt x="374" y="229"/>
                  </a:lnTo>
                  <a:lnTo>
                    <a:pt x="377" y="245"/>
                  </a:lnTo>
                  <a:lnTo>
                    <a:pt x="379" y="261"/>
                  </a:lnTo>
                  <a:lnTo>
                    <a:pt x="380" y="279"/>
                  </a:lnTo>
                  <a:lnTo>
                    <a:pt x="380" y="279"/>
                  </a:lnTo>
                  <a:close/>
                  <a:moveTo>
                    <a:pt x="233" y="279"/>
                  </a:moveTo>
                  <a:lnTo>
                    <a:pt x="233" y="279"/>
                  </a:lnTo>
                  <a:lnTo>
                    <a:pt x="231" y="285"/>
                  </a:lnTo>
                  <a:lnTo>
                    <a:pt x="230" y="292"/>
                  </a:lnTo>
                  <a:lnTo>
                    <a:pt x="226" y="298"/>
                  </a:lnTo>
                  <a:lnTo>
                    <a:pt x="222" y="303"/>
                  </a:lnTo>
                  <a:lnTo>
                    <a:pt x="222" y="303"/>
                  </a:lnTo>
                  <a:lnTo>
                    <a:pt x="216" y="308"/>
                  </a:lnTo>
                  <a:lnTo>
                    <a:pt x="211" y="311"/>
                  </a:lnTo>
                  <a:lnTo>
                    <a:pt x="204" y="313"/>
                  </a:lnTo>
                  <a:lnTo>
                    <a:pt x="197" y="313"/>
                  </a:lnTo>
                  <a:lnTo>
                    <a:pt x="197" y="313"/>
                  </a:lnTo>
                  <a:lnTo>
                    <a:pt x="190" y="313"/>
                  </a:lnTo>
                  <a:lnTo>
                    <a:pt x="184" y="311"/>
                  </a:lnTo>
                  <a:lnTo>
                    <a:pt x="177" y="308"/>
                  </a:lnTo>
                  <a:lnTo>
                    <a:pt x="172" y="303"/>
                  </a:lnTo>
                  <a:lnTo>
                    <a:pt x="172" y="303"/>
                  </a:lnTo>
                  <a:lnTo>
                    <a:pt x="168" y="298"/>
                  </a:lnTo>
                  <a:lnTo>
                    <a:pt x="164" y="292"/>
                  </a:lnTo>
                  <a:lnTo>
                    <a:pt x="162" y="285"/>
                  </a:lnTo>
                  <a:lnTo>
                    <a:pt x="161" y="279"/>
                  </a:lnTo>
                  <a:lnTo>
                    <a:pt x="162" y="271"/>
                  </a:lnTo>
                  <a:lnTo>
                    <a:pt x="164" y="265"/>
                  </a:lnTo>
                  <a:lnTo>
                    <a:pt x="168" y="259"/>
                  </a:lnTo>
                  <a:lnTo>
                    <a:pt x="172" y="253"/>
                  </a:lnTo>
                  <a:lnTo>
                    <a:pt x="172" y="253"/>
                  </a:lnTo>
                  <a:lnTo>
                    <a:pt x="177" y="248"/>
                  </a:lnTo>
                  <a:lnTo>
                    <a:pt x="184" y="245"/>
                  </a:lnTo>
                  <a:lnTo>
                    <a:pt x="190" y="243"/>
                  </a:lnTo>
                  <a:lnTo>
                    <a:pt x="197" y="243"/>
                  </a:lnTo>
                  <a:lnTo>
                    <a:pt x="197" y="243"/>
                  </a:lnTo>
                  <a:lnTo>
                    <a:pt x="203" y="243"/>
                  </a:lnTo>
                  <a:lnTo>
                    <a:pt x="210" y="245"/>
                  </a:lnTo>
                  <a:lnTo>
                    <a:pt x="215" y="248"/>
                  </a:lnTo>
                  <a:lnTo>
                    <a:pt x="221" y="252"/>
                  </a:lnTo>
                  <a:lnTo>
                    <a:pt x="211" y="262"/>
                  </a:lnTo>
                  <a:lnTo>
                    <a:pt x="211" y="262"/>
                  </a:lnTo>
                  <a:lnTo>
                    <a:pt x="209" y="265"/>
                  </a:lnTo>
                  <a:lnTo>
                    <a:pt x="209" y="267"/>
                  </a:lnTo>
                  <a:lnTo>
                    <a:pt x="209" y="270"/>
                  </a:lnTo>
                  <a:lnTo>
                    <a:pt x="211" y="272"/>
                  </a:lnTo>
                  <a:lnTo>
                    <a:pt x="211" y="272"/>
                  </a:lnTo>
                  <a:lnTo>
                    <a:pt x="213" y="273"/>
                  </a:lnTo>
                  <a:lnTo>
                    <a:pt x="215" y="274"/>
                  </a:lnTo>
                  <a:lnTo>
                    <a:pt x="215" y="274"/>
                  </a:lnTo>
                  <a:lnTo>
                    <a:pt x="218" y="273"/>
                  </a:lnTo>
                  <a:lnTo>
                    <a:pt x="221" y="272"/>
                  </a:lnTo>
                  <a:lnTo>
                    <a:pt x="229" y="263"/>
                  </a:lnTo>
                  <a:lnTo>
                    <a:pt x="229" y="263"/>
                  </a:lnTo>
                  <a:lnTo>
                    <a:pt x="231" y="271"/>
                  </a:lnTo>
                  <a:lnTo>
                    <a:pt x="233" y="279"/>
                  </a:lnTo>
                  <a:lnTo>
                    <a:pt x="233" y="279"/>
                  </a:lnTo>
                  <a:close/>
                  <a:moveTo>
                    <a:pt x="230" y="242"/>
                  </a:moveTo>
                  <a:lnTo>
                    <a:pt x="230" y="242"/>
                  </a:lnTo>
                  <a:lnTo>
                    <a:pt x="224" y="236"/>
                  </a:lnTo>
                  <a:lnTo>
                    <a:pt x="215" y="232"/>
                  </a:lnTo>
                  <a:lnTo>
                    <a:pt x="207" y="230"/>
                  </a:lnTo>
                  <a:lnTo>
                    <a:pt x="197" y="229"/>
                  </a:lnTo>
                  <a:lnTo>
                    <a:pt x="197" y="229"/>
                  </a:lnTo>
                  <a:lnTo>
                    <a:pt x="187" y="230"/>
                  </a:lnTo>
                  <a:lnTo>
                    <a:pt x="179" y="232"/>
                  </a:lnTo>
                  <a:lnTo>
                    <a:pt x="170" y="236"/>
                  </a:lnTo>
                  <a:lnTo>
                    <a:pt x="162" y="243"/>
                  </a:lnTo>
                  <a:lnTo>
                    <a:pt x="162" y="243"/>
                  </a:lnTo>
                  <a:lnTo>
                    <a:pt x="156" y="250"/>
                  </a:lnTo>
                  <a:lnTo>
                    <a:pt x="152" y="259"/>
                  </a:lnTo>
                  <a:lnTo>
                    <a:pt x="148" y="269"/>
                  </a:lnTo>
                  <a:lnTo>
                    <a:pt x="147" y="279"/>
                  </a:lnTo>
                  <a:lnTo>
                    <a:pt x="148" y="287"/>
                  </a:lnTo>
                  <a:lnTo>
                    <a:pt x="152" y="297"/>
                  </a:lnTo>
                  <a:lnTo>
                    <a:pt x="156" y="306"/>
                  </a:lnTo>
                  <a:lnTo>
                    <a:pt x="162" y="313"/>
                  </a:lnTo>
                  <a:lnTo>
                    <a:pt x="162" y="313"/>
                  </a:lnTo>
                  <a:lnTo>
                    <a:pt x="170" y="320"/>
                  </a:lnTo>
                  <a:lnTo>
                    <a:pt x="179" y="324"/>
                  </a:lnTo>
                  <a:lnTo>
                    <a:pt x="187" y="327"/>
                  </a:lnTo>
                  <a:lnTo>
                    <a:pt x="197" y="327"/>
                  </a:lnTo>
                  <a:lnTo>
                    <a:pt x="197" y="327"/>
                  </a:lnTo>
                  <a:lnTo>
                    <a:pt x="207" y="327"/>
                  </a:lnTo>
                  <a:lnTo>
                    <a:pt x="216" y="324"/>
                  </a:lnTo>
                  <a:lnTo>
                    <a:pt x="225" y="320"/>
                  </a:lnTo>
                  <a:lnTo>
                    <a:pt x="233" y="313"/>
                  </a:lnTo>
                  <a:lnTo>
                    <a:pt x="233" y="313"/>
                  </a:lnTo>
                  <a:lnTo>
                    <a:pt x="238" y="306"/>
                  </a:lnTo>
                  <a:lnTo>
                    <a:pt x="243" y="297"/>
                  </a:lnTo>
                  <a:lnTo>
                    <a:pt x="245" y="288"/>
                  </a:lnTo>
                  <a:lnTo>
                    <a:pt x="247" y="279"/>
                  </a:lnTo>
                  <a:lnTo>
                    <a:pt x="247" y="279"/>
                  </a:lnTo>
                  <a:lnTo>
                    <a:pt x="247" y="271"/>
                  </a:lnTo>
                  <a:lnTo>
                    <a:pt x="244" y="265"/>
                  </a:lnTo>
                  <a:lnTo>
                    <a:pt x="242" y="259"/>
                  </a:lnTo>
                  <a:lnTo>
                    <a:pt x="240" y="253"/>
                  </a:lnTo>
                  <a:lnTo>
                    <a:pt x="268" y="223"/>
                  </a:lnTo>
                  <a:lnTo>
                    <a:pt x="268" y="223"/>
                  </a:lnTo>
                  <a:lnTo>
                    <a:pt x="277" y="236"/>
                  </a:lnTo>
                  <a:lnTo>
                    <a:pt x="282" y="249"/>
                  </a:lnTo>
                  <a:lnTo>
                    <a:pt x="285" y="263"/>
                  </a:lnTo>
                  <a:lnTo>
                    <a:pt x="287" y="279"/>
                  </a:lnTo>
                  <a:lnTo>
                    <a:pt x="287" y="279"/>
                  </a:lnTo>
                  <a:lnTo>
                    <a:pt x="287" y="287"/>
                  </a:lnTo>
                  <a:lnTo>
                    <a:pt x="285" y="296"/>
                  </a:lnTo>
                  <a:lnTo>
                    <a:pt x="283" y="304"/>
                  </a:lnTo>
                  <a:lnTo>
                    <a:pt x="280" y="312"/>
                  </a:lnTo>
                  <a:lnTo>
                    <a:pt x="277" y="321"/>
                  </a:lnTo>
                  <a:lnTo>
                    <a:pt x="271" y="328"/>
                  </a:lnTo>
                  <a:lnTo>
                    <a:pt x="267" y="335"/>
                  </a:lnTo>
                  <a:lnTo>
                    <a:pt x="261" y="341"/>
                  </a:lnTo>
                  <a:lnTo>
                    <a:pt x="261" y="341"/>
                  </a:lnTo>
                  <a:lnTo>
                    <a:pt x="254" y="348"/>
                  </a:lnTo>
                  <a:lnTo>
                    <a:pt x="247" y="353"/>
                  </a:lnTo>
                  <a:lnTo>
                    <a:pt x="239" y="357"/>
                  </a:lnTo>
                  <a:lnTo>
                    <a:pt x="231" y="361"/>
                  </a:lnTo>
                  <a:lnTo>
                    <a:pt x="223" y="364"/>
                  </a:lnTo>
                  <a:lnTo>
                    <a:pt x="215" y="366"/>
                  </a:lnTo>
                  <a:lnTo>
                    <a:pt x="206" y="367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88" y="367"/>
                  </a:lnTo>
                  <a:lnTo>
                    <a:pt x="180" y="366"/>
                  </a:lnTo>
                  <a:lnTo>
                    <a:pt x="171" y="364"/>
                  </a:lnTo>
                  <a:lnTo>
                    <a:pt x="162" y="361"/>
                  </a:lnTo>
                  <a:lnTo>
                    <a:pt x="155" y="357"/>
                  </a:lnTo>
                  <a:lnTo>
                    <a:pt x="147" y="353"/>
                  </a:lnTo>
                  <a:lnTo>
                    <a:pt x="140" y="348"/>
                  </a:lnTo>
                  <a:lnTo>
                    <a:pt x="133" y="341"/>
                  </a:lnTo>
                  <a:lnTo>
                    <a:pt x="133" y="341"/>
                  </a:lnTo>
                  <a:lnTo>
                    <a:pt x="128" y="335"/>
                  </a:lnTo>
                  <a:lnTo>
                    <a:pt x="122" y="327"/>
                  </a:lnTo>
                  <a:lnTo>
                    <a:pt x="118" y="320"/>
                  </a:lnTo>
                  <a:lnTo>
                    <a:pt x="114" y="312"/>
                  </a:lnTo>
                  <a:lnTo>
                    <a:pt x="110" y="303"/>
                  </a:lnTo>
                  <a:lnTo>
                    <a:pt x="109" y="295"/>
                  </a:lnTo>
                  <a:lnTo>
                    <a:pt x="107" y="287"/>
                  </a:lnTo>
                  <a:lnTo>
                    <a:pt x="107" y="279"/>
                  </a:lnTo>
                  <a:lnTo>
                    <a:pt x="107" y="270"/>
                  </a:lnTo>
                  <a:lnTo>
                    <a:pt x="109" y="261"/>
                  </a:lnTo>
                  <a:lnTo>
                    <a:pt x="110" y="253"/>
                  </a:lnTo>
                  <a:lnTo>
                    <a:pt x="114" y="244"/>
                  </a:lnTo>
                  <a:lnTo>
                    <a:pt x="118" y="236"/>
                  </a:lnTo>
                  <a:lnTo>
                    <a:pt x="122" y="229"/>
                  </a:lnTo>
                  <a:lnTo>
                    <a:pt x="128" y="221"/>
                  </a:lnTo>
                  <a:lnTo>
                    <a:pt x="133" y="215"/>
                  </a:lnTo>
                  <a:lnTo>
                    <a:pt x="133" y="215"/>
                  </a:lnTo>
                  <a:lnTo>
                    <a:pt x="141" y="208"/>
                  </a:lnTo>
                  <a:lnTo>
                    <a:pt x="147" y="203"/>
                  </a:lnTo>
                  <a:lnTo>
                    <a:pt x="155" y="199"/>
                  </a:lnTo>
                  <a:lnTo>
                    <a:pt x="162" y="195"/>
                  </a:lnTo>
                  <a:lnTo>
                    <a:pt x="171" y="192"/>
                  </a:lnTo>
                  <a:lnTo>
                    <a:pt x="180" y="190"/>
                  </a:lnTo>
                  <a:lnTo>
                    <a:pt x="188" y="189"/>
                  </a:lnTo>
                  <a:lnTo>
                    <a:pt x="197" y="188"/>
                  </a:lnTo>
                  <a:lnTo>
                    <a:pt x="197" y="188"/>
                  </a:lnTo>
                  <a:lnTo>
                    <a:pt x="206" y="189"/>
                  </a:lnTo>
                  <a:lnTo>
                    <a:pt x="214" y="190"/>
                  </a:lnTo>
                  <a:lnTo>
                    <a:pt x="223" y="192"/>
                  </a:lnTo>
                  <a:lnTo>
                    <a:pt x="230" y="194"/>
                  </a:lnTo>
                  <a:lnTo>
                    <a:pt x="238" y="199"/>
                  </a:lnTo>
                  <a:lnTo>
                    <a:pt x="245" y="203"/>
                  </a:lnTo>
                  <a:lnTo>
                    <a:pt x="253" y="207"/>
                  </a:lnTo>
                  <a:lnTo>
                    <a:pt x="260" y="214"/>
                  </a:lnTo>
                  <a:lnTo>
                    <a:pt x="230" y="242"/>
                  </a:lnTo>
                  <a:close/>
                  <a:moveTo>
                    <a:pt x="269" y="203"/>
                  </a:moveTo>
                  <a:lnTo>
                    <a:pt x="269" y="203"/>
                  </a:lnTo>
                  <a:lnTo>
                    <a:pt x="262" y="196"/>
                  </a:lnTo>
                  <a:lnTo>
                    <a:pt x="254" y="191"/>
                  </a:lnTo>
                  <a:lnTo>
                    <a:pt x="245" y="186"/>
                  </a:lnTo>
                  <a:lnTo>
                    <a:pt x="236" y="181"/>
                  </a:lnTo>
                  <a:lnTo>
                    <a:pt x="227" y="178"/>
                  </a:lnTo>
                  <a:lnTo>
                    <a:pt x="217" y="176"/>
                  </a:lnTo>
                  <a:lnTo>
                    <a:pt x="208" y="175"/>
                  </a:lnTo>
                  <a:lnTo>
                    <a:pt x="197" y="174"/>
                  </a:lnTo>
                  <a:lnTo>
                    <a:pt x="197" y="174"/>
                  </a:lnTo>
                  <a:lnTo>
                    <a:pt x="187" y="175"/>
                  </a:lnTo>
                  <a:lnTo>
                    <a:pt x="176" y="176"/>
                  </a:lnTo>
                  <a:lnTo>
                    <a:pt x="167" y="178"/>
                  </a:lnTo>
                  <a:lnTo>
                    <a:pt x="157" y="182"/>
                  </a:lnTo>
                  <a:lnTo>
                    <a:pt x="148" y="187"/>
                  </a:lnTo>
                  <a:lnTo>
                    <a:pt x="140" y="191"/>
                  </a:lnTo>
                  <a:lnTo>
                    <a:pt x="131" y="198"/>
                  </a:lnTo>
                  <a:lnTo>
                    <a:pt x="123" y="205"/>
                  </a:lnTo>
                  <a:lnTo>
                    <a:pt x="123" y="205"/>
                  </a:lnTo>
                  <a:lnTo>
                    <a:pt x="117" y="213"/>
                  </a:lnTo>
                  <a:lnTo>
                    <a:pt x="110" y="221"/>
                  </a:lnTo>
                  <a:lnTo>
                    <a:pt x="105" y="230"/>
                  </a:lnTo>
                  <a:lnTo>
                    <a:pt x="101" y="239"/>
                  </a:lnTo>
                  <a:lnTo>
                    <a:pt x="98" y="248"/>
                  </a:lnTo>
                  <a:lnTo>
                    <a:pt x="95" y="258"/>
                  </a:lnTo>
                  <a:lnTo>
                    <a:pt x="93" y="268"/>
                  </a:lnTo>
                  <a:lnTo>
                    <a:pt x="93" y="279"/>
                  </a:lnTo>
                  <a:lnTo>
                    <a:pt x="93" y="288"/>
                  </a:lnTo>
                  <a:lnTo>
                    <a:pt x="95" y="298"/>
                  </a:lnTo>
                  <a:lnTo>
                    <a:pt x="98" y="308"/>
                  </a:lnTo>
                  <a:lnTo>
                    <a:pt x="101" y="317"/>
                  </a:lnTo>
                  <a:lnTo>
                    <a:pt x="105" y="326"/>
                  </a:lnTo>
                  <a:lnTo>
                    <a:pt x="110" y="336"/>
                  </a:lnTo>
                  <a:lnTo>
                    <a:pt x="117" y="343"/>
                  </a:lnTo>
                  <a:lnTo>
                    <a:pt x="123" y="352"/>
                  </a:lnTo>
                  <a:lnTo>
                    <a:pt x="123" y="352"/>
                  </a:lnTo>
                  <a:lnTo>
                    <a:pt x="131" y="358"/>
                  </a:lnTo>
                  <a:lnTo>
                    <a:pt x="140" y="365"/>
                  </a:lnTo>
                  <a:lnTo>
                    <a:pt x="148" y="370"/>
                  </a:lnTo>
                  <a:lnTo>
                    <a:pt x="157" y="375"/>
                  </a:lnTo>
                  <a:lnTo>
                    <a:pt x="167" y="378"/>
                  </a:lnTo>
                  <a:lnTo>
                    <a:pt x="176" y="380"/>
                  </a:lnTo>
                  <a:lnTo>
                    <a:pt x="187" y="381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208" y="381"/>
                  </a:lnTo>
                  <a:lnTo>
                    <a:pt x="217" y="380"/>
                  </a:lnTo>
                  <a:lnTo>
                    <a:pt x="227" y="378"/>
                  </a:lnTo>
                  <a:lnTo>
                    <a:pt x="237" y="375"/>
                  </a:lnTo>
                  <a:lnTo>
                    <a:pt x="247" y="370"/>
                  </a:lnTo>
                  <a:lnTo>
                    <a:pt x="255" y="365"/>
                  </a:lnTo>
                  <a:lnTo>
                    <a:pt x="263" y="358"/>
                  </a:lnTo>
                  <a:lnTo>
                    <a:pt x="270" y="352"/>
                  </a:lnTo>
                  <a:lnTo>
                    <a:pt x="270" y="352"/>
                  </a:lnTo>
                  <a:lnTo>
                    <a:pt x="278" y="344"/>
                  </a:lnTo>
                  <a:lnTo>
                    <a:pt x="283" y="336"/>
                  </a:lnTo>
                  <a:lnTo>
                    <a:pt x="289" y="327"/>
                  </a:lnTo>
                  <a:lnTo>
                    <a:pt x="293" y="317"/>
                  </a:lnTo>
                  <a:lnTo>
                    <a:pt x="296" y="309"/>
                  </a:lnTo>
                  <a:lnTo>
                    <a:pt x="299" y="299"/>
                  </a:lnTo>
                  <a:lnTo>
                    <a:pt x="301" y="288"/>
                  </a:lnTo>
                  <a:lnTo>
                    <a:pt x="301" y="279"/>
                  </a:lnTo>
                  <a:lnTo>
                    <a:pt x="301" y="279"/>
                  </a:lnTo>
                  <a:lnTo>
                    <a:pt x="301" y="269"/>
                  </a:lnTo>
                  <a:lnTo>
                    <a:pt x="299" y="260"/>
                  </a:lnTo>
                  <a:lnTo>
                    <a:pt x="297" y="253"/>
                  </a:lnTo>
                  <a:lnTo>
                    <a:pt x="295" y="244"/>
                  </a:lnTo>
                  <a:lnTo>
                    <a:pt x="292" y="236"/>
                  </a:lnTo>
                  <a:lnTo>
                    <a:pt x="289" y="228"/>
                  </a:lnTo>
                  <a:lnTo>
                    <a:pt x="284" y="221"/>
                  </a:lnTo>
                  <a:lnTo>
                    <a:pt x="279" y="214"/>
                  </a:lnTo>
                  <a:lnTo>
                    <a:pt x="301" y="192"/>
                  </a:lnTo>
                  <a:lnTo>
                    <a:pt x="301" y="192"/>
                  </a:lnTo>
                  <a:lnTo>
                    <a:pt x="308" y="202"/>
                  </a:lnTo>
                  <a:lnTo>
                    <a:pt x="314" y="212"/>
                  </a:lnTo>
                  <a:lnTo>
                    <a:pt x="319" y="221"/>
                  </a:lnTo>
                  <a:lnTo>
                    <a:pt x="323" y="232"/>
                  </a:lnTo>
                  <a:lnTo>
                    <a:pt x="328" y="243"/>
                  </a:lnTo>
                  <a:lnTo>
                    <a:pt x="330" y="255"/>
                  </a:lnTo>
                  <a:lnTo>
                    <a:pt x="331" y="267"/>
                  </a:lnTo>
                  <a:lnTo>
                    <a:pt x="332" y="279"/>
                  </a:lnTo>
                  <a:lnTo>
                    <a:pt x="332" y="279"/>
                  </a:lnTo>
                  <a:lnTo>
                    <a:pt x="331" y="292"/>
                  </a:lnTo>
                  <a:lnTo>
                    <a:pt x="329" y="304"/>
                  </a:lnTo>
                  <a:lnTo>
                    <a:pt x="326" y="317"/>
                  </a:lnTo>
                  <a:lnTo>
                    <a:pt x="321" y="329"/>
                  </a:lnTo>
                  <a:lnTo>
                    <a:pt x="316" y="341"/>
                  </a:lnTo>
                  <a:lnTo>
                    <a:pt x="309" y="353"/>
                  </a:lnTo>
                  <a:lnTo>
                    <a:pt x="302" y="364"/>
                  </a:lnTo>
                  <a:lnTo>
                    <a:pt x="292" y="374"/>
                  </a:lnTo>
                  <a:lnTo>
                    <a:pt x="292" y="374"/>
                  </a:lnTo>
                  <a:lnTo>
                    <a:pt x="282" y="382"/>
                  </a:lnTo>
                  <a:lnTo>
                    <a:pt x="271" y="390"/>
                  </a:lnTo>
                  <a:lnTo>
                    <a:pt x="261" y="397"/>
                  </a:lnTo>
                  <a:lnTo>
                    <a:pt x="249" y="403"/>
                  </a:lnTo>
                  <a:lnTo>
                    <a:pt x="237" y="407"/>
                  </a:lnTo>
                  <a:lnTo>
                    <a:pt x="224" y="410"/>
                  </a:lnTo>
                  <a:lnTo>
                    <a:pt x="211" y="412"/>
                  </a:lnTo>
                  <a:lnTo>
                    <a:pt x="197" y="412"/>
                  </a:lnTo>
                  <a:lnTo>
                    <a:pt x="197" y="412"/>
                  </a:lnTo>
                  <a:lnTo>
                    <a:pt x="184" y="412"/>
                  </a:lnTo>
                  <a:lnTo>
                    <a:pt x="171" y="410"/>
                  </a:lnTo>
                  <a:lnTo>
                    <a:pt x="158" y="407"/>
                  </a:lnTo>
                  <a:lnTo>
                    <a:pt x="146" y="403"/>
                  </a:lnTo>
                  <a:lnTo>
                    <a:pt x="134" y="397"/>
                  </a:lnTo>
                  <a:lnTo>
                    <a:pt x="122" y="390"/>
                  </a:lnTo>
                  <a:lnTo>
                    <a:pt x="112" y="382"/>
                  </a:lnTo>
                  <a:lnTo>
                    <a:pt x="102" y="374"/>
                  </a:lnTo>
                  <a:lnTo>
                    <a:pt x="102" y="374"/>
                  </a:lnTo>
                  <a:lnTo>
                    <a:pt x="93" y="363"/>
                  </a:lnTo>
                  <a:lnTo>
                    <a:pt x="85" y="352"/>
                  </a:lnTo>
                  <a:lnTo>
                    <a:pt x="78" y="341"/>
                  </a:lnTo>
                  <a:lnTo>
                    <a:pt x="73" y="328"/>
                  </a:lnTo>
                  <a:lnTo>
                    <a:pt x="68" y="316"/>
                  </a:lnTo>
                  <a:lnTo>
                    <a:pt x="65" y="303"/>
                  </a:lnTo>
                  <a:lnTo>
                    <a:pt x="63" y="290"/>
                  </a:lnTo>
                  <a:lnTo>
                    <a:pt x="63" y="279"/>
                  </a:lnTo>
                  <a:lnTo>
                    <a:pt x="63" y="266"/>
                  </a:lnTo>
                  <a:lnTo>
                    <a:pt x="65" y="253"/>
                  </a:lnTo>
                  <a:lnTo>
                    <a:pt x="68" y="240"/>
                  </a:lnTo>
                  <a:lnTo>
                    <a:pt x="73" y="228"/>
                  </a:lnTo>
                  <a:lnTo>
                    <a:pt x="78" y="216"/>
                  </a:lnTo>
                  <a:lnTo>
                    <a:pt x="85" y="204"/>
                  </a:lnTo>
                  <a:lnTo>
                    <a:pt x="93" y="193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12" y="174"/>
                  </a:lnTo>
                  <a:lnTo>
                    <a:pt x="122" y="166"/>
                  </a:lnTo>
                  <a:lnTo>
                    <a:pt x="134" y="160"/>
                  </a:lnTo>
                  <a:lnTo>
                    <a:pt x="145" y="153"/>
                  </a:lnTo>
                  <a:lnTo>
                    <a:pt x="158" y="149"/>
                  </a:lnTo>
                  <a:lnTo>
                    <a:pt x="171" y="146"/>
                  </a:lnTo>
                  <a:lnTo>
                    <a:pt x="184" y="145"/>
                  </a:lnTo>
                  <a:lnTo>
                    <a:pt x="197" y="144"/>
                  </a:lnTo>
                  <a:lnTo>
                    <a:pt x="197" y="144"/>
                  </a:lnTo>
                  <a:lnTo>
                    <a:pt x="210" y="145"/>
                  </a:lnTo>
                  <a:lnTo>
                    <a:pt x="223" y="146"/>
                  </a:lnTo>
                  <a:lnTo>
                    <a:pt x="236" y="149"/>
                  </a:lnTo>
                  <a:lnTo>
                    <a:pt x="248" y="153"/>
                  </a:lnTo>
                  <a:lnTo>
                    <a:pt x="260" y="159"/>
                  </a:lnTo>
                  <a:lnTo>
                    <a:pt x="270" y="165"/>
                  </a:lnTo>
                  <a:lnTo>
                    <a:pt x="281" y="173"/>
                  </a:lnTo>
                  <a:lnTo>
                    <a:pt x="291" y="181"/>
                  </a:lnTo>
                  <a:lnTo>
                    <a:pt x="269" y="2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75542" y="2372274"/>
            <a:ext cx="769168" cy="769168"/>
            <a:chOff x="6375542" y="2372274"/>
            <a:chExt cx="769168" cy="769168"/>
          </a:xfrm>
        </p:grpSpPr>
        <p:sp>
          <p:nvSpPr>
            <p:cNvPr id="26" name="타원 33"/>
            <p:cNvSpPr/>
            <p:nvPr/>
          </p:nvSpPr>
          <p:spPr>
            <a:xfrm>
              <a:off x="6375542" y="2372274"/>
              <a:ext cx="769168" cy="769168"/>
            </a:xfrm>
            <a:prstGeom prst="ellipse">
              <a:avLst/>
            </a:prstGeom>
            <a:gradFill flip="none" rotWithShape="1">
              <a:gsLst>
                <a:gs pos="87000">
                  <a:srgbClr val="2A9995">
                    <a:alpha val="40000"/>
                  </a:srgbClr>
                </a:gs>
                <a:gs pos="0">
                  <a:srgbClr val="8EE0DC">
                    <a:alpha val="7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7" name="Group 52"/>
            <p:cNvGrpSpPr/>
            <p:nvPr/>
          </p:nvGrpSpPr>
          <p:grpSpPr>
            <a:xfrm>
              <a:off x="6578277" y="2538731"/>
              <a:ext cx="363699" cy="436255"/>
              <a:chOff x="4051300" y="3109913"/>
              <a:chExt cx="628650" cy="754063"/>
            </a:xfrm>
            <a:solidFill>
              <a:schemeClr val="bg1"/>
            </a:solidFill>
          </p:grpSpPr>
          <p:sp>
            <p:nvSpPr>
              <p:cNvPr id="28" name="Freeform 53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9" name="Freeform 54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202042" y="4843259"/>
            <a:ext cx="769168" cy="769168"/>
            <a:chOff x="4202042" y="4843259"/>
            <a:chExt cx="769168" cy="769168"/>
          </a:xfrm>
        </p:grpSpPr>
        <p:sp>
          <p:nvSpPr>
            <p:cNvPr id="31" name="타원 5"/>
            <p:cNvSpPr/>
            <p:nvPr/>
          </p:nvSpPr>
          <p:spPr>
            <a:xfrm>
              <a:off x="4202042" y="4843259"/>
              <a:ext cx="769168" cy="76916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Freeform 62"/>
            <p:cNvSpPr>
              <a:spLocks noEditPoints="1"/>
            </p:cNvSpPr>
            <p:nvPr/>
          </p:nvSpPr>
          <p:spPr bwMode="auto">
            <a:xfrm>
              <a:off x="4342783" y="5013390"/>
              <a:ext cx="487687" cy="428907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21860" y="4080912"/>
            <a:ext cx="769168" cy="769168"/>
            <a:chOff x="5821860" y="4080912"/>
            <a:chExt cx="769168" cy="769168"/>
          </a:xfrm>
        </p:grpSpPr>
        <p:sp>
          <p:nvSpPr>
            <p:cNvPr id="34" name="타원 7"/>
            <p:cNvSpPr/>
            <p:nvPr/>
          </p:nvSpPr>
          <p:spPr>
            <a:xfrm>
              <a:off x="5821860" y="4080912"/>
              <a:ext cx="769168" cy="769168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5" name="Group 79"/>
            <p:cNvGrpSpPr/>
            <p:nvPr/>
          </p:nvGrpSpPr>
          <p:grpSpPr>
            <a:xfrm>
              <a:off x="5991072" y="4261605"/>
              <a:ext cx="430744" cy="407783"/>
              <a:chOff x="2835275" y="3127375"/>
              <a:chExt cx="744538" cy="704850"/>
            </a:xfrm>
            <a:solidFill>
              <a:schemeClr val="bg1"/>
            </a:solidFill>
          </p:grpSpPr>
          <p:sp>
            <p:nvSpPr>
              <p:cNvPr id="36" name="Freeform 80"/>
              <p:cNvSpPr>
                <a:spLocks noEditPoints="1"/>
              </p:cNvSpPr>
              <p:nvPr/>
            </p:nvSpPr>
            <p:spPr bwMode="auto">
              <a:xfrm>
                <a:off x="2835275" y="3324225"/>
                <a:ext cx="504825" cy="508000"/>
              </a:xfrm>
              <a:custGeom>
                <a:avLst/>
                <a:gdLst>
                  <a:gd name="T0" fmla="*/ 284 w 318"/>
                  <a:gd name="T1" fmla="*/ 55 h 320"/>
                  <a:gd name="T2" fmla="*/ 253 w 318"/>
                  <a:gd name="T3" fmla="*/ 61 h 320"/>
                  <a:gd name="T4" fmla="*/ 195 w 318"/>
                  <a:gd name="T5" fmla="*/ 28 h 320"/>
                  <a:gd name="T6" fmla="*/ 185 w 318"/>
                  <a:gd name="T7" fmla="*/ 0 h 320"/>
                  <a:gd name="T8" fmla="*/ 125 w 318"/>
                  <a:gd name="T9" fmla="*/ 27 h 320"/>
                  <a:gd name="T10" fmla="*/ 55 w 318"/>
                  <a:gd name="T11" fmla="*/ 36 h 320"/>
                  <a:gd name="T12" fmla="*/ 57 w 318"/>
                  <a:gd name="T13" fmla="*/ 66 h 320"/>
                  <a:gd name="T14" fmla="*/ 25 w 318"/>
                  <a:gd name="T15" fmla="*/ 120 h 320"/>
                  <a:gd name="T16" fmla="*/ 0 w 318"/>
                  <a:gd name="T17" fmla="*/ 135 h 320"/>
                  <a:gd name="T18" fmla="*/ 20 w 318"/>
                  <a:gd name="T19" fmla="*/ 192 h 320"/>
                  <a:gd name="T20" fmla="*/ 35 w 318"/>
                  <a:gd name="T21" fmla="*/ 264 h 320"/>
                  <a:gd name="T22" fmla="*/ 64 w 318"/>
                  <a:gd name="T23" fmla="*/ 268 h 320"/>
                  <a:gd name="T24" fmla="*/ 116 w 318"/>
                  <a:gd name="T25" fmla="*/ 298 h 320"/>
                  <a:gd name="T26" fmla="*/ 135 w 318"/>
                  <a:gd name="T27" fmla="*/ 320 h 320"/>
                  <a:gd name="T28" fmla="*/ 192 w 318"/>
                  <a:gd name="T29" fmla="*/ 300 h 320"/>
                  <a:gd name="T30" fmla="*/ 263 w 318"/>
                  <a:gd name="T31" fmla="*/ 284 h 320"/>
                  <a:gd name="T32" fmla="*/ 264 w 318"/>
                  <a:gd name="T33" fmla="*/ 255 h 320"/>
                  <a:gd name="T34" fmla="*/ 294 w 318"/>
                  <a:gd name="T35" fmla="*/ 199 h 320"/>
                  <a:gd name="T36" fmla="*/ 318 w 318"/>
                  <a:gd name="T37" fmla="*/ 185 h 320"/>
                  <a:gd name="T38" fmla="*/ 293 w 318"/>
                  <a:gd name="T39" fmla="*/ 126 h 320"/>
                  <a:gd name="T40" fmla="*/ 304 w 318"/>
                  <a:gd name="T41" fmla="*/ 173 h 320"/>
                  <a:gd name="T42" fmla="*/ 283 w 318"/>
                  <a:gd name="T43" fmla="*/ 183 h 320"/>
                  <a:gd name="T44" fmla="*/ 294 w 318"/>
                  <a:gd name="T45" fmla="*/ 218 h 320"/>
                  <a:gd name="T46" fmla="*/ 257 w 318"/>
                  <a:gd name="T47" fmla="*/ 242 h 320"/>
                  <a:gd name="T48" fmla="*/ 244 w 318"/>
                  <a:gd name="T49" fmla="*/ 256 h 320"/>
                  <a:gd name="T50" fmla="*/ 220 w 318"/>
                  <a:gd name="T51" fmla="*/ 293 h 320"/>
                  <a:gd name="T52" fmla="*/ 204 w 318"/>
                  <a:gd name="T53" fmla="*/ 281 h 320"/>
                  <a:gd name="T54" fmla="*/ 180 w 318"/>
                  <a:gd name="T55" fmla="*/ 288 h 320"/>
                  <a:gd name="T56" fmla="*/ 142 w 318"/>
                  <a:gd name="T57" fmla="*/ 290 h 320"/>
                  <a:gd name="T58" fmla="*/ 127 w 318"/>
                  <a:gd name="T59" fmla="*/ 286 h 320"/>
                  <a:gd name="T60" fmla="*/ 101 w 318"/>
                  <a:gd name="T61" fmla="*/ 294 h 320"/>
                  <a:gd name="T62" fmla="*/ 77 w 318"/>
                  <a:gd name="T63" fmla="*/ 260 h 320"/>
                  <a:gd name="T64" fmla="*/ 61 w 318"/>
                  <a:gd name="T65" fmla="*/ 245 h 320"/>
                  <a:gd name="T66" fmla="*/ 27 w 318"/>
                  <a:gd name="T67" fmla="*/ 220 h 320"/>
                  <a:gd name="T68" fmla="*/ 38 w 318"/>
                  <a:gd name="T69" fmla="*/ 204 h 320"/>
                  <a:gd name="T70" fmla="*/ 32 w 318"/>
                  <a:gd name="T71" fmla="*/ 180 h 320"/>
                  <a:gd name="T72" fmla="*/ 33 w 318"/>
                  <a:gd name="T73" fmla="*/ 143 h 320"/>
                  <a:gd name="T74" fmla="*/ 37 w 318"/>
                  <a:gd name="T75" fmla="*/ 129 h 320"/>
                  <a:gd name="T76" fmla="*/ 25 w 318"/>
                  <a:gd name="T77" fmla="*/ 102 h 320"/>
                  <a:gd name="T78" fmla="*/ 65 w 318"/>
                  <a:gd name="T79" fmla="*/ 79 h 320"/>
                  <a:gd name="T80" fmla="*/ 80 w 318"/>
                  <a:gd name="T81" fmla="*/ 65 h 320"/>
                  <a:gd name="T82" fmla="*/ 114 w 318"/>
                  <a:gd name="T83" fmla="*/ 45 h 320"/>
                  <a:gd name="T84" fmla="*/ 133 w 318"/>
                  <a:gd name="T85" fmla="*/ 40 h 320"/>
                  <a:gd name="T86" fmla="*/ 173 w 318"/>
                  <a:gd name="T87" fmla="*/ 14 h 320"/>
                  <a:gd name="T88" fmla="*/ 182 w 318"/>
                  <a:gd name="T89" fmla="*/ 40 h 320"/>
                  <a:gd name="T90" fmla="*/ 218 w 318"/>
                  <a:gd name="T91" fmla="*/ 25 h 320"/>
                  <a:gd name="T92" fmla="*/ 240 w 318"/>
                  <a:gd name="T93" fmla="*/ 68 h 320"/>
                  <a:gd name="T94" fmla="*/ 253 w 318"/>
                  <a:gd name="T95" fmla="*/ 80 h 320"/>
                  <a:gd name="T96" fmla="*/ 274 w 318"/>
                  <a:gd name="T97" fmla="*/ 115 h 320"/>
                  <a:gd name="T98" fmla="*/ 281 w 318"/>
                  <a:gd name="T99" fmla="*/ 134 h 320"/>
                  <a:gd name="T100" fmla="*/ 304 w 318"/>
                  <a:gd name="T101" fmla="*/ 1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8" h="320">
                    <a:moveTo>
                      <a:pt x="290" y="119"/>
                    </a:moveTo>
                    <a:lnTo>
                      <a:pt x="310" y="102"/>
                    </a:lnTo>
                    <a:lnTo>
                      <a:pt x="284" y="55"/>
                    </a:lnTo>
                    <a:lnTo>
                      <a:pt x="257" y="64"/>
                    </a:lnTo>
                    <a:lnTo>
                      <a:pt x="257" y="64"/>
                    </a:lnTo>
                    <a:lnTo>
                      <a:pt x="253" y="61"/>
                    </a:lnTo>
                    <a:lnTo>
                      <a:pt x="260" y="34"/>
                    </a:lnTo>
                    <a:lnTo>
                      <a:pt x="215" y="8"/>
                    </a:lnTo>
                    <a:lnTo>
                      <a:pt x="195" y="28"/>
                    </a:lnTo>
                    <a:lnTo>
                      <a:pt x="195" y="28"/>
                    </a:lnTo>
                    <a:lnTo>
                      <a:pt x="190" y="27"/>
                    </a:lnTo>
                    <a:lnTo>
                      <a:pt x="185" y="0"/>
                    </a:lnTo>
                    <a:lnTo>
                      <a:pt x="131" y="0"/>
                    </a:lnTo>
                    <a:lnTo>
                      <a:pt x="125" y="27"/>
                    </a:lnTo>
                    <a:lnTo>
                      <a:pt x="125" y="27"/>
                    </a:lnTo>
                    <a:lnTo>
                      <a:pt x="119" y="29"/>
                    </a:lnTo>
                    <a:lnTo>
                      <a:pt x="101" y="9"/>
                    </a:lnTo>
                    <a:lnTo>
                      <a:pt x="55" y="36"/>
                    </a:lnTo>
                    <a:lnTo>
                      <a:pt x="62" y="61"/>
                    </a:lnTo>
                    <a:lnTo>
                      <a:pt x="62" y="61"/>
                    </a:lnTo>
                    <a:lnTo>
                      <a:pt x="57" y="66"/>
                    </a:lnTo>
                    <a:lnTo>
                      <a:pt x="33" y="58"/>
                    </a:lnTo>
                    <a:lnTo>
                      <a:pt x="7" y="105"/>
                    </a:lnTo>
                    <a:lnTo>
                      <a:pt x="25" y="120"/>
                    </a:lnTo>
                    <a:lnTo>
                      <a:pt x="25" y="120"/>
                    </a:lnTo>
                    <a:lnTo>
                      <a:pt x="21" y="131"/>
                    </a:lnTo>
                    <a:lnTo>
                      <a:pt x="0" y="135"/>
                    </a:lnTo>
                    <a:lnTo>
                      <a:pt x="0" y="188"/>
                    </a:lnTo>
                    <a:lnTo>
                      <a:pt x="20" y="192"/>
                    </a:lnTo>
                    <a:lnTo>
                      <a:pt x="20" y="192"/>
                    </a:lnTo>
                    <a:lnTo>
                      <a:pt x="24" y="205"/>
                    </a:lnTo>
                    <a:lnTo>
                      <a:pt x="8" y="218"/>
                    </a:lnTo>
                    <a:lnTo>
                      <a:pt x="35" y="264"/>
                    </a:lnTo>
                    <a:lnTo>
                      <a:pt x="54" y="258"/>
                    </a:lnTo>
                    <a:lnTo>
                      <a:pt x="54" y="258"/>
                    </a:lnTo>
                    <a:lnTo>
                      <a:pt x="64" y="268"/>
                    </a:lnTo>
                    <a:lnTo>
                      <a:pt x="58" y="285"/>
                    </a:lnTo>
                    <a:lnTo>
                      <a:pt x="104" y="312"/>
                    </a:lnTo>
                    <a:lnTo>
                      <a:pt x="116" y="298"/>
                    </a:lnTo>
                    <a:lnTo>
                      <a:pt x="116" y="298"/>
                    </a:lnTo>
                    <a:lnTo>
                      <a:pt x="131" y="301"/>
                    </a:lnTo>
                    <a:lnTo>
                      <a:pt x="135" y="320"/>
                    </a:lnTo>
                    <a:lnTo>
                      <a:pt x="188" y="320"/>
                    </a:lnTo>
                    <a:lnTo>
                      <a:pt x="192" y="300"/>
                    </a:lnTo>
                    <a:lnTo>
                      <a:pt x="192" y="300"/>
                    </a:lnTo>
                    <a:lnTo>
                      <a:pt x="205" y="296"/>
                    </a:lnTo>
                    <a:lnTo>
                      <a:pt x="218" y="310"/>
                    </a:lnTo>
                    <a:lnTo>
                      <a:pt x="263" y="284"/>
                    </a:lnTo>
                    <a:lnTo>
                      <a:pt x="257" y="264"/>
                    </a:lnTo>
                    <a:lnTo>
                      <a:pt x="257" y="264"/>
                    </a:lnTo>
                    <a:lnTo>
                      <a:pt x="264" y="255"/>
                    </a:lnTo>
                    <a:lnTo>
                      <a:pt x="285" y="261"/>
                    </a:lnTo>
                    <a:lnTo>
                      <a:pt x="312" y="215"/>
                    </a:lnTo>
                    <a:lnTo>
                      <a:pt x="294" y="199"/>
                    </a:lnTo>
                    <a:lnTo>
                      <a:pt x="294" y="199"/>
                    </a:lnTo>
                    <a:lnTo>
                      <a:pt x="296" y="190"/>
                    </a:lnTo>
                    <a:lnTo>
                      <a:pt x="318" y="185"/>
                    </a:lnTo>
                    <a:lnTo>
                      <a:pt x="318" y="132"/>
                    </a:lnTo>
                    <a:lnTo>
                      <a:pt x="293" y="126"/>
                    </a:lnTo>
                    <a:lnTo>
                      <a:pt x="293" y="126"/>
                    </a:lnTo>
                    <a:lnTo>
                      <a:pt x="290" y="119"/>
                    </a:lnTo>
                    <a:lnTo>
                      <a:pt x="290" y="119"/>
                    </a:lnTo>
                    <a:close/>
                    <a:moveTo>
                      <a:pt x="304" y="173"/>
                    </a:moveTo>
                    <a:lnTo>
                      <a:pt x="283" y="178"/>
                    </a:lnTo>
                    <a:lnTo>
                      <a:pt x="283" y="183"/>
                    </a:lnTo>
                    <a:lnTo>
                      <a:pt x="283" y="183"/>
                    </a:lnTo>
                    <a:lnTo>
                      <a:pt x="278" y="199"/>
                    </a:lnTo>
                    <a:lnTo>
                      <a:pt x="277" y="203"/>
                    </a:lnTo>
                    <a:lnTo>
                      <a:pt x="294" y="218"/>
                    </a:lnTo>
                    <a:lnTo>
                      <a:pt x="278" y="244"/>
                    </a:lnTo>
                    <a:lnTo>
                      <a:pt x="260" y="238"/>
                    </a:lnTo>
                    <a:lnTo>
                      <a:pt x="257" y="242"/>
                    </a:lnTo>
                    <a:lnTo>
                      <a:pt x="257" y="242"/>
                    </a:lnTo>
                    <a:lnTo>
                      <a:pt x="250" y="250"/>
                    </a:lnTo>
                    <a:lnTo>
                      <a:pt x="244" y="256"/>
                    </a:lnTo>
                    <a:lnTo>
                      <a:pt x="241" y="259"/>
                    </a:lnTo>
                    <a:lnTo>
                      <a:pt x="246" y="278"/>
                    </a:lnTo>
                    <a:lnTo>
                      <a:pt x="220" y="293"/>
                    </a:lnTo>
                    <a:lnTo>
                      <a:pt x="208" y="280"/>
                    </a:lnTo>
                    <a:lnTo>
                      <a:pt x="204" y="281"/>
                    </a:lnTo>
                    <a:lnTo>
                      <a:pt x="204" y="281"/>
                    </a:lnTo>
                    <a:lnTo>
                      <a:pt x="194" y="285"/>
                    </a:lnTo>
                    <a:lnTo>
                      <a:pt x="185" y="287"/>
                    </a:lnTo>
                    <a:lnTo>
                      <a:pt x="180" y="288"/>
                    </a:lnTo>
                    <a:lnTo>
                      <a:pt x="176" y="306"/>
                    </a:lnTo>
                    <a:lnTo>
                      <a:pt x="146" y="306"/>
                    </a:lnTo>
                    <a:lnTo>
                      <a:pt x="142" y="290"/>
                    </a:lnTo>
                    <a:lnTo>
                      <a:pt x="138" y="288"/>
                    </a:lnTo>
                    <a:lnTo>
                      <a:pt x="138" y="288"/>
                    </a:lnTo>
                    <a:lnTo>
                      <a:pt x="127" y="286"/>
                    </a:lnTo>
                    <a:lnTo>
                      <a:pt x="116" y="283"/>
                    </a:lnTo>
                    <a:lnTo>
                      <a:pt x="112" y="282"/>
                    </a:lnTo>
                    <a:lnTo>
                      <a:pt x="101" y="294"/>
                    </a:lnTo>
                    <a:lnTo>
                      <a:pt x="74" y="279"/>
                    </a:lnTo>
                    <a:lnTo>
                      <a:pt x="80" y="264"/>
                    </a:lnTo>
                    <a:lnTo>
                      <a:pt x="77" y="260"/>
                    </a:lnTo>
                    <a:lnTo>
                      <a:pt x="77" y="260"/>
                    </a:lnTo>
                    <a:lnTo>
                      <a:pt x="68" y="253"/>
                    </a:lnTo>
                    <a:lnTo>
                      <a:pt x="61" y="245"/>
                    </a:lnTo>
                    <a:lnTo>
                      <a:pt x="58" y="242"/>
                    </a:lnTo>
                    <a:lnTo>
                      <a:pt x="42" y="247"/>
                    </a:lnTo>
                    <a:lnTo>
                      <a:pt x="27" y="220"/>
                    </a:lnTo>
                    <a:lnTo>
                      <a:pt x="40" y="210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5" y="196"/>
                    </a:lnTo>
                    <a:lnTo>
                      <a:pt x="33" y="185"/>
                    </a:lnTo>
                    <a:lnTo>
                      <a:pt x="32" y="180"/>
                    </a:lnTo>
                    <a:lnTo>
                      <a:pt x="14" y="176"/>
                    </a:lnTo>
                    <a:lnTo>
                      <a:pt x="14" y="146"/>
                    </a:lnTo>
                    <a:lnTo>
                      <a:pt x="33" y="143"/>
                    </a:lnTo>
                    <a:lnTo>
                      <a:pt x="34" y="137"/>
                    </a:lnTo>
                    <a:lnTo>
                      <a:pt x="34" y="137"/>
                    </a:lnTo>
                    <a:lnTo>
                      <a:pt x="37" y="129"/>
                    </a:lnTo>
                    <a:lnTo>
                      <a:pt x="39" y="120"/>
                    </a:lnTo>
                    <a:lnTo>
                      <a:pt x="41" y="116"/>
                    </a:lnTo>
                    <a:lnTo>
                      <a:pt x="25" y="102"/>
                    </a:lnTo>
                    <a:lnTo>
                      <a:pt x="40" y="76"/>
                    </a:lnTo>
                    <a:lnTo>
                      <a:pt x="61" y="82"/>
                    </a:lnTo>
                    <a:lnTo>
                      <a:pt x="65" y="79"/>
                    </a:lnTo>
                    <a:lnTo>
                      <a:pt x="65" y="79"/>
                    </a:lnTo>
                    <a:lnTo>
                      <a:pt x="75" y="68"/>
                    </a:lnTo>
                    <a:lnTo>
                      <a:pt x="80" y="65"/>
                    </a:lnTo>
                    <a:lnTo>
                      <a:pt x="72" y="42"/>
                    </a:lnTo>
                    <a:lnTo>
                      <a:pt x="98" y="27"/>
                    </a:lnTo>
                    <a:lnTo>
                      <a:pt x="114" y="45"/>
                    </a:lnTo>
                    <a:lnTo>
                      <a:pt x="119" y="43"/>
                    </a:lnTo>
                    <a:lnTo>
                      <a:pt x="119" y="43"/>
                    </a:lnTo>
                    <a:lnTo>
                      <a:pt x="133" y="40"/>
                    </a:lnTo>
                    <a:lnTo>
                      <a:pt x="137" y="39"/>
                    </a:lnTo>
                    <a:lnTo>
                      <a:pt x="142" y="14"/>
                    </a:lnTo>
                    <a:lnTo>
                      <a:pt x="173" y="14"/>
                    </a:lnTo>
                    <a:lnTo>
                      <a:pt x="178" y="39"/>
                    </a:lnTo>
                    <a:lnTo>
                      <a:pt x="182" y="40"/>
                    </a:lnTo>
                    <a:lnTo>
                      <a:pt x="182" y="40"/>
                    </a:lnTo>
                    <a:lnTo>
                      <a:pt x="195" y="43"/>
                    </a:lnTo>
                    <a:lnTo>
                      <a:pt x="200" y="44"/>
                    </a:lnTo>
                    <a:lnTo>
                      <a:pt x="218" y="25"/>
                    </a:lnTo>
                    <a:lnTo>
                      <a:pt x="244" y="40"/>
                    </a:lnTo>
                    <a:lnTo>
                      <a:pt x="236" y="65"/>
                    </a:lnTo>
                    <a:lnTo>
                      <a:pt x="240" y="68"/>
                    </a:lnTo>
                    <a:lnTo>
                      <a:pt x="240" y="68"/>
                    </a:lnTo>
                    <a:lnTo>
                      <a:pt x="249" y="77"/>
                    </a:lnTo>
                    <a:lnTo>
                      <a:pt x="253" y="80"/>
                    </a:lnTo>
                    <a:lnTo>
                      <a:pt x="277" y="72"/>
                    </a:lnTo>
                    <a:lnTo>
                      <a:pt x="293" y="98"/>
                    </a:lnTo>
                    <a:lnTo>
                      <a:pt x="274" y="115"/>
                    </a:lnTo>
                    <a:lnTo>
                      <a:pt x="276" y="119"/>
                    </a:lnTo>
                    <a:lnTo>
                      <a:pt x="276" y="119"/>
                    </a:lnTo>
                    <a:lnTo>
                      <a:pt x="281" y="134"/>
                    </a:lnTo>
                    <a:lnTo>
                      <a:pt x="282" y="138"/>
                    </a:lnTo>
                    <a:lnTo>
                      <a:pt x="304" y="143"/>
                    </a:lnTo>
                    <a:lnTo>
                      <a:pt x="304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7" name="Freeform 81"/>
              <p:cNvSpPr>
                <a:spLocks noEditPoints="1"/>
              </p:cNvSpPr>
              <p:nvPr/>
            </p:nvSpPr>
            <p:spPr bwMode="auto">
              <a:xfrm>
                <a:off x="2963863" y="3462338"/>
                <a:ext cx="242888" cy="244475"/>
              </a:xfrm>
              <a:custGeom>
                <a:avLst/>
                <a:gdLst>
                  <a:gd name="T0" fmla="*/ 77 w 153"/>
                  <a:gd name="T1" fmla="*/ 0 h 154"/>
                  <a:gd name="T2" fmla="*/ 61 w 153"/>
                  <a:gd name="T3" fmla="*/ 2 h 154"/>
                  <a:gd name="T4" fmla="*/ 46 w 153"/>
                  <a:gd name="T5" fmla="*/ 6 h 154"/>
                  <a:gd name="T6" fmla="*/ 33 w 153"/>
                  <a:gd name="T7" fmla="*/ 14 h 154"/>
                  <a:gd name="T8" fmla="*/ 23 w 153"/>
                  <a:gd name="T9" fmla="*/ 22 h 154"/>
                  <a:gd name="T10" fmla="*/ 13 w 153"/>
                  <a:gd name="T11" fmla="*/ 34 h 154"/>
                  <a:gd name="T12" fmla="*/ 5 w 153"/>
                  <a:gd name="T13" fmla="*/ 47 h 154"/>
                  <a:gd name="T14" fmla="*/ 1 w 153"/>
                  <a:gd name="T15" fmla="*/ 61 h 154"/>
                  <a:gd name="T16" fmla="*/ 0 w 153"/>
                  <a:gd name="T17" fmla="*/ 77 h 154"/>
                  <a:gd name="T18" fmla="*/ 0 w 153"/>
                  <a:gd name="T19" fmla="*/ 85 h 154"/>
                  <a:gd name="T20" fmla="*/ 3 w 153"/>
                  <a:gd name="T21" fmla="*/ 100 h 154"/>
                  <a:gd name="T22" fmla="*/ 8 w 153"/>
                  <a:gd name="T23" fmla="*/ 114 h 154"/>
                  <a:gd name="T24" fmla="*/ 17 w 153"/>
                  <a:gd name="T25" fmla="*/ 126 h 154"/>
                  <a:gd name="T26" fmla="*/ 28 w 153"/>
                  <a:gd name="T27" fmla="*/ 137 h 154"/>
                  <a:gd name="T28" fmla="*/ 40 w 153"/>
                  <a:gd name="T29" fmla="*/ 144 h 154"/>
                  <a:gd name="T30" fmla="*/ 54 w 153"/>
                  <a:gd name="T31" fmla="*/ 151 h 154"/>
                  <a:gd name="T32" fmla="*/ 69 w 153"/>
                  <a:gd name="T33" fmla="*/ 154 h 154"/>
                  <a:gd name="T34" fmla="*/ 77 w 153"/>
                  <a:gd name="T35" fmla="*/ 154 h 154"/>
                  <a:gd name="T36" fmla="*/ 92 w 153"/>
                  <a:gd name="T37" fmla="*/ 153 h 154"/>
                  <a:gd name="T38" fmla="*/ 107 w 153"/>
                  <a:gd name="T39" fmla="*/ 147 h 154"/>
                  <a:gd name="T40" fmla="*/ 120 w 153"/>
                  <a:gd name="T41" fmla="*/ 141 h 154"/>
                  <a:gd name="T42" fmla="*/ 132 w 153"/>
                  <a:gd name="T43" fmla="*/ 131 h 154"/>
                  <a:gd name="T44" fmla="*/ 140 w 153"/>
                  <a:gd name="T45" fmla="*/ 120 h 154"/>
                  <a:gd name="T46" fmla="*/ 148 w 153"/>
                  <a:gd name="T47" fmla="*/ 106 h 154"/>
                  <a:gd name="T48" fmla="*/ 152 w 153"/>
                  <a:gd name="T49" fmla="*/ 92 h 154"/>
                  <a:gd name="T50" fmla="*/ 153 w 153"/>
                  <a:gd name="T51" fmla="*/ 77 h 154"/>
                  <a:gd name="T52" fmla="*/ 153 w 153"/>
                  <a:gd name="T53" fmla="*/ 69 h 154"/>
                  <a:gd name="T54" fmla="*/ 150 w 153"/>
                  <a:gd name="T55" fmla="*/ 55 h 154"/>
                  <a:gd name="T56" fmla="*/ 145 w 153"/>
                  <a:gd name="T57" fmla="*/ 41 h 154"/>
                  <a:gd name="T58" fmla="*/ 136 w 153"/>
                  <a:gd name="T59" fmla="*/ 28 h 154"/>
                  <a:gd name="T60" fmla="*/ 125 w 153"/>
                  <a:gd name="T61" fmla="*/ 18 h 154"/>
                  <a:gd name="T62" fmla="*/ 113 w 153"/>
                  <a:gd name="T63" fmla="*/ 9 h 154"/>
                  <a:gd name="T64" fmla="*/ 99 w 153"/>
                  <a:gd name="T65" fmla="*/ 4 h 154"/>
                  <a:gd name="T66" fmla="*/ 84 w 153"/>
                  <a:gd name="T67" fmla="*/ 1 h 154"/>
                  <a:gd name="T68" fmla="*/ 77 w 153"/>
                  <a:gd name="T69" fmla="*/ 0 h 154"/>
                  <a:gd name="T70" fmla="*/ 77 w 153"/>
                  <a:gd name="T71" fmla="*/ 140 h 154"/>
                  <a:gd name="T72" fmla="*/ 64 w 153"/>
                  <a:gd name="T73" fmla="*/ 139 h 154"/>
                  <a:gd name="T74" fmla="*/ 42 w 153"/>
                  <a:gd name="T75" fmla="*/ 129 h 154"/>
                  <a:gd name="T76" fmla="*/ 25 w 153"/>
                  <a:gd name="T77" fmla="*/ 112 h 154"/>
                  <a:gd name="T78" fmla="*/ 15 w 153"/>
                  <a:gd name="T79" fmla="*/ 89 h 154"/>
                  <a:gd name="T80" fmla="*/ 14 w 153"/>
                  <a:gd name="T81" fmla="*/ 77 h 154"/>
                  <a:gd name="T82" fmla="*/ 14 w 153"/>
                  <a:gd name="T83" fmla="*/ 71 h 154"/>
                  <a:gd name="T84" fmla="*/ 18 w 153"/>
                  <a:gd name="T85" fmla="*/ 52 h 154"/>
                  <a:gd name="T86" fmla="*/ 32 w 153"/>
                  <a:gd name="T87" fmla="*/ 33 h 154"/>
                  <a:gd name="T88" fmla="*/ 52 w 153"/>
                  <a:gd name="T89" fmla="*/ 19 h 154"/>
                  <a:gd name="T90" fmla="*/ 70 w 153"/>
                  <a:gd name="T91" fmla="*/ 15 h 154"/>
                  <a:gd name="T92" fmla="*/ 77 w 153"/>
                  <a:gd name="T93" fmla="*/ 14 h 154"/>
                  <a:gd name="T94" fmla="*/ 89 w 153"/>
                  <a:gd name="T95" fmla="*/ 16 h 154"/>
                  <a:gd name="T96" fmla="*/ 112 w 153"/>
                  <a:gd name="T97" fmla="*/ 24 h 154"/>
                  <a:gd name="T98" fmla="*/ 128 w 153"/>
                  <a:gd name="T99" fmla="*/ 42 h 154"/>
                  <a:gd name="T100" fmla="*/ 138 w 153"/>
                  <a:gd name="T101" fmla="*/ 64 h 154"/>
                  <a:gd name="T102" fmla="*/ 139 w 153"/>
                  <a:gd name="T103" fmla="*/ 77 h 154"/>
                  <a:gd name="T104" fmla="*/ 139 w 153"/>
                  <a:gd name="T105" fmla="*/ 84 h 154"/>
                  <a:gd name="T106" fmla="*/ 135 w 153"/>
                  <a:gd name="T107" fmla="*/ 101 h 154"/>
                  <a:gd name="T108" fmla="*/ 121 w 153"/>
                  <a:gd name="T109" fmla="*/ 122 h 154"/>
                  <a:gd name="T110" fmla="*/ 101 w 153"/>
                  <a:gd name="T111" fmla="*/ 135 h 154"/>
                  <a:gd name="T112" fmla="*/ 83 w 153"/>
                  <a:gd name="T113" fmla="*/ 140 h 154"/>
                  <a:gd name="T114" fmla="*/ 77 w 153"/>
                  <a:gd name="T115" fmla="*/ 14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3" h="154">
                    <a:moveTo>
                      <a:pt x="77" y="0"/>
                    </a:moveTo>
                    <a:lnTo>
                      <a:pt x="77" y="0"/>
                    </a:lnTo>
                    <a:lnTo>
                      <a:pt x="69" y="1"/>
                    </a:lnTo>
                    <a:lnTo>
                      <a:pt x="61" y="2"/>
                    </a:lnTo>
                    <a:lnTo>
                      <a:pt x="54" y="4"/>
                    </a:lnTo>
                    <a:lnTo>
                      <a:pt x="46" y="6"/>
                    </a:lnTo>
                    <a:lnTo>
                      <a:pt x="40" y="9"/>
                    </a:lnTo>
                    <a:lnTo>
                      <a:pt x="33" y="14"/>
                    </a:lnTo>
                    <a:lnTo>
                      <a:pt x="28" y="18"/>
                    </a:lnTo>
                    <a:lnTo>
                      <a:pt x="23" y="22"/>
                    </a:lnTo>
                    <a:lnTo>
                      <a:pt x="17" y="28"/>
                    </a:lnTo>
                    <a:lnTo>
                      <a:pt x="13" y="34"/>
                    </a:lnTo>
                    <a:lnTo>
                      <a:pt x="8" y="41"/>
                    </a:lnTo>
                    <a:lnTo>
                      <a:pt x="5" y="47"/>
                    </a:lnTo>
                    <a:lnTo>
                      <a:pt x="3" y="55"/>
                    </a:lnTo>
                    <a:lnTo>
                      <a:pt x="1" y="61"/>
                    </a:lnTo>
                    <a:lnTo>
                      <a:pt x="0" y="69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5"/>
                    </a:lnTo>
                    <a:lnTo>
                      <a:pt x="1" y="92"/>
                    </a:lnTo>
                    <a:lnTo>
                      <a:pt x="3" y="100"/>
                    </a:lnTo>
                    <a:lnTo>
                      <a:pt x="5" y="106"/>
                    </a:lnTo>
                    <a:lnTo>
                      <a:pt x="8" y="114"/>
                    </a:lnTo>
                    <a:lnTo>
                      <a:pt x="13" y="120"/>
                    </a:lnTo>
                    <a:lnTo>
                      <a:pt x="17" y="126"/>
                    </a:lnTo>
                    <a:lnTo>
                      <a:pt x="23" y="131"/>
                    </a:lnTo>
                    <a:lnTo>
                      <a:pt x="28" y="137"/>
                    </a:lnTo>
                    <a:lnTo>
                      <a:pt x="33" y="141"/>
                    </a:lnTo>
                    <a:lnTo>
                      <a:pt x="40" y="144"/>
                    </a:lnTo>
                    <a:lnTo>
                      <a:pt x="46" y="147"/>
                    </a:lnTo>
                    <a:lnTo>
                      <a:pt x="54" y="151"/>
                    </a:lnTo>
                    <a:lnTo>
                      <a:pt x="61" y="153"/>
                    </a:lnTo>
                    <a:lnTo>
                      <a:pt x="69" y="154"/>
                    </a:lnTo>
                    <a:lnTo>
                      <a:pt x="77" y="154"/>
                    </a:lnTo>
                    <a:lnTo>
                      <a:pt x="77" y="154"/>
                    </a:lnTo>
                    <a:lnTo>
                      <a:pt x="84" y="154"/>
                    </a:lnTo>
                    <a:lnTo>
                      <a:pt x="92" y="153"/>
                    </a:lnTo>
                    <a:lnTo>
                      <a:pt x="99" y="151"/>
                    </a:lnTo>
                    <a:lnTo>
                      <a:pt x="107" y="147"/>
                    </a:lnTo>
                    <a:lnTo>
                      <a:pt x="113" y="144"/>
                    </a:lnTo>
                    <a:lnTo>
                      <a:pt x="120" y="141"/>
                    </a:lnTo>
                    <a:lnTo>
                      <a:pt x="125" y="137"/>
                    </a:lnTo>
                    <a:lnTo>
                      <a:pt x="132" y="131"/>
                    </a:lnTo>
                    <a:lnTo>
                      <a:pt x="136" y="126"/>
                    </a:lnTo>
                    <a:lnTo>
                      <a:pt x="140" y="120"/>
                    </a:lnTo>
                    <a:lnTo>
                      <a:pt x="145" y="114"/>
                    </a:lnTo>
                    <a:lnTo>
                      <a:pt x="148" y="106"/>
                    </a:lnTo>
                    <a:lnTo>
                      <a:pt x="150" y="100"/>
                    </a:lnTo>
                    <a:lnTo>
                      <a:pt x="152" y="92"/>
                    </a:lnTo>
                    <a:lnTo>
                      <a:pt x="153" y="85"/>
                    </a:lnTo>
                    <a:lnTo>
                      <a:pt x="153" y="77"/>
                    </a:lnTo>
                    <a:lnTo>
                      <a:pt x="153" y="77"/>
                    </a:lnTo>
                    <a:lnTo>
                      <a:pt x="153" y="69"/>
                    </a:lnTo>
                    <a:lnTo>
                      <a:pt x="152" y="61"/>
                    </a:lnTo>
                    <a:lnTo>
                      <a:pt x="150" y="55"/>
                    </a:lnTo>
                    <a:lnTo>
                      <a:pt x="148" y="47"/>
                    </a:lnTo>
                    <a:lnTo>
                      <a:pt x="145" y="41"/>
                    </a:lnTo>
                    <a:lnTo>
                      <a:pt x="140" y="34"/>
                    </a:lnTo>
                    <a:lnTo>
                      <a:pt x="136" y="28"/>
                    </a:lnTo>
                    <a:lnTo>
                      <a:pt x="132" y="22"/>
                    </a:lnTo>
                    <a:lnTo>
                      <a:pt x="125" y="18"/>
                    </a:lnTo>
                    <a:lnTo>
                      <a:pt x="120" y="14"/>
                    </a:lnTo>
                    <a:lnTo>
                      <a:pt x="113" y="9"/>
                    </a:lnTo>
                    <a:lnTo>
                      <a:pt x="107" y="6"/>
                    </a:lnTo>
                    <a:lnTo>
                      <a:pt x="99" y="4"/>
                    </a:lnTo>
                    <a:lnTo>
                      <a:pt x="92" y="2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77" y="140"/>
                    </a:moveTo>
                    <a:lnTo>
                      <a:pt x="77" y="140"/>
                    </a:lnTo>
                    <a:lnTo>
                      <a:pt x="70" y="140"/>
                    </a:lnTo>
                    <a:lnTo>
                      <a:pt x="64" y="139"/>
                    </a:lnTo>
                    <a:lnTo>
                      <a:pt x="52" y="135"/>
                    </a:lnTo>
                    <a:lnTo>
                      <a:pt x="42" y="129"/>
                    </a:lnTo>
                    <a:lnTo>
                      <a:pt x="32" y="122"/>
                    </a:lnTo>
                    <a:lnTo>
                      <a:pt x="25" y="112"/>
                    </a:lnTo>
                    <a:lnTo>
                      <a:pt x="18" y="101"/>
                    </a:lnTo>
                    <a:lnTo>
                      <a:pt x="15" y="89"/>
                    </a:lnTo>
                    <a:lnTo>
                      <a:pt x="14" y="84"/>
                    </a:lnTo>
                    <a:lnTo>
                      <a:pt x="14" y="77"/>
                    </a:lnTo>
                    <a:lnTo>
                      <a:pt x="14" y="77"/>
                    </a:lnTo>
                    <a:lnTo>
                      <a:pt x="14" y="71"/>
                    </a:lnTo>
                    <a:lnTo>
                      <a:pt x="15" y="64"/>
                    </a:lnTo>
                    <a:lnTo>
                      <a:pt x="18" y="52"/>
                    </a:lnTo>
                    <a:lnTo>
                      <a:pt x="25" y="42"/>
                    </a:lnTo>
                    <a:lnTo>
                      <a:pt x="32" y="33"/>
                    </a:lnTo>
                    <a:lnTo>
                      <a:pt x="42" y="24"/>
                    </a:lnTo>
                    <a:lnTo>
                      <a:pt x="52" y="19"/>
                    </a:lnTo>
                    <a:lnTo>
                      <a:pt x="64" y="16"/>
                    </a:lnTo>
                    <a:lnTo>
                      <a:pt x="70" y="15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83" y="15"/>
                    </a:lnTo>
                    <a:lnTo>
                      <a:pt x="89" y="16"/>
                    </a:lnTo>
                    <a:lnTo>
                      <a:pt x="101" y="19"/>
                    </a:lnTo>
                    <a:lnTo>
                      <a:pt x="112" y="24"/>
                    </a:lnTo>
                    <a:lnTo>
                      <a:pt x="121" y="33"/>
                    </a:lnTo>
                    <a:lnTo>
                      <a:pt x="128" y="42"/>
                    </a:lnTo>
                    <a:lnTo>
                      <a:pt x="135" y="52"/>
                    </a:lnTo>
                    <a:lnTo>
                      <a:pt x="138" y="64"/>
                    </a:lnTo>
                    <a:lnTo>
                      <a:pt x="139" y="71"/>
                    </a:lnTo>
                    <a:lnTo>
                      <a:pt x="139" y="77"/>
                    </a:lnTo>
                    <a:lnTo>
                      <a:pt x="139" y="77"/>
                    </a:lnTo>
                    <a:lnTo>
                      <a:pt x="139" y="84"/>
                    </a:lnTo>
                    <a:lnTo>
                      <a:pt x="138" y="89"/>
                    </a:lnTo>
                    <a:lnTo>
                      <a:pt x="135" y="101"/>
                    </a:lnTo>
                    <a:lnTo>
                      <a:pt x="128" y="112"/>
                    </a:lnTo>
                    <a:lnTo>
                      <a:pt x="121" y="122"/>
                    </a:lnTo>
                    <a:lnTo>
                      <a:pt x="112" y="129"/>
                    </a:lnTo>
                    <a:lnTo>
                      <a:pt x="101" y="135"/>
                    </a:lnTo>
                    <a:lnTo>
                      <a:pt x="89" y="139"/>
                    </a:lnTo>
                    <a:lnTo>
                      <a:pt x="83" y="140"/>
                    </a:lnTo>
                    <a:lnTo>
                      <a:pt x="77" y="140"/>
                    </a:lnTo>
                    <a:lnTo>
                      <a:pt x="77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8" name="Freeform 82"/>
              <p:cNvSpPr>
                <a:spLocks noEditPoints="1"/>
              </p:cNvSpPr>
              <p:nvPr/>
            </p:nvSpPr>
            <p:spPr bwMode="auto">
              <a:xfrm>
                <a:off x="3238500" y="3127375"/>
                <a:ext cx="341313" cy="342900"/>
              </a:xfrm>
              <a:custGeom>
                <a:avLst/>
                <a:gdLst>
                  <a:gd name="T0" fmla="*/ 197 w 215"/>
                  <a:gd name="T1" fmla="*/ 83 h 216"/>
                  <a:gd name="T2" fmla="*/ 209 w 215"/>
                  <a:gd name="T3" fmla="*/ 70 h 216"/>
                  <a:gd name="T4" fmla="*/ 171 w 215"/>
                  <a:gd name="T5" fmla="*/ 42 h 216"/>
                  <a:gd name="T6" fmla="*/ 143 w 215"/>
                  <a:gd name="T7" fmla="*/ 4 h 216"/>
                  <a:gd name="T8" fmla="*/ 129 w 215"/>
                  <a:gd name="T9" fmla="*/ 18 h 216"/>
                  <a:gd name="T10" fmla="*/ 83 w 215"/>
                  <a:gd name="T11" fmla="*/ 18 h 216"/>
                  <a:gd name="T12" fmla="*/ 69 w 215"/>
                  <a:gd name="T13" fmla="*/ 5 h 216"/>
                  <a:gd name="T14" fmla="*/ 41 w 215"/>
                  <a:gd name="T15" fmla="*/ 41 h 216"/>
                  <a:gd name="T16" fmla="*/ 3 w 215"/>
                  <a:gd name="T17" fmla="*/ 71 h 216"/>
                  <a:gd name="T18" fmla="*/ 14 w 215"/>
                  <a:gd name="T19" fmla="*/ 86 h 216"/>
                  <a:gd name="T20" fmla="*/ 13 w 215"/>
                  <a:gd name="T21" fmla="*/ 132 h 216"/>
                  <a:gd name="T22" fmla="*/ 4 w 215"/>
                  <a:gd name="T23" fmla="*/ 146 h 216"/>
                  <a:gd name="T24" fmla="*/ 36 w 215"/>
                  <a:gd name="T25" fmla="*/ 175 h 216"/>
                  <a:gd name="T26" fmla="*/ 71 w 215"/>
                  <a:gd name="T27" fmla="*/ 212 h 216"/>
                  <a:gd name="T28" fmla="*/ 86 w 215"/>
                  <a:gd name="T29" fmla="*/ 203 h 216"/>
                  <a:gd name="T30" fmla="*/ 130 w 215"/>
                  <a:gd name="T31" fmla="*/ 202 h 216"/>
                  <a:gd name="T32" fmla="*/ 144 w 215"/>
                  <a:gd name="T33" fmla="*/ 211 h 216"/>
                  <a:gd name="T34" fmla="*/ 174 w 215"/>
                  <a:gd name="T35" fmla="*/ 177 h 216"/>
                  <a:gd name="T36" fmla="*/ 210 w 215"/>
                  <a:gd name="T37" fmla="*/ 144 h 216"/>
                  <a:gd name="T38" fmla="*/ 198 w 215"/>
                  <a:gd name="T39" fmla="*/ 130 h 216"/>
                  <a:gd name="T40" fmla="*/ 184 w 215"/>
                  <a:gd name="T41" fmla="*/ 161 h 216"/>
                  <a:gd name="T42" fmla="*/ 169 w 215"/>
                  <a:gd name="T43" fmla="*/ 161 h 216"/>
                  <a:gd name="T44" fmla="*/ 162 w 215"/>
                  <a:gd name="T45" fmla="*/ 185 h 216"/>
                  <a:gd name="T46" fmla="*/ 136 w 215"/>
                  <a:gd name="T47" fmla="*/ 186 h 216"/>
                  <a:gd name="T48" fmla="*/ 118 w 215"/>
                  <a:gd name="T49" fmla="*/ 191 h 216"/>
                  <a:gd name="T50" fmla="*/ 98 w 215"/>
                  <a:gd name="T51" fmla="*/ 191 h 216"/>
                  <a:gd name="T52" fmla="*/ 80 w 215"/>
                  <a:gd name="T53" fmla="*/ 187 h 216"/>
                  <a:gd name="T54" fmla="*/ 54 w 215"/>
                  <a:gd name="T55" fmla="*/ 186 h 216"/>
                  <a:gd name="T56" fmla="*/ 54 w 215"/>
                  <a:gd name="T57" fmla="*/ 173 h 216"/>
                  <a:gd name="T58" fmla="*/ 30 w 215"/>
                  <a:gd name="T59" fmla="*/ 162 h 216"/>
                  <a:gd name="T60" fmla="*/ 29 w 215"/>
                  <a:gd name="T61" fmla="*/ 137 h 216"/>
                  <a:gd name="T62" fmla="*/ 26 w 215"/>
                  <a:gd name="T63" fmla="*/ 120 h 216"/>
                  <a:gd name="T64" fmla="*/ 26 w 215"/>
                  <a:gd name="T65" fmla="*/ 98 h 216"/>
                  <a:gd name="T66" fmla="*/ 30 w 215"/>
                  <a:gd name="T67" fmla="*/ 83 h 216"/>
                  <a:gd name="T68" fmla="*/ 29 w 215"/>
                  <a:gd name="T69" fmla="*/ 55 h 216"/>
                  <a:gd name="T70" fmla="*/ 46 w 215"/>
                  <a:gd name="T71" fmla="*/ 56 h 216"/>
                  <a:gd name="T72" fmla="*/ 53 w 215"/>
                  <a:gd name="T73" fmla="*/ 31 h 216"/>
                  <a:gd name="T74" fmla="*/ 81 w 215"/>
                  <a:gd name="T75" fmla="*/ 33 h 216"/>
                  <a:gd name="T76" fmla="*/ 95 w 215"/>
                  <a:gd name="T77" fmla="*/ 30 h 216"/>
                  <a:gd name="T78" fmla="*/ 117 w 215"/>
                  <a:gd name="T79" fmla="*/ 30 h 216"/>
                  <a:gd name="T80" fmla="*/ 130 w 215"/>
                  <a:gd name="T81" fmla="*/ 33 h 216"/>
                  <a:gd name="T82" fmla="*/ 159 w 215"/>
                  <a:gd name="T83" fmla="*/ 30 h 216"/>
                  <a:gd name="T84" fmla="*/ 158 w 215"/>
                  <a:gd name="T85" fmla="*/ 49 h 216"/>
                  <a:gd name="T86" fmla="*/ 183 w 215"/>
                  <a:gd name="T87" fmla="*/ 53 h 216"/>
                  <a:gd name="T88" fmla="*/ 181 w 215"/>
                  <a:gd name="T89" fmla="*/ 82 h 216"/>
                  <a:gd name="T90" fmla="*/ 185 w 215"/>
                  <a:gd name="T91" fmla="*/ 95 h 216"/>
                  <a:gd name="T92" fmla="*/ 186 w 215"/>
                  <a:gd name="T93" fmla="*/ 118 h 216"/>
                  <a:gd name="T94" fmla="*/ 183 w 215"/>
                  <a:gd name="T95" fmla="*/ 13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5" h="216">
                    <a:moveTo>
                      <a:pt x="215" y="126"/>
                    </a:moveTo>
                    <a:lnTo>
                      <a:pt x="215" y="87"/>
                    </a:lnTo>
                    <a:lnTo>
                      <a:pt x="197" y="83"/>
                    </a:lnTo>
                    <a:lnTo>
                      <a:pt x="197" y="83"/>
                    </a:lnTo>
                    <a:lnTo>
                      <a:pt x="196" y="82"/>
                    </a:lnTo>
                    <a:lnTo>
                      <a:pt x="209" y="70"/>
                    </a:lnTo>
                    <a:lnTo>
                      <a:pt x="190" y="37"/>
                    </a:lnTo>
                    <a:lnTo>
                      <a:pt x="171" y="42"/>
                    </a:lnTo>
                    <a:lnTo>
                      <a:pt x="171" y="42"/>
                    </a:lnTo>
                    <a:lnTo>
                      <a:pt x="171" y="41"/>
                    </a:lnTo>
                    <a:lnTo>
                      <a:pt x="177" y="24"/>
                    </a:lnTo>
                    <a:lnTo>
                      <a:pt x="143" y="4"/>
                    </a:lnTo>
                    <a:lnTo>
                      <a:pt x="130" y="18"/>
                    </a:lnTo>
                    <a:lnTo>
                      <a:pt x="130" y="18"/>
                    </a:lnTo>
                    <a:lnTo>
                      <a:pt x="129" y="18"/>
                    </a:lnTo>
                    <a:lnTo>
                      <a:pt x="125" y="0"/>
                    </a:lnTo>
                    <a:lnTo>
                      <a:pt x="86" y="0"/>
                    </a:lnTo>
                    <a:lnTo>
                      <a:pt x="83" y="18"/>
                    </a:lnTo>
                    <a:lnTo>
                      <a:pt x="83" y="18"/>
                    </a:lnTo>
                    <a:lnTo>
                      <a:pt x="81" y="18"/>
                    </a:lnTo>
                    <a:lnTo>
                      <a:pt x="69" y="5"/>
                    </a:lnTo>
                    <a:lnTo>
                      <a:pt x="35" y="25"/>
                    </a:lnTo>
                    <a:lnTo>
                      <a:pt x="41" y="41"/>
                    </a:lnTo>
                    <a:lnTo>
                      <a:pt x="41" y="41"/>
                    </a:lnTo>
                    <a:lnTo>
                      <a:pt x="39" y="43"/>
                    </a:lnTo>
                    <a:lnTo>
                      <a:pt x="22" y="38"/>
                    </a:lnTo>
                    <a:lnTo>
                      <a:pt x="3" y="71"/>
                    </a:lnTo>
                    <a:lnTo>
                      <a:pt x="15" y="82"/>
                    </a:lnTo>
                    <a:lnTo>
                      <a:pt x="15" y="82"/>
                    </a:lnTo>
                    <a:lnTo>
                      <a:pt x="14" y="86"/>
                    </a:lnTo>
                    <a:lnTo>
                      <a:pt x="0" y="90"/>
                    </a:lnTo>
                    <a:lnTo>
                      <a:pt x="0" y="128"/>
                    </a:lnTo>
                    <a:lnTo>
                      <a:pt x="13" y="132"/>
                    </a:lnTo>
                    <a:lnTo>
                      <a:pt x="13" y="132"/>
                    </a:lnTo>
                    <a:lnTo>
                      <a:pt x="15" y="137"/>
                    </a:lnTo>
                    <a:lnTo>
                      <a:pt x="4" y="146"/>
                    </a:lnTo>
                    <a:lnTo>
                      <a:pt x="23" y="179"/>
                    </a:lnTo>
                    <a:lnTo>
                      <a:pt x="36" y="175"/>
                    </a:lnTo>
                    <a:lnTo>
                      <a:pt x="36" y="175"/>
                    </a:lnTo>
                    <a:lnTo>
                      <a:pt x="41" y="180"/>
                    </a:lnTo>
                    <a:lnTo>
                      <a:pt x="37" y="192"/>
                    </a:lnTo>
                    <a:lnTo>
                      <a:pt x="71" y="212"/>
                    </a:lnTo>
                    <a:lnTo>
                      <a:pt x="80" y="202"/>
                    </a:lnTo>
                    <a:lnTo>
                      <a:pt x="80" y="202"/>
                    </a:lnTo>
                    <a:lnTo>
                      <a:pt x="86" y="203"/>
                    </a:lnTo>
                    <a:lnTo>
                      <a:pt x="88" y="216"/>
                    </a:lnTo>
                    <a:lnTo>
                      <a:pt x="127" y="216"/>
                    </a:lnTo>
                    <a:lnTo>
                      <a:pt x="130" y="202"/>
                    </a:lnTo>
                    <a:lnTo>
                      <a:pt x="130" y="202"/>
                    </a:lnTo>
                    <a:lnTo>
                      <a:pt x="136" y="201"/>
                    </a:lnTo>
                    <a:lnTo>
                      <a:pt x="144" y="211"/>
                    </a:lnTo>
                    <a:lnTo>
                      <a:pt x="179" y="191"/>
                    </a:lnTo>
                    <a:lnTo>
                      <a:pt x="174" y="177"/>
                    </a:lnTo>
                    <a:lnTo>
                      <a:pt x="174" y="177"/>
                    </a:lnTo>
                    <a:lnTo>
                      <a:pt x="177" y="173"/>
                    </a:lnTo>
                    <a:lnTo>
                      <a:pt x="191" y="177"/>
                    </a:lnTo>
                    <a:lnTo>
                      <a:pt x="210" y="144"/>
                    </a:lnTo>
                    <a:lnTo>
                      <a:pt x="198" y="133"/>
                    </a:lnTo>
                    <a:lnTo>
                      <a:pt x="198" y="133"/>
                    </a:lnTo>
                    <a:lnTo>
                      <a:pt x="198" y="130"/>
                    </a:lnTo>
                    <a:lnTo>
                      <a:pt x="215" y="126"/>
                    </a:lnTo>
                    <a:close/>
                    <a:moveTo>
                      <a:pt x="193" y="147"/>
                    </a:moveTo>
                    <a:lnTo>
                      <a:pt x="184" y="161"/>
                    </a:lnTo>
                    <a:lnTo>
                      <a:pt x="172" y="157"/>
                    </a:lnTo>
                    <a:lnTo>
                      <a:pt x="169" y="161"/>
                    </a:lnTo>
                    <a:lnTo>
                      <a:pt x="169" y="161"/>
                    </a:lnTo>
                    <a:lnTo>
                      <a:pt x="161" y="169"/>
                    </a:lnTo>
                    <a:lnTo>
                      <a:pt x="157" y="173"/>
                    </a:lnTo>
                    <a:lnTo>
                      <a:pt x="162" y="185"/>
                    </a:lnTo>
                    <a:lnTo>
                      <a:pt x="148" y="192"/>
                    </a:lnTo>
                    <a:lnTo>
                      <a:pt x="140" y="184"/>
                    </a:lnTo>
                    <a:lnTo>
                      <a:pt x="136" y="186"/>
                    </a:lnTo>
                    <a:lnTo>
                      <a:pt x="136" y="186"/>
                    </a:lnTo>
                    <a:lnTo>
                      <a:pt x="123" y="190"/>
                    </a:lnTo>
                    <a:lnTo>
                      <a:pt x="118" y="191"/>
                    </a:lnTo>
                    <a:lnTo>
                      <a:pt x="116" y="202"/>
                    </a:lnTo>
                    <a:lnTo>
                      <a:pt x="100" y="202"/>
                    </a:lnTo>
                    <a:lnTo>
                      <a:pt x="98" y="191"/>
                    </a:lnTo>
                    <a:lnTo>
                      <a:pt x="93" y="190"/>
                    </a:lnTo>
                    <a:lnTo>
                      <a:pt x="93" y="190"/>
                    </a:lnTo>
                    <a:lnTo>
                      <a:pt x="80" y="187"/>
                    </a:lnTo>
                    <a:lnTo>
                      <a:pt x="75" y="186"/>
                    </a:lnTo>
                    <a:lnTo>
                      <a:pt x="68" y="193"/>
                    </a:lnTo>
                    <a:lnTo>
                      <a:pt x="54" y="186"/>
                    </a:lnTo>
                    <a:lnTo>
                      <a:pt x="57" y="176"/>
                    </a:lnTo>
                    <a:lnTo>
                      <a:pt x="54" y="173"/>
                    </a:lnTo>
                    <a:lnTo>
                      <a:pt x="54" y="173"/>
                    </a:lnTo>
                    <a:lnTo>
                      <a:pt x="44" y="163"/>
                    </a:lnTo>
                    <a:lnTo>
                      <a:pt x="41" y="159"/>
                    </a:lnTo>
                    <a:lnTo>
                      <a:pt x="30" y="162"/>
                    </a:lnTo>
                    <a:lnTo>
                      <a:pt x="22" y="149"/>
                    </a:lnTo>
                    <a:lnTo>
                      <a:pt x="31" y="141"/>
                    </a:lnTo>
                    <a:lnTo>
                      <a:pt x="29" y="137"/>
                    </a:lnTo>
                    <a:lnTo>
                      <a:pt x="29" y="137"/>
                    </a:lnTo>
                    <a:lnTo>
                      <a:pt x="27" y="124"/>
                    </a:lnTo>
                    <a:lnTo>
                      <a:pt x="26" y="120"/>
                    </a:lnTo>
                    <a:lnTo>
                      <a:pt x="14" y="117"/>
                    </a:lnTo>
                    <a:lnTo>
                      <a:pt x="14" y="100"/>
                    </a:lnTo>
                    <a:lnTo>
                      <a:pt x="26" y="98"/>
                    </a:lnTo>
                    <a:lnTo>
                      <a:pt x="27" y="94"/>
                    </a:lnTo>
                    <a:lnTo>
                      <a:pt x="27" y="94"/>
                    </a:lnTo>
                    <a:lnTo>
                      <a:pt x="30" y="83"/>
                    </a:lnTo>
                    <a:lnTo>
                      <a:pt x="32" y="78"/>
                    </a:lnTo>
                    <a:lnTo>
                      <a:pt x="21" y="69"/>
                    </a:lnTo>
                    <a:lnTo>
                      <a:pt x="29" y="55"/>
                    </a:lnTo>
                    <a:lnTo>
                      <a:pt x="43" y="5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54" y="49"/>
                    </a:lnTo>
                    <a:lnTo>
                      <a:pt x="57" y="46"/>
                    </a:lnTo>
                    <a:lnTo>
                      <a:pt x="53" y="31"/>
                    </a:lnTo>
                    <a:lnTo>
                      <a:pt x="67" y="24"/>
                    </a:lnTo>
                    <a:lnTo>
                      <a:pt x="76" y="34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89" y="31"/>
                    </a:lnTo>
                    <a:lnTo>
                      <a:pt x="95" y="30"/>
                    </a:lnTo>
                    <a:lnTo>
                      <a:pt x="98" y="14"/>
                    </a:lnTo>
                    <a:lnTo>
                      <a:pt x="114" y="14"/>
                    </a:lnTo>
                    <a:lnTo>
                      <a:pt x="117" y="30"/>
                    </a:lnTo>
                    <a:lnTo>
                      <a:pt x="122" y="31"/>
                    </a:lnTo>
                    <a:lnTo>
                      <a:pt x="122" y="31"/>
                    </a:lnTo>
                    <a:lnTo>
                      <a:pt x="130" y="33"/>
                    </a:lnTo>
                    <a:lnTo>
                      <a:pt x="135" y="34"/>
                    </a:lnTo>
                    <a:lnTo>
                      <a:pt x="145" y="23"/>
                    </a:lnTo>
                    <a:lnTo>
                      <a:pt x="159" y="30"/>
                    </a:lnTo>
                    <a:lnTo>
                      <a:pt x="154" y="46"/>
                    </a:lnTo>
                    <a:lnTo>
                      <a:pt x="158" y="49"/>
                    </a:lnTo>
                    <a:lnTo>
                      <a:pt x="158" y="49"/>
                    </a:lnTo>
                    <a:lnTo>
                      <a:pt x="165" y="55"/>
                    </a:lnTo>
                    <a:lnTo>
                      <a:pt x="167" y="58"/>
                    </a:lnTo>
                    <a:lnTo>
                      <a:pt x="183" y="53"/>
                    </a:lnTo>
                    <a:lnTo>
                      <a:pt x="192" y="67"/>
                    </a:lnTo>
                    <a:lnTo>
                      <a:pt x="180" y="78"/>
                    </a:lnTo>
                    <a:lnTo>
                      <a:pt x="181" y="82"/>
                    </a:lnTo>
                    <a:lnTo>
                      <a:pt x="181" y="82"/>
                    </a:lnTo>
                    <a:lnTo>
                      <a:pt x="184" y="91"/>
                    </a:lnTo>
                    <a:lnTo>
                      <a:pt x="185" y="95"/>
                    </a:lnTo>
                    <a:lnTo>
                      <a:pt x="201" y="98"/>
                    </a:lnTo>
                    <a:lnTo>
                      <a:pt x="201" y="114"/>
                    </a:lnTo>
                    <a:lnTo>
                      <a:pt x="186" y="118"/>
                    </a:lnTo>
                    <a:lnTo>
                      <a:pt x="185" y="123"/>
                    </a:lnTo>
                    <a:lnTo>
                      <a:pt x="185" y="123"/>
                    </a:lnTo>
                    <a:lnTo>
                      <a:pt x="183" y="133"/>
                    </a:lnTo>
                    <a:lnTo>
                      <a:pt x="182" y="137"/>
                    </a:lnTo>
                    <a:lnTo>
                      <a:pt x="193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9" name="Freeform 83"/>
              <p:cNvSpPr>
                <a:spLocks noEditPoints="1"/>
              </p:cNvSpPr>
              <p:nvPr/>
            </p:nvSpPr>
            <p:spPr bwMode="auto">
              <a:xfrm>
                <a:off x="3335338" y="3232150"/>
                <a:ext cx="142875" cy="141288"/>
              </a:xfrm>
              <a:custGeom>
                <a:avLst/>
                <a:gdLst>
                  <a:gd name="T0" fmla="*/ 44 w 90"/>
                  <a:gd name="T1" fmla="*/ 0 h 89"/>
                  <a:gd name="T2" fmla="*/ 27 w 90"/>
                  <a:gd name="T3" fmla="*/ 3 h 89"/>
                  <a:gd name="T4" fmla="*/ 13 w 90"/>
                  <a:gd name="T5" fmla="*/ 13 h 89"/>
                  <a:gd name="T6" fmla="*/ 3 w 90"/>
                  <a:gd name="T7" fmla="*/ 27 h 89"/>
                  <a:gd name="T8" fmla="*/ 0 w 90"/>
                  <a:gd name="T9" fmla="*/ 44 h 89"/>
                  <a:gd name="T10" fmla="*/ 1 w 90"/>
                  <a:gd name="T11" fmla="*/ 54 h 89"/>
                  <a:gd name="T12" fmla="*/ 8 w 90"/>
                  <a:gd name="T13" fmla="*/ 70 h 89"/>
                  <a:gd name="T14" fmla="*/ 20 w 90"/>
                  <a:gd name="T15" fmla="*/ 82 h 89"/>
                  <a:gd name="T16" fmla="*/ 36 w 90"/>
                  <a:gd name="T17" fmla="*/ 88 h 89"/>
                  <a:gd name="T18" fmla="*/ 44 w 90"/>
                  <a:gd name="T19" fmla="*/ 89 h 89"/>
                  <a:gd name="T20" fmla="*/ 62 w 90"/>
                  <a:gd name="T21" fmla="*/ 86 h 89"/>
                  <a:gd name="T22" fmla="*/ 77 w 90"/>
                  <a:gd name="T23" fmla="*/ 76 h 89"/>
                  <a:gd name="T24" fmla="*/ 86 w 90"/>
                  <a:gd name="T25" fmla="*/ 62 h 89"/>
                  <a:gd name="T26" fmla="*/ 90 w 90"/>
                  <a:gd name="T27" fmla="*/ 44 h 89"/>
                  <a:gd name="T28" fmla="*/ 89 w 90"/>
                  <a:gd name="T29" fmla="*/ 35 h 89"/>
                  <a:gd name="T30" fmla="*/ 82 w 90"/>
                  <a:gd name="T31" fmla="*/ 19 h 89"/>
                  <a:gd name="T32" fmla="*/ 69 w 90"/>
                  <a:gd name="T33" fmla="*/ 7 h 89"/>
                  <a:gd name="T34" fmla="*/ 54 w 90"/>
                  <a:gd name="T35" fmla="*/ 1 h 89"/>
                  <a:gd name="T36" fmla="*/ 44 w 90"/>
                  <a:gd name="T37" fmla="*/ 0 h 89"/>
                  <a:gd name="T38" fmla="*/ 44 w 90"/>
                  <a:gd name="T39" fmla="*/ 75 h 89"/>
                  <a:gd name="T40" fmla="*/ 33 w 90"/>
                  <a:gd name="T41" fmla="*/ 73 h 89"/>
                  <a:gd name="T42" fmla="*/ 23 w 90"/>
                  <a:gd name="T43" fmla="*/ 66 h 89"/>
                  <a:gd name="T44" fmla="*/ 16 w 90"/>
                  <a:gd name="T45" fmla="*/ 56 h 89"/>
                  <a:gd name="T46" fmla="*/ 14 w 90"/>
                  <a:gd name="T47" fmla="*/ 44 h 89"/>
                  <a:gd name="T48" fmla="*/ 14 w 90"/>
                  <a:gd name="T49" fmla="*/ 39 h 89"/>
                  <a:gd name="T50" fmla="*/ 20 w 90"/>
                  <a:gd name="T51" fmla="*/ 28 h 89"/>
                  <a:gd name="T52" fmla="*/ 27 w 90"/>
                  <a:gd name="T53" fmla="*/ 19 h 89"/>
                  <a:gd name="T54" fmla="*/ 39 w 90"/>
                  <a:gd name="T55" fmla="*/ 15 h 89"/>
                  <a:gd name="T56" fmla="*/ 44 w 90"/>
                  <a:gd name="T57" fmla="*/ 14 h 89"/>
                  <a:gd name="T58" fmla="*/ 56 w 90"/>
                  <a:gd name="T59" fmla="*/ 16 h 89"/>
                  <a:gd name="T60" fmla="*/ 66 w 90"/>
                  <a:gd name="T61" fmla="*/ 22 h 89"/>
                  <a:gd name="T62" fmla="*/ 73 w 90"/>
                  <a:gd name="T63" fmla="*/ 32 h 89"/>
                  <a:gd name="T64" fmla="*/ 76 w 90"/>
                  <a:gd name="T65" fmla="*/ 44 h 89"/>
                  <a:gd name="T66" fmla="*/ 75 w 90"/>
                  <a:gd name="T67" fmla="*/ 51 h 89"/>
                  <a:gd name="T68" fmla="*/ 70 w 90"/>
                  <a:gd name="T69" fmla="*/ 61 h 89"/>
                  <a:gd name="T70" fmla="*/ 62 w 90"/>
                  <a:gd name="T71" fmla="*/ 70 h 89"/>
                  <a:gd name="T72" fmla="*/ 51 w 90"/>
                  <a:gd name="T73" fmla="*/ 74 h 89"/>
                  <a:gd name="T74" fmla="*/ 44 w 90"/>
                  <a:gd name="T7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89">
                    <a:moveTo>
                      <a:pt x="44" y="0"/>
                    </a:moveTo>
                    <a:lnTo>
                      <a:pt x="44" y="0"/>
                    </a:lnTo>
                    <a:lnTo>
                      <a:pt x="36" y="1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8" y="19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8" y="70"/>
                    </a:lnTo>
                    <a:lnTo>
                      <a:pt x="13" y="76"/>
                    </a:lnTo>
                    <a:lnTo>
                      <a:pt x="20" y="82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44" y="89"/>
                    </a:lnTo>
                    <a:lnTo>
                      <a:pt x="44" y="89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9" y="82"/>
                    </a:lnTo>
                    <a:lnTo>
                      <a:pt x="77" y="76"/>
                    </a:lnTo>
                    <a:lnTo>
                      <a:pt x="82" y="70"/>
                    </a:lnTo>
                    <a:lnTo>
                      <a:pt x="86" y="62"/>
                    </a:lnTo>
                    <a:lnTo>
                      <a:pt x="89" y="54"/>
                    </a:lnTo>
                    <a:lnTo>
                      <a:pt x="90" y="44"/>
                    </a:lnTo>
                    <a:lnTo>
                      <a:pt x="90" y="44"/>
                    </a:lnTo>
                    <a:lnTo>
                      <a:pt x="89" y="35"/>
                    </a:lnTo>
                    <a:lnTo>
                      <a:pt x="86" y="27"/>
                    </a:lnTo>
                    <a:lnTo>
                      <a:pt x="82" y="19"/>
                    </a:lnTo>
                    <a:lnTo>
                      <a:pt x="77" y="13"/>
                    </a:lnTo>
                    <a:lnTo>
                      <a:pt x="69" y="7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  <a:moveTo>
                      <a:pt x="44" y="75"/>
                    </a:moveTo>
                    <a:lnTo>
                      <a:pt x="44" y="75"/>
                    </a:lnTo>
                    <a:lnTo>
                      <a:pt x="39" y="74"/>
                    </a:lnTo>
                    <a:lnTo>
                      <a:pt x="33" y="73"/>
                    </a:lnTo>
                    <a:lnTo>
                      <a:pt x="27" y="70"/>
                    </a:lnTo>
                    <a:lnTo>
                      <a:pt x="23" y="66"/>
                    </a:lnTo>
                    <a:lnTo>
                      <a:pt x="20" y="61"/>
                    </a:lnTo>
                    <a:lnTo>
                      <a:pt x="16" y="56"/>
                    </a:lnTo>
                    <a:lnTo>
                      <a:pt x="14" y="51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4" y="39"/>
                    </a:lnTo>
                    <a:lnTo>
                      <a:pt x="16" y="32"/>
                    </a:lnTo>
                    <a:lnTo>
                      <a:pt x="20" y="28"/>
                    </a:lnTo>
                    <a:lnTo>
                      <a:pt x="23" y="22"/>
                    </a:lnTo>
                    <a:lnTo>
                      <a:pt x="27" y="19"/>
                    </a:lnTo>
                    <a:lnTo>
                      <a:pt x="33" y="16"/>
                    </a:lnTo>
                    <a:lnTo>
                      <a:pt x="39" y="15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51" y="15"/>
                    </a:lnTo>
                    <a:lnTo>
                      <a:pt x="56" y="16"/>
                    </a:lnTo>
                    <a:lnTo>
                      <a:pt x="62" y="19"/>
                    </a:lnTo>
                    <a:lnTo>
                      <a:pt x="66" y="22"/>
                    </a:lnTo>
                    <a:lnTo>
                      <a:pt x="70" y="28"/>
                    </a:lnTo>
                    <a:lnTo>
                      <a:pt x="73" y="32"/>
                    </a:lnTo>
                    <a:lnTo>
                      <a:pt x="75" y="39"/>
                    </a:lnTo>
                    <a:lnTo>
                      <a:pt x="76" y="44"/>
                    </a:lnTo>
                    <a:lnTo>
                      <a:pt x="76" y="44"/>
                    </a:lnTo>
                    <a:lnTo>
                      <a:pt x="75" y="51"/>
                    </a:lnTo>
                    <a:lnTo>
                      <a:pt x="73" y="56"/>
                    </a:lnTo>
                    <a:lnTo>
                      <a:pt x="70" y="61"/>
                    </a:lnTo>
                    <a:lnTo>
                      <a:pt x="66" y="66"/>
                    </a:lnTo>
                    <a:lnTo>
                      <a:pt x="62" y="70"/>
                    </a:lnTo>
                    <a:lnTo>
                      <a:pt x="56" y="73"/>
                    </a:lnTo>
                    <a:lnTo>
                      <a:pt x="51" y="74"/>
                    </a:lnTo>
                    <a:lnTo>
                      <a:pt x="44" y="75"/>
                    </a:lnTo>
                    <a:lnTo>
                      <a:pt x="4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0" name="Freeform 84"/>
              <p:cNvSpPr>
                <a:spLocks noEditPoints="1"/>
              </p:cNvSpPr>
              <p:nvPr/>
            </p:nvSpPr>
            <p:spPr bwMode="auto">
              <a:xfrm>
                <a:off x="3352800" y="3486150"/>
                <a:ext cx="200025" cy="201613"/>
              </a:xfrm>
              <a:custGeom>
                <a:avLst/>
                <a:gdLst>
                  <a:gd name="T0" fmla="*/ 111 w 126"/>
                  <a:gd name="T1" fmla="*/ 45 h 127"/>
                  <a:gd name="T2" fmla="*/ 117 w 126"/>
                  <a:gd name="T3" fmla="*/ 27 h 127"/>
                  <a:gd name="T4" fmla="*/ 93 w 126"/>
                  <a:gd name="T5" fmla="*/ 10 h 127"/>
                  <a:gd name="T6" fmla="*/ 82 w 126"/>
                  <a:gd name="T7" fmla="*/ 5 h 127"/>
                  <a:gd name="T8" fmla="*/ 53 w 126"/>
                  <a:gd name="T9" fmla="*/ 0 h 127"/>
                  <a:gd name="T10" fmla="*/ 44 w 126"/>
                  <a:gd name="T11" fmla="*/ 15 h 127"/>
                  <a:gd name="T12" fmla="*/ 27 w 126"/>
                  <a:gd name="T13" fmla="*/ 10 h 127"/>
                  <a:gd name="T14" fmla="*/ 11 w 126"/>
                  <a:gd name="T15" fmla="*/ 34 h 127"/>
                  <a:gd name="T16" fmla="*/ 5 w 126"/>
                  <a:gd name="T17" fmla="*/ 45 h 127"/>
                  <a:gd name="T18" fmla="*/ 0 w 126"/>
                  <a:gd name="T19" fmla="*/ 73 h 127"/>
                  <a:gd name="T20" fmla="*/ 15 w 126"/>
                  <a:gd name="T21" fmla="*/ 82 h 127"/>
                  <a:gd name="T22" fmla="*/ 10 w 126"/>
                  <a:gd name="T23" fmla="*/ 100 h 127"/>
                  <a:gd name="T24" fmla="*/ 33 w 126"/>
                  <a:gd name="T25" fmla="*/ 116 h 127"/>
                  <a:gd name="T26" fmla="*/ 44 w 126"/>
                  <a:gd name="T27" fmla="*/ 122 h 127"/>
                  <a:gd name="T28" fmla="*/ 72 w 126"/>
                  <a:gd name="T29" fmla="*/ 127 h 127"/>
                  <a:gd name="T30" fmla="*/ 82 w 126"/>
                  <a:gd name="T31" fmla="*/ 112 h 127"/>
                  <a:gd name="T32" fmla="*/ 99 w 126"/>
                  <a:gd name="T33" fmla="*/ 116 h 127"/>
                  <a:gd name="T34" fmla="*/ 116 w 126"/>
                  <a:gd name="T35" fmla="*/ 93 h 127"/>
                  <a:gd name="T36" fmla="*/ 121 w 126"/>
                  <a:gd name="T37" fmla="*/ 82 h 127"/>
                  <a:gd name="T38" fmla="*/ 126 w 126"/>
                  <a:gd name="T39" fmla="*/ 54 h 127"/>
                  <a:gd name="T40" fmla="*/ 98 w 126"/>
                  <a:gd name="T41" fmla="*/ 73 h 127"/>
                  <a:gd name="T42" fmla="*/ 100 w 126"/>
                  <a:gd name="T43" fmla="*/ 96 h 127"/>
                  <a:gd name="T44" fmla="*/ 81 w 126"/>
                  <a:gd name="T45" fmla="*/ 95 h 127"/>
                  <a:gd name="T46" fmla="*/ 67 w 126"/>
                  <a:gd name="T47" fmla="*/ 113 h 127"/>
                  <a:gd name="T48" fmla="*/ 54 w 126"/>
                  <a:gd name="T49" fmla="*/ 98 h 127"/>
                  <a:gd name="T50" fmla="*/ 31 w 126"/>
                  <a:gd name="T51" fmla="*/ 101 h 127"/>
                  <a:gd name="T52" fmla="*/ 32 w 126"/>
                  <a:gd name="T53" fmla="*/ 82 h 127"/>
                  <a:gd name="T54" fmla="*/ 14 w 126"/>
                  <a:gd name="T55" fmla="*/ 68 h 127"/>
                  <a:gd name="T56" fmla="*/ 28 w 126"/>
                  <a:gd name="T57" fmla="*/ 54 h 127"/>
                  <a:gd name="T58" fmla="*/ 26 w 126"/>
                  <a:gd name="T59" fmla="*/ 31 h 127"/>
                  <a:gd name="T60" fmla="*/ 45 w 126"/>
                  <a:gd name="T61" fmla="*/ 32 h 127"/>
                  <a:gd name="T62" fmla="*/ 59 w 126"/>
                  <a:gd name="T63" fmla="*/ 14 h 127"/>
                  <a:gd name="T64" fmla="*/ 72 w 126"/>
                  <a:gd name="T65" fmla="*/ 29 h 127"/>
                  <a:gd name="T66" fmla="*/ 95 w 126"/>
                  <a:gd name="T67" fmla="*/ 26 h 127"/>
                  <a:gd name="T68" fmla="*/ 94 w 126"/>
                  <a:gd name="T69" fmla="*/ 45 h 127"/>
                  <a:gd name="T70" fmla="*/ 112 w 126"/>
                  <a:gd name="T71" fmla="*/ 59 h 127"/>
                  <a:gd name="T72" fmla="*/ 98 w 126"/>
                  <a:gd name="T73" fmla="*/ 7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27">
                    <a:moveTo>
                      <a:pt x="121" y="47"/>
                    </a:moveTo>
                    <a:lnTo>
                      <a:pt x="111" y="45"/>
                    </a:lnTo>
                    <a:lnTo>
                      <a:pt x="117" y="35"/>
                    </a:lnTo>
                    <a:lnTo>
                      <a:pt x="117" y="27"/>
                    </a:lnTo>
                    <a:lnTo>
                      <a:pt x="102" y="12"/>
                    </a:lnTo>
                    <a:lnTo>
                      <a:pt x="93" y="10"/>
                    </a:lnTo>
                    <a:lnTo>
                      <a:pt x="84" y="16"/>
                    </a:lnTo>
                    <a:lnTo>
                      <a:pt x="82" y="5"/>
                    </a:lnTo>
                    <a:lnTo>
                      <a:pt x="75" y="0"/>
                    </a:lnTo>
                    <a:lnTo>
                      <a:pt x="53" y="0"/>
                    </a:lnTo>
                    <a:lnTo>
                      <a:pt x="46" y="5"/>
                    </a:lnTo>
                    <a:lnTo>
                      <a:pt x="44" y="15"/>
                    </a:lnTo>
                    <a:lnTo>
                      <a:pt x="36" y="9"/>
                    </a:lnTo>
                    <a:lnTo>
                      <a:pt x="27" y="10"/>
                    </a:lnTo>
                    <a:lnTo>
                      <a:pt x="12" y="26"/>
                    </a:lnTo>
                    <a:lnTo>
                      <a:pt x="11" y="34"/>
                    </a:lnTo>
                    <a:lnTo>
                      <a:pt x="15" y="43"/>
                    </a:lnTo>
                    <a:lnTo>
                      <a:pt x="5" y="45"/>
                    </a:lnTo>
                    <a:lnTo>
                      <a:pt x="0" y="51"/>
                    </a:lnTo>
                    <a:lnTo>
                      <a:pt x="0" y="73"/>
                    </a:lnTo>
                    <a:lnTo>
                      <a:pt x="5" y="80"/>
                    </a:lnTo>
                    <a:lnTo>
                      <a:pt x="15" y="82"/>
                    </a:lnTo>
                    <a:lnTo>
                      <a:pt x="9" y="91"/>
                    </a:lnTo>
                    <a:lnTo>
                      <a:pt x="10" y="100"/>
                    </a:lnTo>
                    <a:lnTo>
                      <a:pt x="25" y="115"/>
                    </a:lnTo>
                    <a:lnTo>
                      <a:pt x="33" y="116"/>
                    </a:lnTo>
                    <a:lnTo>
                      <a:pt x="42" y="111"/>
                    </a:lnTo>
                    <a:lnTo>
                      <a:pt x="44" y="122"/>
                    </a:lnTo>
                    <a:lnTo>
                      <a:pt x="52" y="127"/>
                    </a:lnTo>
                    <a:lnTo>
                      <a:pt x="72" y="127"/>
                    </a:lnTo>
                    <a:lnTo>
                      <a:pt x="80" y="122"/>
                    </a:lnTo>
                    <a:lnTo>
                      <a:pt x="82" y="112"/>
                    </a:lnTo>
                    <a:lnTo>
                      <a:pt x="91" y="117"/>
                    </a:lnTo>
                    <a:lnTo>
                      <a:pt x="99" y="116"/>
                    </a:lnTo>
                    <a:lnTo>
                      <a:pt x="114" y="101"/>
                    </a:lnTo>
                    <a:lnTo>
                      <a:pt x="116" y="93"/>
                    </a:lnTo>
                    <a:lnTo>
                      <a:pt x="111" y="84"/>
                    </a:lnTo>
                    <a:lnTo>
                      <a:pt x="121" y="82"/>
                    </a:lnTo>
                    <a:lnTo>
                      <a:pt x="126" y="75"/>
                    </a:lnTo>
                    <a:lnTo>
                      <a:pt x="126" y="54"/>
                    </a:lnTo>
                    <a:lnTo>
                      <a:pt x="121" y="47"/>
                    </a:lnTo>
                    <a:close/>
                    <a:moveTo>
                      <a:pt x="98" y="73"/>
                    </a:moveTo>
                    <a:lnTo>
                      <a:pt x="94" y="84"/>
                    </a:lnTo>
                    <a:lnTo>
                      <a:pt x="100" y="96"/>
                    </a:lnTo>
                    <a:lnTo>
                      <a:pt x="94" y="102"/>
                    </a:lnTo>
                    <a:lnTo>
                      <a:pt x="81" y="95"/>
                    </a:lnTo>
                    <a:lnTo>
                      <a:pt x="70" y="99"/>
                    </a:lnTo>
                    <a:lnTo>
                      <a:pt x="67" y="113"/>
                    </a:lnTo>
                    <a:lnTo>
                      <a:pt x="57" y="113"/>
                    </a:lnTo>
                    <a:lnTo>
                      <a:pt x="54" y="98"/>
                    </a:lnTo>
                    <a:lnTo>
                      <a:pt x="43" y="94"/>
                    </a:lnTo>
                    <a:lnTo>
                      <a:pt x="31" y="101"/>
                    </a:lnTo>
                    <a:lnTo>
                      <a:pt x="24" y="94"/>
                    </a:lnTo>
                    <a:lnTo>
                      <a:pt x="32" y="82"/>
                    </a:lnTo>
                    <a:lnTo>
                      <a:pt x="28" y="71"/>
                    </a:lnTo>
                    <a:lnTo>
                      <a:pt x="14" y="68"/>
                    </a:lnTo>
                    <a:lnTo>
                      <a:pt x="14" y="58"/>
                    </a:lnTo>
                    <a:lnTo>
                      <a:pt x="28" y="54"/>
                    </a:lnTo>
                    <a:lnTo>
                      <a:pt x="32" y="44"/>
                    </a:lnTo>
                    <a:lnTo>
                      <a:pt x="26" y="31"/>
                    </a:lnTo>
                    <a:lnTo>
                      <a:pt x="32" y="24"/>
                    </a:lnTo>
                    <a:lnTo>
                      <a:pt x="45" y="32"/>
                    </a:lnTo>
                    <a:lnTo>
                      <a:pt x="56" y="28"/>
                    </a:lnTo>
                    <a:lnTo>
                      <a:pt x="59" y="14"/>
                    </a:lnTo>
                    <a:lnTo>
                      <a:pt x="69" y="14"/>
                    </a:lnTo>
                    <a:lnTo>
                      <a:pt x="72" y="29"/>
                    </a:lnTo>
                    <a:lnTo>
                      <a:pt x="83" y="33"/>
                    </a:lnTo>
                    <a:lnTo>
                      <a:pt x="95" y="26"/>
                    </a:lnTo>
                    <a:lnTo>
                      <a:pt x="103" y="33"/>
                    </a:lnTo>
                    <a:lnTo>
                      <a:pt x="94" y="45"/>
                    </a:lnTo>
                    <a:lnTo>
                      <a:pt x="98" y="56"/>
                    </a:lnTo>
                    <a:lnTo>
                      <a:pt x="112" y="59"/>
                    </a:lnTo>
                    <a:lnTo>
                      <a:pt x="112" y="70"/>
                    </a:lnTo>
                    <a:lnTo>
                      <a:pt x="98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1" name="Freeform 85"/>
              <p:cNvSpPr>
                <a:spLocks noEditPoints="1"/>
              </p:cNvSpPr>
              <p:nvPr/>
            </p:nvSpPr>
            <p:spPr bwMode="auto">
              <a:xfrm>
                <a:off x="3414713" y="3549650"/>
                <a:ext cx="74613" cy="74613"/>
              </a:xfrm>
              <a:custGeom>
                <a:avLst/>
                <a:gdLst>
                  <a:gd name="T0" fmla="*/ 24 w 47"/>
                  <a:gd name="T1" fmla="*/ 0 h 47"/>
                  <a:gd name="T2" fmla="*/ 24 w 47"/>
                  <a:gd name="T3" fmla="*/ 0 h 47"/>
                  <a:gd name="T4" fmla="*/ 19 w 47"/>
                  <a:gd name="T5" fmla="*/ 0 h 47"/>
                  <a:gd name="T6" fmla="*/ 15 w 47"/>
                  <a:gd name="T7" fmla="*/ 2 h 47"/>
                  <a:gd name="T8" fmla="*/ 11 w 47"/>
                  <a:gd name="T9" fmla="*/ 4 h 47"/>
                  <a:gd name="T10" fmla="*/ 7 w 47"/>
                  <a:gd name="T11" fmla="*/ 6 h 47"/>
                  <a:gd name="T12" fmla="*/ 4 w 47"/>
                  <a:gd name="T13" fmla="*/ 10 h 47"/>
                  <a:gd name="T14" fmla="*/ 2 w 47"/>
                  <a:gd name="T15" fmla="*/ 14 h 47"/>
                  <a:gd name="T16" fmla="*/ 1 w 47"/>
                  <a:gd name="T17" fmla="*/ 19 h 47"/>
                  <a:gd name="T18" fmla="*/ 0 w 47"/>
                  <a:gd name="T19" fmla="*/ 23 h 47"/>
                  <a:gd name="T20" fmla="*/ 0 w 47"/>
                  <a:gd name="T21" fmla="*/ 23 h 47"/>
                  <a:gd name="T22" fmla="*/ 1 w 47"/>
                  <a:gd name="T23" fmla="*/ 28 h 47"/>
                  <a:gd name="T24" fmla="*/ 2 w 47"/>
                  <a:gd name="T25" fmla="*/ 33 h 47"/>
                  <a:gd name="T26" fmla="*/ 4 w 47"/>
                  <a:gd name="T27" fmla="*/ 36 h 47"/>
                  <a:gd name="T28" fmla="*/ 7 w 47"/>
                  <a:gd name="T29" fmla="*/ 41 h 47"/>
                  <a:gd name="T30" fmla="*/ 11 w 47"/>
                  <a:gd name="T31" fmla="*/ 43 h 47"/>
                  <a:gd name="T32" fmla="*/ 15 w 47"/>
                  <a:gd name="T33" fmla="*/ 45 h 47"/>
                  <a:gd name="T34" fmla="*/ 19 w 47"/>
                  <a:gd name="T35" fmla="*/ 47 h 47"/>
                  <a:gd name="T36" fmla="*/ 24 w 47"/>
                  <a:gd name="T37" fmla="*/ 47 h 47"/>
                  <a:gd name="T38" fmla="*/ 24 w 47"/>
                  <a:gd name="T39" fmla="*/ 47 h 47"/>
                  <a:gd name="T40" fmla="*/ 29 w 47"/>
                  <a:gd name="T41" fmla="*/ 47 h 47"/>
                  <a:gd name="T42" fmla="*/ 33 w 47"/>
                  <a:gd name="T43" fmla="*/ 45 h 47"/>
                  <a:gd name="T44" fmla="*/ 38 w 47"/>
                  <a:gd name="T45" fmla="*/ 43 h 47"/>
                  <a:gd name="T46" fmla="*/ 41 w 47"/>
                  <a:gd name="T47" fmla="*/ 41 h 47"/>
                  <a:gd name="T48" fmla="*/ 44 w 47"/>
                  <a:gd name="T49" fmla="*/ 36 h 47"/>
                  <a:gd name="T50" fmla="*/ 46 w 47"/>
                  <a:gd name="T51" fmla="*/ 33 h 47"/>
                  <a:gd name="T52" fmla="*/ 47 w 47"/>
                  <a:gd name="T53" fmla="*/ 28 h 47"/>
                  <a:gd name="T54" fmla="*/ 47 w 47"/>
                  <a:gd name="T55" fmla="*/ 23 h 47"/>
                  <a:gd name="T56" fmla="*/ 47 w 47"/>
                  <a:gd name="T57" fmla="*/ 23 h 47"/>
                  <a:gd name="T58" fmla="*/ 47 w 47"/>
                  <a:gd name="T59" fmla="*/ 19 h 47"/>
                  <a:gd name="T60" fmla="*/ 46 w 47"/>
                  <a:gd name="T61" fmla="*/ 14 h 47"/>
                  <a:gd name="T62" fmla="*/ 44 w 47"/>
                  <a:gd name="T63" fmla="*/ 10 h 47"/>
                  <a:gd name="T64" fmla="*/ 41 w 47"/>
                  <a:gd name="T65" fmla="*/ 6 h 47"/>
                  <a:gd name="T66" fmla="*/ 38 w 47"/>
                  <a:gd name="T67" fmla="*/ 4 h 47"/>
                  <a:gd name="T68" fmla="*/ 33 w 47"/>
                  <a:gd name="T69" fmla="*/ 2 h 47"/>
                  <a:gd name="T70" fmla="*/ 29 w 47"/>
                  <a:gd name="T71" fmla="*/ 0 h 47"/>
                  <a:gd name="T72" fmla="*/ 24 w 47"/>
                  <a:gd name="T73" fmla="*/ 0 h 47"/>
                  <a:gd name="T74" fmla="*/ 24 w 47"/>
                  <a:gd name="T75" fmla="*/ 0 h 47"/>
                  <a:gd name="T76" fmla="*/ 24 w 47"/>
                  <a:gd name="T77" fmla="*/ 33 h 47"/>
                  <a:gd name="T78" fmla="*/ 24 w 47"/>
                  <a:gd name="T79" fmla="*/ 33 h 47"/>
                  <a:gd name="T80" fmla="*/ 20 w 47"/>
                  <a:gd name="T81" fmla="*/ 32 h 47"/>
                  <a:gd name="T82" fmla="*/ 17 w 47"/>
                  <a:gd name="T83" fmla="*/ 30 h 47"/>
                  <a:gd name="T84" fmla="*/ 15 w 47"/>
                  <a:gd name="T85" fmla="*/ 27 h 47"/>
                  <a:gd name="T86" fmla="*/ 15 w 47"/>
                  <a:gd name="T87" fmla="*/ 23 h 47"/>
                  <a:gd name="T88" fmla="*/ 15 w 47"/>
                  <a:gd name="T89" fmla="*/ 23 h 47"/>
                  <a:gd name="T90" fmla="*/ 15 w 47"/>
                  <a:gd name="T91" fmla="*/ 20 h 47"/>
                  <a:gd name="T92" fmla="*/ 17 w 47"/>
                  <a:gd name="T93" fmla="*/ 17 h 47"/>
                  <a:gd name="T94" fmla="*/ 20 w 47"/>
                  <a:gd name="T95" fmla="*/ 15 h 47"/>
                  <a:gd name="T96" fmla="*/ 24 w 47"/>
                  <a:gd name="T97" fmla="*/ 14 h 47"/>
                  <a:gd name="T98" fmla="*/ 24 w 47"/>
                  <a:gd name="T99" fmla="*/ 14 h 47"/>
                  <a:gd name="T100" fmla="*/ 28 w 47"/>
                  <a:gd name="T101" fmla="*/ 15 h 47"/>
                  <a:gd name="T102" fmla="*/ 31 w 47"/>
                  <a:gd name="T103" fmla="*/ 17 h 47"/>
                  <a:gd name="T104" fmla="*/ 33 w 47"/>
                  <a:gd name="T105" fmla="*/ 20 h 47"/>
                  <a:gd name="T106" fmla="*/ 33 w 47"/>
                  <a:gd name="T107" fmla="*/ 23 h 47"/>
                  <a:gd name="T108" fmla="*/ 33 w 47"/>
                  <a:gd name="T109" fmla="*/ 23 h 47"/>
                  <a:gd name="T110" fmla="*/ 33 w 47"/>
                  <a:gd name="T111" fmla="*/ 27 h 47"/>
                  <a:gd name="T112" fmla="*/ 31 w 47"/>
                  <a:gd name="T113" fmla="*/ 30 h 47"/>
                  <a:gd name="T114" fmla="*/ 28 w 47"/>
                  <a:gd name="T115" fmla="*/ 32 h 47"/>
                  <a:gd name="T116" fmla="*/ 24 w 47"/>
                  <a:gd name="T117" fmla="*/ 33 h 47"/>
                  <a:gd name="T118" fmla="*/ 24 w 47"/>
                  <a:gd name="T119" fmla="*/ 3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" h="47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3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1" y="43"/>
                    </a:lnTo>
                    <a:lnTo>
                      <a:pt x="15" y="45"/>
                    </a:lnTo>
                    <a:lnTo>
                      <a:pt x="19" y="47"/>
                    </a:lnTo>
                    <a:lnTo>
                      <a:pt x="24" y="47"/>
                    </a:lnTo>
                    <a:lnTo>
                      <a:pt x="24" y="47"/>
                    </a:lnTo>
                    <a:lnTo>
                      <a:pt x="29" y="47"/>
                    </a:lnTo>
                    <a:lnTo>
                      <a:pt x="33" y="45"/>
                    </a:lnTo>
                    <a:lnTo>
                      <a:pt x="38" y="43"/>
                    </a:lnTo>
                    <a:lnTo>
                      <a:pt x="41" y="41"/>
                    </a:lnTo>
                    <a:lnTo>
                      <a:pt x="44" y="36"/>
                    </a:lnTo>
                    <a:lnTo>
                      <a:pt x="46" y="33"/>
                    </a:lnTo>
                    <a:lnTo>
                      <a:pt x="47" y="28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7" y="19"/>
                    </a:lnTo>
                    <a:lnTo>
                      <a:pt x="46" y="14"/>
                    </a:lnTo>
                    <a:lnTo>
                      <a:pt x="44" y="10"/>
                    </a:lnTo>
                    <a:lnTo>
                      <a:pt x="41" y="6"/>
                    </a:lnTo>
                    <a:lnTo>
                      <a:pt x="38" y="4"/>
                    </a:lnTo>
                    <a:lnTo>
                      <a:pt x="33" y="2"/>
                    </a:lnTo>
                    <a:lnTo>
                      <a:pt x="29" y="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  <a:moveTo>
                      <a:pt x="24" y="33"/>
                    </a:moveTo>
                    <a:lnTo>
                      <a:pt x="24" y="33"/>
                    </a:lnTo>
                    <a:lnTo>
                      <a:pt x="20" y="32"/>
                    </a:lnTo>
                    <a:lnTo>
                      <a:pt x="17" y="30"/>
                    </a:lnTo>
                    <a:lnTo>
                      <a:pt x="15" y="27"/>
                    </a:lnTo>
                    <a:lnTo>
                      <a:pt x="15" y="23"/>
                    </a:lnTo>
                    <a:lnTo>
                      <a:pt x="15" y="23"/>
                    </a:lnTo>
                    <a:lnTo>
                      <a:pt x="15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8" y="15"/>
                    </a:lnTo>
                    <a:lnTo>
                      <a:pt x="31" y="17"/>
                    </a:lnTo>
                    <a:lnTo>
                      <a:pt x="33" y="20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3" y="27"/>
                    </a:lnTo>
                    <a:lnTo>
                      <a:pt x="31" y="30"/>
                    </a:lnTo>
                    <a:lnTo>
                      <a:pt x="28" y="32"/>
                    </a:lnTo>
                    <a:lnTo>
                      <a:pt x="24" y="33"/>
                    </a:ln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2" name="Freeform 86"/>
              <p:cNvSpPr/>
              <p:nvPr/>
            </p:nvSpPr>
            <p:spPr bwMode="auto">
              <a:xfrm>
                <a:off x="2921000" y="3421063"/>
                <a:ext cx="165100" cy="163513"/>
              </a:xfrm>
              <a:custGeom>
                <a:avLst/>
                <a:gdLst>
                  <a:gd name="T0" fmla="*/ 104 w 104"/>
                  <a:gd name="T1" fmla="*/ 14 h 103"/>
                  <a:gd name="T2" fmla="*/ 104 w 104"/>
                  <a:gd name="T3" fmla="*/ 0 h 103"/>
                  <a:gd name="T4" fmla="*/ 104 w 104"/>
                  <a:gd name="T5" fmla="*/ 0 h 103"/>
                  <a:gd name="T6" fmla="*/ 93 w 104"/>
                  <a:gd name="T7" fmla="*/ 0 h 103"/>
                  <a:gd name="T8" fmla="*/ 83 w 104"/>
                  <a:gd name="T9" fmla="*/ 2 h 103"/>
                  <a:gd name="T10" fmla="*/ 73 w 104"/>
                  <a:gd name="T11" fmla="*/ 4 h 103"/>
                  <a:gd name="T12" fmla="*/ 64 w 104"/>
                  <a:gd name="T13" fmla="*/ 7 h 103"/>
                  <a:gd name="T14" fmla="*/ 54 w 104"/>
                  <a:gd name="T15" fmla="*/ 11 h 103"/>
                  <a:gd name="T16" fmla="*/ 45 w 104"/>
                  <a:gd name="T17" fmla="*/ 17 h 103"/>
                  <a:gd name="T18" fmla="*/ 38 w 104"/>
                  <a:gd name="T19" fmla="*/ 23 h 103"/>
                  <a:gd name="T20" fmla="*/ 30 w 104"/>
                  <a:gd name="T21" fmla="*/ 30 h 103"/>
                  <a:gd name="T22" fmla="*/ 24 w 104"/>
                  <a:gd name="T23" fmla="*/ 37 h 103"/>
                  <a:gd name="T24" fmla="*/ 17 w 104"/>
                  <a:gd name="T25" fmla="*/ 45 h 103"/>
                  <a:gd name="T26" fmla="*/ 13 w 104"/>
                  <a:gd name="T27" fmla="*/ 54 h 103"/>
                  <a:gd name="T28" fmla="*/ 7 w 104"/>
                  <a:gd name="T29" fmla="*/ 62 h 103"/>
                  <a:gd name="T30" fmla="*/ 4 w 104"/>
                  <a:gd name="T31" fmla="*/ 72 h 103"/>
                  <a:gd name="T32" fmla="*/ 2 w 104"/>
                  <a:gd name="T33" fmla="*/ 82 h 103"/>
                  <a:gd name="T34" fmla="*/ 0 w 104"/>
                  <a:gd name="T35" fmla="*/ 92 h 103"/>
                  <a:gd name="T36" fmla="*/ 0 w 104"/>
                  <a:gd name="T37" fmla="*/ 103 h 103"/>
                  <a:gd name="T38" fmla="*/ 14 w 104"/>
                  <a:gd name="T39" fmla="*/ 103 h 103"/>
                  <a:gd name="T40" fmla="*/ 14 w 104"/>
                  <a:gd name="T41" fmla="*/ 103 h 103"/>
                  <a:gd name="T42" fmla="*/ 14 w 104"/>
                  <a:gd name="T43" fmla="*/ 94 h 103"/>
                  <a:gd name="T44" fmla="*/ 16 w 104"/>
                  <a:gd name="T45" fmla="*/ 85 h 103"/>
                  <a:gd name="T46" fmla="*/ 18 w 104"/>
                  <a:gd name="T47" fmla="*/ 76 h 103"/>
                  <a:gd name="T48" fmla="*/ 21 w 104"/>
                  <a:gd name="T49" fmla="*/ 68 h 103"/>
                  <a:gd name="T50" fmla="*/ 25 w 104"/>
                  <a:gd name="T51" fmla="*/ 60 h 103"/>
                  <a:gd name="T52" fmla="*/ 29 w 104"/>
                  <a:gd name="T53" fmla="*/ 53 h 103"/>
                  <a:gd name="T54" fmla="*/ 34 w 104"/>
                  <a:gd name="T55" fmla="*/ 46 h 103"/>
                  <a:gd name="T56" fmla="*/ 40 w 104"/>
                  <a:gd name="T57" fmla="*/ 40 h 103"/>
                  <a:gd name="T58" fmla="*/ 46 w 104"/>
                  <a:gd name="T59" fmla="*/ 34 h 103"/>
                  <a:gd name="T60" fmla="*/ 54 w 104"/>
                  <a:gd name="T61" fmla="*/ 29 h 103"/>
                  <a:gd name="T62" fmla="*/ 61 w 104"/>
                  <a:gd name="T63" fmla="*/ 24 h 103"/>
                  <a:gd name="T64" fmla="*/ 69 w 104"/>
                  <a:gd name="T65" fmla="*/ 20 h 103"/>
                  <a:gd name="T66" fmla="*/ 77 w 104"/>
                  <a:gd name="T67" fmla="*/ 17 h 103"/>
                  <a:gd name="T68" fmla="*/ 85 w 104"/>
                  <a:gd name="T69" fmla="*/ 15 h 103"/>
                  <a:gd name="T70" fmla="*/ 95 w 104"/>
                  <a:gd name="T71" fmla="*/ 14 h 103"/>
                  <a:gd name="T72" fmla="*/ 104 w 104"/>
                  <a:gd name="T73" fmla="*/ 14 h 103"/>
                  <a:gd name="T74" fmla="*/ 104 w 104"/>
                  <a:gd name="T75" fmla="*/ 1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3">
                    <a:moveTo>
                      <a:pt x="104" y="14"/>
                    </a:move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4" y="7"/>
                    </a:lnTo>
                    <a:lnTo>
                      <a:pt x="54" y="11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7"/>
                    </a:lnTo>
                    <a:lnTo>
                      <a:pt x="17" y="45"/>
                    </a:lnTo>
                    <a:lnTo>
                      <a:pt x="13" y="54"/>
                    </a:lnTo>
                    <a:lnTo>
                      <a:pt x="7" y="62"/>
                    </a:lnTo>
                    <a:lnTo>
                      <a:pt x="4" y="72"/>
                    </a:lnTo>
                    <a:lnTo>
                      <a:pt x="2" y="82"/>
                    </a:lnTo>
                    <a:lnTo>
                      <a:pt x="0" y="92"/>
                    </a:lnTo>
                    <a:lnTo>
                      <a:pt x="0" y="103"/>
                    </a:lnTo>
                    <a:lnTo>
                      <a:pt x="14" y="103"/>
                    </a:lnTo>
                    <a:lnTo>
                      <a:pt x="14" y="103"/>
                    </a:lnTo>
                    <a:lnTo>
                      <a:pt x="14" y="94"/>
                    </a:lnTo>
                    <a:lnTo>
                      <a:pt x="16" y="85"/>
                    </a:lnTo>
                    <a:lnTo>
                      <a:pt x="18" y="76"/>
                    </a:lnTo>
                    <a:lnTo>
                      <a:pt x="21" y="68"/>
                    </a:lnTo>
                    <a:lnTo>
                      <a:pt x="25" y="60"/>
                    </a:lnTo>
                    <a:lnTo>
                      <a:pt x="29" y="53"/>
                    </a:lnTo>
                    <a:lnTo>
                      <a:pt x="34" y="46"/>
                    </a:lnTo>
                    <a:lnTo>
                      <a:pt x="40" y="40"/>
                    </a:lnTo>
                    <a:lnTo>
                      <a:pt x="46" y="34"/>
                    </a:lnTo>
                    <a:lnTo>
                      <a:pt x="54" y="29"/>
                    </a:lnTo>
                    <a:lnTo>
                      <a:pt x="61" y="24"/>
                    </a:lnTo>
                    <a:lnTo>
                      <a:pt x="69" y="20"/>
                    </a:lnTo>
                    <a:lnTo>
                      <a:pt x="77" y="17"/>
                    </a:lnTo>
                    <a:lnTo>
                      <a:pt x="85" y="15"/>
                    </a:lnTo>
                    <a:lnTo>
                      <a:pt x="95" y="14"/>
                    </a:lnTo>
                    <a:lnTo>
                      <a:pt x="104" y="14"/>
                    </a:lnTo>
                    <a:lnTo>
                      <a:pt x="10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5190490" y="5098415"/>
            <a:ext cx="1751330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marL="0" lvl="1"/>
            <a:r>
              <a:rPr lang="en-US" altLang="ko-KR" sz="2000" b="1" dirty="0" smtClean="0">
                <a:solidFill>
                  <a:srgbClr val="54D0CA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altLang="ko-KR" sz="2000" b="1" dirty="0" smtClean="0">
              <a:solidFill>
                <a:srgbClr val="54D0CA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/>
            <a:r>
              <a: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注册图书</a:t>
            </a:r>
            <a:endParaRPr lang="zh-CN" altLang="en-US" sz="1600" b="1" dirty="0" smtClean="0">
              <a:solidFill>
                <a:srgbClr val="54D0CA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6760210" y="3931920"/>
            <a:ext cx="1751330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marL="0" lvl="1"/>
            <a:r>
              <a:rPr lang="en-US" altLang="ko-KR" sz="2000" b="1" dirty="0" smtClean="0">
                <a:solidFill>
                  <a:srgbClr val="54D0CA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altLang="ko-KR" sz="2000" b="1" dirty="0" smtClean="0">
              <a:solidFill>
                <a:srgbClr val="54D0CA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/>
            <a:r>
              <a: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修改图书信息</a:t>
            </a:r>
            <a:endParaRPr lang="zh-CN" altLang="en-US" sz="1600" b="1" dirty="0" smtClean="0">
              <a:solidFill>
                <a:srgbClr val="54D0CA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7421245" y="2651760"/>
            <a:ext cx="1751330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marL="0" lvl="1"/>
            <a:r>
              <a:rPr lang="en-US" altLang="ko-KR" sz="2000" b="1" dirty="0" smtClean="0">
                <a:solidFill>
                  <a:srgbClr val="54D0CA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lang="en-US" altLang="ko-KR" sz="2000" b="1" dirty="0" smtClean="0">
              <a:solidFill>
                <a:srgbClr val="54D0CA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/>
            <a:r>
              <a: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删除书籍</a:t>
            </a:r>
            <a:endParaRPr lang="zh-CN" altLang="en-US" sz="1600" b="1" dirty="0" smtClean="0">
              <a:solidFill>
                <a:srgbClr val="54D0CA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8973185" y="1318260"/>
            <a:ext cx="1751330" cy="553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marL="0" lvl="1"/>
            <a:r>
              <a:rPr lang="en-US" altLang="ko-KR" sz="2000" b="1" dirty="0" smtClean="0">
                <a:solidFill>
                  <a:srgbClr val="54D0CA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  <a:endParaRPr lang="en-US" altLang="ko-KR" sz="2000" b="1" dirty="0" smtClean="0">
              <a:solidFill>
                <a:srgbClr val="54D0CA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/>
            <a:r>
              <a:rPr lang="zh-CN" altLang="en-US" sz="1600" b="1" dirty="0" smtClean="0">
                <a:solidFill>
                  <a:srgbClr val="54D0CA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退出</a:t>
            </a:r>
            <a:endParaRPr lang="zh-CN" altLang="en-US" sz="1600" b="1" dirty="0" smtClean="0">
              <a:solidFill>
                <a:srgbClr val="54D0CA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0480" y="212915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gradFill>
                  <a:gsLst>
                    <a:gs pos="0">
                      <a:schemeClr val="bg1"/>
                    </a:gs>
                    <a:gs pos="100000">
                      <a:srgbClr val="2A9995"/>
                    </a:gs>
                  </a:gsLst>
                  <a:lin ang="5400000" scaled="1"/>
                </a:gradFill>
                <a:effectLst>
                  <a:glow rad="88900">
                    <a:srgbClr val="073780">
                      <a:alpha val="58000"/>
                    </a:srgbClr>
                  </a:glow>
                </a:effectLst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单击此处添加目录</a:t>
            </a:r>
            <a:endParaRPr lang="zh-CN" altLang="en-US" sz="2400" dirty="0">
              <a:gradFill>
                <a:gsLst>
                  <a:gs pos="0">
                    <a:schemeClr val="bg1"/>
                  </a:gs>
                  <a:gs pos="100000">
                    <a:srgbClr val="2A9995"/>
                  </a:gs>
                </a:gsLst>
                <a:lin ang="5400000" scaled="1"/>
              </a:gradFill>
              <a:effectLst>
                <a:glow rad="88900">
                  <a:srgbClr val="073780">
                    <a:alpha val="58000"/>
                  </a:srgbClr>
                </a:glow>
              </a:effectLst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79157" y="406302"/>
            <a:ext cx="24003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en-US" altLang="zh-CN" sz="1050" i="1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altLang="zh-CN" sz="1050" i="1" dirty="0" err="1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  <a:r>
              <a:rPr lang="en-US" altLang="zh-CN" sz="1050" i="1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CI CHU </a:t>
            </a:r>
            <a:r>
              <a:rPr lang="en-US" altLang="zh-CN" sz="1050" i="1" dirty="0" err="1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TIAN</a:t>
            </a:r>
            <a:r>
              <a:rPr lang="en-US" altLang="zh-CN" sz="1050" i="1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50" i="1" dirty="0" err="1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JIA</a:t>
            </a:r>
            <a:r>
              <a:rPr lang="en-US" altLang="zh-CN" sz="1050" i="1" dirty="0" smtClean="0">
                <a:solidFill>
                  <a:schemeClr val="bg1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YING WEN</a:t>
            </a:r>
            <a:endParaRPr lang="zh-CN" altLang="en-US" sz="1050" i="1" dirty="0">
              <a:solidFill>
                <a:schemeClr val="bg1">
                  <a:alpha val="7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0" y="935079"/>
            <a:ext cx="11273869" cy="0"/>
          </a:xfrm>
          <a:prstGeom prst="line">
            <a:avLst/>
          </a:prstGeom>
          <a:ln w="12700">
            <a:gradFill flip="none" rotWithShape="1">
              <a:gsLst>
                <a:gs pos="59000">
                  <a:schemeClr val="bg1">
                    <a:alpha val="21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 flipH="1">
            <a:off x="0" y="780260"/>
            <a:ext cx="5724000" cy="78378"/>
            <a:chOff x="6911145" y="6507480"/>
            <a:chExt cx="4984946" cy="78378"/>
          </a:xfrm>
        </p:grpSpPr>
        <p:sp>
          <p:nvSpPr>
            <p:cNvPr id="64" name="任意多边形 63"/>
            <p:cNvSpPr/>
            <p:nvPr/>
          </p:nvSpPr>
          <p:spPr>
            <a:xfrm flipH="1" flipV="1">
              <a:off x="10182596" y="6507480"/>
              <a:ext cx="1713495" cy="78378"/>
            </a:xfrm>
            <a:custGeom>
              <a:avLst/>
              <a:gdLst>
                <a:gd name="connsiteX0" fmla="*/ 1585578 w 1713495"/>
                <a:gd name="connsiteY0" fmla="*/ 78378 h 78378"/>
                <a:gd name="connsiteX1" fmla="*/ 0 w 1713495"/>
                <a:gd name="connsiteY1" fmla="*/ 78378 h 78378"/>
                <a:gd name="connsiteX2" fmla="*/ 0 w 1713495"/>
                <a:gd name="connsiteY2" fmla="*/ 0 h 78378"/>
                <a:gd name="connsiteX3" fmla="*/ 1713495 w 1713495"/>
                <a:gd name="connsiteY3" fmla="*/ 0 h 7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495" h="78378">
                  <a:moveTo>
                    <a:pt x="1585578" y="78378"/>
                  </a:moveTo>
                  <a:lnTo>
                    <a:pt x="0" y="78378"/>
                  </a:lnTo>
                  <a:lnTo>
                    <a:pt x="0" y="0"/>
                  </a:lnTo>
                  <a:lnTo>
                    <a:pt x="1713495" y="0"/>
                  </a:lnTo>
                  <a:close/>
                </a:path>
              </a:pathLst>
            </a:cu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平行四边形 64"/>
            <p:cNvSpPr/>
            <p:nvPr/>
          </p:nvSpPr>
          <p:spPr>
            <a:xfrm flipH="1" flipV="1">
              <a:off x="8909105" y="6507480"/>
              <a:ext cx="1296000" cy="78378"/>
            </a:xfrm>
            <a:prstGeom prst="parallelogram">
              <a:avLst>
                <a:gd name="adj" fmla="val 163205"/>
              </a:avLst>
            </a:prstGeom>
            <a:solidFill>
              <a:srgbClr val="61D6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平行四边形 65"/>
            <p:cNvSpPr/>
            <p:nvPr/>
          </p:nvSpPr>
          <p:spPr>
            <a:xfrm flipH="1" flipV="1">
              <a:off x="8031615" y="6507480"/>
              <a:ext cx="900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平行四边形 66"/>
            <p:cNvSpPr/>
            <p:nvPr/>
          </p:nvSpPr>
          <p:spPr>
            <a:xfrm flipH="1" flipV="1">
              <a:off x="765812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平行四边形 67"/>
            <p:cNvSpPr/>
            <p:nvPr/>
          </p:nvSpPr>
          <p:spPr>
            <a:xfrm flipH="1" flipV="1">
              <a:off x="728463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/>
          </p:nvSpPr>
          <p:spPr>
            <a:xfrm flipH="1" flipV="1">
              <a:off x="6911145" y="6507480"/>
              <a:ext cx="396000" cy="78378"/>
            </a:xfrm>
            <a:prstGeom prst="parallelogram">
              <a:avLst>
                <a:gd name="adj" fmla="val 163205"/>
              </a:avLst>
            </a:prstGeom>
            <a:solidFill>
              <a:srgbClr val="61D6FE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WPS 演示</Application>
  <PresentationFormat>宽屏</PresentationFormat>
  <Paragraphs>150</Paragraphs>
  <Slides>17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17</vt:i4>
      </vt:variant>
    </vt:vector>
  </HeadingPairs>
  <TitlesOfParts>
    <vt:vector size="83" baseType="lpstr">
      <vt:lpstr>Arial</vt:lpstr>
      <vt:lpstr>宋体</vt:lpstr>
      <vt:lpstr>Wingdings</vt:lpstr>
      <vt:lpstr>汉仪菱心体简</vt:lpstr>
      <vt:lpstr>经典综艺体简</vt:lpstr>
      <vt:lpstr>迷你简菱心</vt:lpstr>
      <vt:lpstr>微软雅黑</vt:lpstr>
      <vt:lpstr>Lato Light</vt:lpstr>
      <vt:lpstr>Calibri</vt:lpstr>
      <vt:lpstr>锐字锐线俏皮简1.0</vt:lpstr>
      <vt:lpstr>Tahoma</vt:lpstr>
      <vt:lpstr>Microsoft Sans Serif</vt:lpstr>
      <vt:lpstr>Meiryo</vt:lpstr>
      <vt:lpstr>Yu Gothic UI</vt:lpstr>
      <vt:lpstr>Lato Regular</vt:lpstr>
      <vt:lpstr>SWAstro</vt:lpstr>
      <vt:lpstr>Arial Unicode MS</vt:lpstr>
      <vt:lpstr>Yoon 윤고딕 550_TT</vt:lpstr>
      <vt:lpstr>Fira Sans SemiBold Italic</vt:lpstr>
      <vt:lpstr>Clear Sans</vt:lpstr>
      <vt:lpstr>Arial Narrow</vt:lpstr>
      <vt:lpstr>汉仪旗黑-85S</vt:lpstr>
      <vt:lpstr>黑体</vt:lpstr>
      <vt:lpstr>Malgun Gothic</vt:lpstr>
      <vt:lpstr>Calibri Light</vt:lpstr>
      <vt:lpstr>华文楷体</vt:lpstr>
      <vt:lpstr>华文细黑</vt:lpstr>
      <vt:lpstr>方正粗黑宋简体</vt:lpstr>
      <vt:lpstr>汉仪长仿宋体</vt:lpstr>
      <vt:lpstr>Microsoft JhengHei</vt:lpstr>
      <vt:lpstr>MingLiU_HKSCS-ExtB</vt:lpstr>
      <vt:lpstr>MS UI Gothic</vt:lpstr>
      <vt:lpstr>Yu Gothic</vt:lpstr>
      <vt:lpstr>Yu Gothic Light</vt:lpstr>
      <vt:lpstr>Yu Gothic UI Semibold</vt:lpstr>
      <vt:lpstr>Algerian</vt:lpstr>
      <vt:lpstr>Bahnschrift Light</vt:lpstr>
      <vt:lpstr>Bahnschrift SemiLight Condensed</vt:lpstr>
      <vt:lpstr>Bauhaus 93</vt:lpstr>
      <vt:lpstr>Blackadder ITC</vt:lpstr>
      <vt:lpstr>Bookshelf Symbol 7</vt:lpstr>
      <vt:lpstr>华文宋体</vt:lpstr>
      <vt:lpstr>华文新魏</vt:lpstr>
      <vt:lpstr>华文隶书</vt:lpstr>
      <vt:lpstr>微软雅黑 Light</vt:lpstr>
      <vt:lpstr>等线 Light</vt:lpstr>
      <vt:lpstr>MingLiU-ExtB</vt:lpstr>
      <vt:lpstr>Arial Rounded MT Bold</vt:lpstr>
      <vt:lpstr>Yu Gothic UI Semilight</vt:lpstr>
      <vt:lpstr>Microsoft YaHei UI Light</vt:lpstr>
      <vt:lpstr>楷体</vt:lpstr>
      <vt:lpstr>方正舒体</vt:lpstr>
      <vt:lpstr>方正姚体</vt:lpstr>
      <vt:lpstr>幼圆</vt:lpstr>
      <vt:lpstr>华文琥珀</vt:lpstr>
      <vt:lpstr>华文仿宋</vt:lpstr>
      <vt:lpstr>华文彩云</vt:lpstr>
      <vt:lpstr>华文行楷</vt:lpstr>
      <vt:lpstr>新宋体</vt:lpstr>
      <vt:lpstr>等线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上帝在云端</cp:lastModifiedBy>
  <cp:revision>96</cp:revision>
  <dcterms:created xsi:type="dcterms:W3CDTF">2017-03-10T09:23:00Z</dcterms:created>
  <dcterms:modified xsi:type="dcterms:W3CDTF">2019-04-16T09:43:32Z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