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0tLcSzOpJJB8lm/6gJEQrQ==" hashData="qOzlq300TcoDrYxZUe2G9zOCheA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06034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16376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88712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3425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7213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42368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94642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10565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15339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07405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4028"/>
      </p:ext>
    </p:extLst>
  </p:cSld>
  <p:clrMapOvr>
    <a:masterClrMapping/>
  </p:clrMapOvr>
  <p:transition spd="slow" advClick="0" advTm="2000">
    <p:push dir="u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9812-D5B5-45BD-9C40-FE8FA02E6AF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C671-68D6-4F09-8D73-FFF79B3DB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  <p:sndAc>
      <p:stSnd>
        <p:snd r:embed="rId13" name="chimes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A7230D7-4167-4018-B0F3-467C8863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1824" y="2132868"/>
            <a:ext cx="3999585" cy="1080101"/>
          </a:xfrm>
          <a:custGeom>
            <a:avLst/>
            <a:gdLst>
              <a:gd name="connsiteX0" fmla="*/ 352582 w 3999585"/>
              <a:gd name="connsiteY0" fmla="*/ 0 h 1080101"/>
              <a:gd name="connsiteX1" fmla="*/ 3999585 w 3999585"/>
              <a:gd name="connsiteY1" fmla="*/ 0 h 1080101"/>
              <a:gd name="connsiteX2" fmla="*/ 3999585 w 3999585"/>
              <a:gd name="connsiteY2" fmla="*/ 1080101 h 1080101"/>
              <a:gd name="connsiteX3" fmla="*/ 0 w 3999585"/>
              <a:gd name="connsiteY3" fmla="*/ 1080101 h 1080101"/>
              <a:gd name="connsiteX4" fmla="*/ 0 w 3999585"/>
              <a:gd name="connsiteY4" fmla="*/ 144004 h 1080101"/>
              <a:gd name="connsiteX5" fmla="*/ 352582 w 3999585"/>
              <a:gd name="connsiteY5" fmla="*/ 144004 h 10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585" h="1080101">
                <a:moveTo>
                  <a:pt x="352582" y="0"/>
                </a:moveTo>
                <a:lnTo>
                  <a:pt x="3999585" y="0"/>
                </a:lnTo>
                <a:lnTo>
                  <a:pt x="3999585" y="1080101"/>
                </a:lnTo>
                <a:lnTo>
                  <a:pt x="0" y="1080101"/>
                </a:lnTo>
                <a:lnTo>
                  <a:pt x="0" y="144004"/>
                </a:lnTo>
                <a:lnTo>
                  <a:pt x="352582" y="144004"/>
                </a:lnTo>
                <a:close/>
              </a:path>
            </a:pathLst>
          </a:cu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423592" y="332657"/>
            <a:ext cx="7344816" cy="1200329"/>
            <a:chOff x="899592" y="692696"/>
            <a:chExt cx="7344816" cy="1200329"/>
          </a:xfrm>
        </p:grpSpPr>
        <p:sp>
          <p:nvSpPr>
            <p:cNvPr id="4" name="笑脸 3"/>
            <p:cNvSpPr/>
            <p:nvPr/>
          </p:nvSpPr>
          <p:spPr>
            <a:xfrm>
              <a:off x="899592" y="692696"/>
              <a:ext cx="1008112" cy="1008112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666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5856" y="692696"/>
              <a:ext cx="4968552" cy="120032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6666FF"/>
                  </a:solidFill>
                  <a:latin typeface="微软雅黑" pitchFamily="34" charset="-122"/>
                  <a:ea typeface="微软雅黑" pitchFamily="34" charset="-122"/>
                </a:rPr>
                <a:t>两个黄鹂鸣翠柳，一行白鹭上青天。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67708" y="7481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进行组合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47728" y="54868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575720" y="111748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BF45A68-AC1C-425C-A016-57F29473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398" y="2243131"/>
            <a:ext cx="2237426" cy="49381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2374890-670E-4DCA-8102-A0215B1974A9}"/>
              </a:ext>
            </a:extLst>
          </p:cNvPr>
          <p:cNvSpPr/>
          <p:nvPr/>
        </p:nvSpPr>
        <p:spPr>
          <a:xfrm>
            <a:off x="1991544" y="1940651"/>
            <a:ext cx="864096" cy="48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94640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7" y="1628801"/>
            <a:ext cx="3393339" cy="4525963"/>
          </a:xfrm>
        </p:spPr>
      </p:pic>
      <p:sp>
        <p:nvSpPr>
          <p:cNvPr id="5" name="TextBox 4"/>
          <p:cNvSpPr txBox="1"/>
          <p:nvPr/>
        </p:nvSpPr>
        <p:spPr>
          <a:xfrm>
            <a:off x="5159896" y="174278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于洪海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A477E7-C78E-4969-A6C4-8F4CBBAC047F}"/>
              </a:ext>
            </a:extLst>
          </p:cNvPr>
          <p:cNvSpPr/>
          <p:nvPr/>
        </p:nvSpPr>
        <p:spPr>
          <a:xfrm>
            <a:off x="1524000" y="1604054"/>
            <a:ext cx="2627784" cy="5229200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05E433-2D21-4763-8DBF-ABF20884D210}"/>
              </a:ext>
            </a:extLst>
          </p:cNvPr>
          <p:cNvSpPr txBox="1"/>
          <p:nvPr/>
        </p:nvSpPr>
        <p:spPr>
          <a:xfrm>
            <a:off x="2063552" y="227687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这个是我的宿舍！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DA6E52-A0F5-4CE6-AB2B-86E229DFDC15}"/>
              </a:ext>
            </a:extLst>
          </p:cNvPr>
          <p:cNvSpPr/>
          <p:nvPr/>
        </p:nvSpPr>
        <p:spPr>
          <a:xfrm>
            <a:off x="1942863" y="2227015"/>
            <a:ext cx="1738536" cy="646331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9157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编辑顶点</a:t>
            </a:r>
          </a:p>
        </p:txBody>
      </p:sp>
      <p:sp>
        <p:nvSpPr>
          <p:cNvPr id="4" name="正五边形 3"/>
          <p:cNvSpPr/>
          <p:nvPr/>
        </p:nvSpPr>
        <p:spPr>
          <a:xfrm>
            <a:off x="263352" y="1988840"/>
            <a:ext cx="2295358" cy="2179537"/>
          </a:xfrm>
          <a:custGeom>
            <a:avLst/>
            <a:gdLst>
              <a:gd name="connsiteX0" fmla="*/ 2 w 2041427"/>
              <a:gd name="connsiteY0" fmla="*/ 742623 h 1944216"/>
              <a:gd name="connsiteX1" fmla="*/ 1020714 w 2041427"/>
              <a:gd name="connsiteY1" fmla="*/ 0 h 1944216"/>
              <a:gd name="connsiteX2" fmla="*/ 2041425 w 2041427"/>
              <a:gd name="connsiteY2" fmla="*/ 742623 h 1944216"/>
              <a:gd name="connsiteX3" fmla="*/ 1651548 w 2041427"/>
              <a:gd name="connsiteY3" fmla="*/ 1944211 h 1944216"/>
              <a:gd name="connsiteX4" fmla="*/ 389879 w 2041427"/>
              <a:gd name="connsiteY4" fmla="*/ 1944211 h 1944216"/>
              <a:gd name="connsiteX5" fmla="*/ 2 w 2041427"/>
              <a:gd name="connsiteY5" fmla="*/ 742623 h 1944216"/>
              <a:gd name="connsiteX0" fmla="*/ 0 w 2395986"/>
              <a:gd name="connsiteY0" fmla="*/ 742623 h 1944211"/>
              <a:gd name="connsiteX1" fmla="*/ 1020712 w 2395986"/>
              <a:gd name="connsiteY1" fmla="*/ 0 h 1944211"/>
              <a:gd name="connsiteX2" fmla="*/ 2395986 w 2395986"/>
              <a:gd name="connsiteY2" fmla="*/ 61488 h 1944211"/>
              <a:gd name="connsiteX3" fmla="*/ 1651546 w 2395986"/>
              <a:gd name="connsiteY3" fmla="*/ 1944211 h 1944211"/>
              <a:gd name="connsiteX4" fmla="*/ 389877 w 2395986"/>
              <a:gd name="connsiteY4" fmla="*/ 1944211 h 1944211"/>
              <a:gd name="connsiteX5" fmla="*/ 0 w 2395986"/>
              <a:gd name="connsiteY5" fmla="*/ 742623 h 1944211"/>
              <a:gd name="connsiteX0" fmla="*/ 0 w 2425987"/>
              <a:gd name="connsiteY0" fmla="*/ 742623 h 1962872"/>
              <a:gd name="connsiteX1" fmla="*/ 1020712 w 2425987"/>
              <a:gd name="connsiteY1" fmla="*/ 0 h 1962872"/>
              <a:gd name="connsiteX2" fmla="*/ 2395986 w 2425987"/>
              <a:gd name="connsiteY2" fmla="*/ 61488 h 1962872"/>
              <a:gd name="connsiteX3" fmla="*/ 2425987 w 2425987"/>
              <a:gd name="connsiteY3" fmla="*/ 1962872 h 1962872"/>
              <a:gd name="connsiteX4" fmla="*/ 389877 w 2425987"/>
              <a:gd name="connsiteY4" fmla="*/ 1944211 h 1962872"/>
              <a:gd name="connsiteX5" fmla="*/ 0 w 2425987"/>
              <a:gd name="connsiteY5" fmla="*/ 742623 h 1962872"/>
              <a:gd name="connsiteX0" fmla="*/ 0 w 2425987"/>
              <a:gd name="connsiteY0" fmla="*/ 686639 h 1906888"/>
              <a:gd name="connsiteX1" fmla="*/ 124974 w 2425987"/>
              <a:gd name="connsiteY1" fmla="*/ 0 h 1906888"/>
              <a:gd name="connsiteX2" fmla="*/ 2395986 w 2425987"/>
              <a:gd name="connsiteY2" fmla="*/ 5504 h 1906888"/>
              <a:gd name="connsiteX3" fmla="*/ 2425987 w 2425987"/>
              <a:gd name="connsiteY3" fmla="*/ 1906888 h 1906888"/>
              <a:gd name="connsiteX4" fmla="*/ 389877 w 2425987"/>
              <a:gd name="connsiteY4" fmla="*/ 1888227 h 1906888"/>
              <a:gd name="connsiteX5" fmla="*/ 0 w 2425987"/>
              <a:gd name="connsiteY5" fmla="*/ 686639 h 1906888"/>
              <a:gd name="connsiteX0" fmla="*/ 0 w 2425987"/>
              <a:gd name="connsiteY0" fmla="*/ 686639 h 1906888"/>
              <a:gd name="connsiteX1" fmla="*/ 124974 w 2425987"/>
              <a:gd name="connsiteY1" fmla="*/ 0 h 1906888"/>
              <a:gd name="connsiteX2" fmla="*/ 2395986 w 2425987"/>
              <a:gd name="connsiteY2" fmla="*/ 5504 h 1906888"/>
              <a:gd name="connsiteX3" fmla="*/ 2425987 w 2425987"/>
              <a:gd name="connsiteY3" fmla="*/ 1906888 h 1906888"/>
              <a:gd name="connsiteX4" fmla="*/ 1229632 w 2425987"/>
              <a:gd name="connsiteY4" fmla="*/ 1141778 h 1906888"/>
              <a:gd name="connsiteX5" fmla="*/ 0 w 2425987"/>
              <a:gd name="connsiteY5" fmla="*/ 686639 h 1906888"/>
              <a:gd name="connsiteX0" fmla="*/ 14986 w 2301013"/>
              <a:gd name="connsiteY0" fmla="*/ 1955602 h 1955602"/>
              <a:gd name="connsiteX1" fmla="*/ 0 w 2301013"/>
              <a:gd name="connsiteY1" fmla="*/ 0 h 1955602"/>
              <a:gd name="connsiteX2" fmla="*/ 2271012 w 2301013"/>
              <a:gd name="connsiteY2" fmla="*/ 5504 h 1955602"/>
              <a:gd name="connsiteX3" fmla="*/ 2301013 w 2301013"/>
              <a:gd name="connsiteY3" fmla="*/ 1906888 h 1955602"/>
              <a:gd name="connsiteX4" fmla="*/ 1104658 w 2301013"/>
              <a:gd name="connsiteY4" fmla="*/ 1141778 h 1955602"/>
              <a:gd name="connsiteX5" fmla="*/ 14986 w 2301013"/>
              <a:gd name="connsiteY5" fmla="*/ 1955602 h 1955602"/>
              <a:gd name="connsiteX0" fmla="*/ 14986 w 2291682"/>
              <a:gd name="connsiteY0" fmla="*/ 1955602 h 2130823"/>
              <a:gd name="connsiteX1" fmla="*/ 0 w 2291682"/>
              <a:gd name="connsiteY1" fmla="*/ 0 h 2130823"/>
              <a:gd name="connsiteX2" fmla="*/ 2271012 w 2291682"/>
              <a:gd name="connsiteY2" fmla="*/ 5504 h 2130823"/>
              <a:gd name="connsiteX3" fmla="*/ 2291682 w 2291682"/>
              <a:gd name="connsiteY3" fmla="*/ 2130823 h 2130823"/>
              <a:gd name="connsiteX4" fmla="*/ 1104658 w 2291682"/>
              <a:gd name="connsiteY4" fmla="*/ 1141778 h 2130823"/>
              <a:gd name="connsiteX5" fmla="*/ 14986 w 2291682"/>
              <a:gd name="connsiteY5" fmla="*/ 1955602 h 2130823"/>
              <a:gd name="connsiteX0" fmla="*/ 33647 w 2291682"/>
              <a:gd name="connsiteY0" fmla="*/ 2114222 h 2130823"/>
              <a:gd name="connsiteX1" fmla="*/ 0 w 2291682"/>
              <a:gd name="connsiteY1" fmla="*/ 0 h 2130823"/>
              <a:gd name="connsiteX2" fmla="*/ 2271012 w 2291682"/>
              <a:gd name="connsiteY2" fmla="*/ 5504 h 2130823"/>
              <a:gd name="connsiteX3" fmla="*/ 2291682 w 2291682"/>
              <a:gd name="connsiteY3" fmla="*/ 2130823 h 2130823"/>
              <a:gd name="connsiteX4" fmla="*/ 1104658 w 2291682"/>
              <a:gd name="connsiteY4" fmla="*/ 1141778 h 2130823"/>
              <a:gd name="connsiteX5" fmla="*/ 33647 w 2291682"/>
              <a:gd name="connsiteY5" fmla="*/ 2114222 h 2130823"/>
              <a:gd name="connsiteX0" fmla="*/ 61639 w 2291682"/>
              <a:gd name="connsiteY0" fmla="*/ 2170206 h 2170206"/>
              <a:gd name="connsiteX1" fmla="*/ 0 w 2291682"/>
              <a:gd name="connsiteY1" fmla="*/ 0 h 2170206"/>
              <a:gd name="connsiteX2" fmla="*/ 2271012 w 2291682"/>
              <a:gd name="connsiteY2" fmla="*/ 5504 h 2170206"/>
              <a:gd name="connsiteX3" fmla="*/ 2291682 w 2291682"/>
              <a:gd name="connsiteY3" fmla="*/ 2130823 h 2170206"/>
              <a:gd name="connsiteX4" fmla="*/ 1104658 w 2291682"/>
              <a:gd name="connsiteY4" fmla="*/ 1141778 h 2170206"/>
              <a:gd name="connsiteX5" fmla="*/ 61639 w 2291682"/>
              <a:gd name="connsiteY5" fmla="*/ 2170206 h 2170206"/>
              <a:gd name="connsiteX0" fmla="*/ 61639 w 2291682"/>
              <a:gd name="connsiteY0" fmla="*/ 2170206 h 2170206"/>
              <a:gd name="connsiteX1" fmla="*/ 0 w 2291682"/>
              <a:gd name="connsiteY1" fmla="*/ 0 h 2170206"/>
              <a:gd name="connsiteX2" fmla="*/ 2271012 w 2291682"/>
              <a:gd name="connsiteY2" fmla="*/ 5504 h 2170206"/>
              <a:gd name="connsiteX3" fmla="*/ 2291682 w 2291682"/>
              <a:gd name="connsiteY3" fmla="*/ 2130823 h 2170206"/>
              <a:gd name="connsiteX4" fmla="*/ 1123319 w 2291682"/>
              <a:gd name="connsiteY4" fmla="*/ 1496342 h 2170206"/>
              <a:gd name="connsiteX5" fmla="*/ 61639 w 2291682"/>
              <a:gd name="connsiteY5" fmla="*/ 2170206 h 2170206"/>
              <a:gd name="connsiteX0" fmla="*/ 0 w 2295358"/>
              <a:gd name="connsiteY0" fmla="*/ 2179537 h 2179537"/>
              <a:gd name="connsiteX1" fmla="*/ 3676 w 2295358"/>
              <a:gd name="connsiteY1" fmla="*/ 0 h 2179537"/>
              <a:gd name="connsiteX2" fmla="*/ 2274688 w 2295358"/>
              <a:gd name="connsiteY2" fmla="*/ 5504 h 2179537"/>
              <a:gd name="connsiteX3" fmla="*/ 2295358 w 2295358"/>
              <a:gd name="connsiteY3" fmla="*/ 2130823 h 2179537"/>
              <a:gd name="connsiteX4" fmla="*/ 1126995 w 2295358"/>
              <a:gd name="connsiteY4" fmla="*/ 1496342 h 2179537"/>
              <a:gd name="connsiteX5" fmla="*/ 0 w 2295358"/>
              <a:gd name="connsiteY5" fmla="*/ 2179537 h 21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358" h="2179537">
                <a:moveTo>
                  <a:pt x="0" y="2179537"/>
                </a:moveTo>
                <a:cubicBezTo>
                  <a:pt x="1225" y="1453025"/>
                  <a:pt x="2451" y="726512"/>
                  <a:pt x="3676" y="0"/>
                </a:cubicBezTo>
                <a:lnTo>
                  <a:pt x="2274688" y="5504"/>
                </a:lnTo>
                <a:lnTo>
                  <a:pt x="2295358" y="2130823"/>
                </a:lnTo>
                <a:lnTo>
                  <a:pt x="1126995" y="1496342"/>
                </a:lnTo>
                <a:lnTo>
                  <a:pt x="0" y="2179537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BB00E52-E677-4AB2-8445-9AD1C3938FDF}"/>
              </a:ext>
            </a:extLst>
          </p:cNvPr>
          <p:cNvSpPr/>
          <p:nvPr/>
        </p:nvSpPr>
        <p:spPr>
          <a:xfrm>
            <a:off x="4727848" y="4260648"/>
            <a:ext cx="4059832" cy="2304256"/>
          </a:xfrm>
          <a:custGeom>
            <a:avLst/>
            <a:gdLst>
              <a:gd name="connsiteX0" fmla="*/ 1152128 w 4059832"/>
              <a:gd name="connsiteY0" fmla="*/ 0 h 2304256"/>
              <a:gd name="connsiteX1" fmla="*/ 2213716 w 4059832"/>
              <a:gd name="connsiteY1" fmla="*/ 703668 h 2304256"/>
              <a:gd name="connsiteX2" fmla="*/ 2242208 w 4059832"/>
              <a:gd name="connsiteY2" fmla="*/ 795452 h 2304256"/>
              <a:gd name="connsiteX3" fmla="*/ 3346482 w 4059832"/>
              <a:gd name="connsiteY3" fmla="*/ 795452 h 2304256"/>
              <a:gd name="connsiteX4" fmla="*/ 3346482 w 4059832"/>
              <a:gd name="connsiteY4" fmla="*/ 438777 h 2304256"/>
              <a:gd name="connsiteX5" fmla="*/ 4059832 w 4059832"/>
              <a:gd name="connsiteY5" fmla="*/ 1152128 h 2304256"/>
              <a:gd name="connsiteX6" fmla="*/ 3346482 w 4059832"/>
              <a:gd name="connsiteY6" fmla="*/ 1865478 h 2304256"/>
              <a:gd name="connsiteX7" fmla="*/ 3346482 w 4059832"/>
              <a:gd name="connsiteY7" fmla="*/ 1508803 h 2304256"/>
              <a:gd name="connsiteX8" fmla="*/ 2242208 w 4059832"/>
              <a:gd name="connsiteY8" fmla="*/ 1508803 h 2304256"/>
              <a:gd name="connsiteX9" fmla="*/ 2213716 w 4059832"/>
              <a:gd name="connsiteY9" fmla="*/ 1600589 h 2304256"/>
              <a:gd name="connsiteX10" fmla="*/ 1152128 w 4059832"/>
              <a:gd name="connsiteY10" fmla="*/ 2304256 h 2304256"/>
              <a:gd name="connsiteX11" fmla="*/ 0 w 4059832"/>
              <a:gd name="connsiteY11" fmla="*/ 1152128 h 2304256"/>
              <a:gd name="connsiteX12" fmla="*/ 1152128 w 4059832"/>
              <a:gd name="connsiteY12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9832" h="2304256">
                <a:moveTo>
                  <a:pt x="1152128" y="0"/>
                </a:moveTo>
                <a:cubicBezTo>
                  <a:pt x="1629356" y="0"/>
                  <a:pt x="2038814" y="290152"/>
                  <a:pt x="2213716" y="703668"/>
                </a:cubicBezTo>
                <a:lnTo>
                  <a:pt x="2242208" y="795452"/>
                </a:lnTo>
                <a:lnTo>
                  <a:pt x="3346482" y="795452"/>
                </a:lnTo>
                <a:lnTo>
                  <a:pt x="3346482" y="438777"/>
                </a:lnTo>
                <a:lnTo>
                  <a:pt x="4059832" y="1152128"/>
                </a:lnTo>
                <a:lnTo>
                  <a:pt x="3346482" y="1865478"/>
                </a:lnTo>
                <a:lnTo>
                  <a:pt x="3346482" y="1508803"/>
                </a:lnTo>
                <a:lnTo>
                  <a:pt x="2242208" y="1508803"/>
                </a:lnTo>
                <a:lnTo>
                  <a:pt x="2213716" y="1600589"/>
                </a:lnTo>
                <a:cubicBezTo>
                  <a:pt x="2038814" y="2014105"/>
                  <a:pt x="1629356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27937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Python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C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AE1E173-6656-4E4A-B692-BCD69F6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0BB659-FAF4-49C3-ACF8-82837B00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96" y="5650887"/>
            <a:ext cx="10973751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4407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C6F1-CDF4-46DF-91DA-480BCDDA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37C01-E072-42CA-AC7E-F077C3DE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中所有的图片：将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复制，改成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压缩文件，找到里面的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</a:p>
          <a:p>
            <a:pPr lvl="0"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的字体一般为‘微软雅黑。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如何快速放映幻灯篇？第一页，直接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，当前页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shift+F5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格式刷：先选一个，点击另一个，另一个与第一个格式变得相同。双击格式刷，可以一直刷，按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，退出。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Ctrl+f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，或者，开始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安装字体：从网站上下载安装即可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编辑顶点：插入形状后，右击选择编辑顶点，以获得更加复杂的形状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项目符号和编号：就是几行字前面的那些小图标</a:t>
            </a:r>
          </a:p>
          <a:p>
            <a:pPr lvl="0"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文本效果（不推荐）：在格式里面找。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1.2</a:t>
            </a:r>
            <a:r>
              <a:rPr lang="zh-CN" altLang="en-US" sz="1400" dirty="0"/>
              <a:t>倍行距</a:t>
            </a:r>
          </a:p>
        </p:txBody>
      </p:sp>
    </p:spTree>
    <p:extLst>
      <p:ext uri="{BB962C8B-B14F-4D97-AF65-F5344CB8AC3E}">
        <p14:creationId xmlns:p14="http://schemas.microsoft.com/office/powerpoint/2010/main" val="1276730423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07462-1DBF-43CA-B8E9-77FDB8E48D90}"/>
              </a:ext>
            </a:extLst>
          </p:cNvPr>
          <p:cNvCxnSpPr/>
          <p:nvPr/>
        </p:nvCxnSpPr>
        <p:spPr>
          <a:xfrm>
            <a:off x="4102159" y="116632"/>
            <a:ext cx="0" cy="640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CB21A37-FAA8-4EDC-8B30-1E337834C33B}"/>
              </a:ext>
            </a:extLst>
          </p:cNvPr>
          <p:cNvCxnSpPr/>
          <p:nvPr/>
        </p:nvCxnSpPr>
        <p:spPr>
          <a:xfrm>
            <a:off x="8142941" y="224644"/>
            <a:ext cx="0" cy="640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66490"/>
      </p:ext>
    </p:extLst>
  </p:cSld>
  <p:clrMapOvr>
    <a:masterClrMapping/>
  </p:clrMapOvr>
  <p:transition spd="slow" advClick="0" advTm="2000">
    <p:push dir="u"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188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编辑顶点</vt:lpstr>
      <vt:lpstr>PowerPoint 演示文稿</vt:lpstr>
      <vt:lpstr>PPT制作技巧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花落满城</dc:creator>
  <cp:lastModifiedBy>1183569689@qq.com</cp:lastModifiedBy>
  <cp:revision>16</cp:revision>
  <dcterms:created xsi:type="dcterms:W3CDTF">2019-02-17T07:01:50Z</dcterms:created>
  <dcterms:modified xsi:type="dcterms:W3CDTF">2019-02-20T12:58:57Z</dcterms:modified>
</cp:coreProperties>
</file>