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AFB6-76C4-4814-B7E9-59BCA1089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2CCA6-36BA-40EE-AA17-51C4B0565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89CFB-A854-4C10-8025-BA2583B4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E5EF-9259-4253-A2C2-92EFFAAE33A9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9BF73-74AA-41CA-B4B7-4870AEEC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C364-3C06-4476-8B1A-D40AFA73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C3D8-4830-46DB-ADCA-190C52B4E8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910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AF42-41C6-4213-9CA7-7939B89A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A885C-675D-4DE1-8409-63FD66C83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C074F-0CE5-4261-94DB-2AEFB64A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E5EF-9259-4253-A2C2-92EFFAAE33A9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0A75F-9C8D-4491-BB43-DA5CFCD8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C2CC9-18A0-4020-8289-D3B0580A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C3D8-4830-46DB-ADCA-190C52B4E8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86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983E9-D010-415F-BEEA-289295256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524A8-11FC-45C3-808B-9DB59520D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42A0D-125E-4739-B94F-8D34AEA3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E5EF-9259-4253-A2C2-92EFFAAE33A9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29C88-46B3-4844-9289-CAD858E1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0DFBB-E667-49EF-A2C7-3F515534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C3D8-4830-46DB-ADCA-190C52B4E8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646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CBAD-873F-4CEE-B2D1-31D0D541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7B54A-5BEE-472A-969E-D7A7D1C3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8B2C5-B5F3-455D-9F00-EFE495C1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E5EF-9259-4253-A2C2-92EFFAAE33A9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839DE-1519-4832-9BE9-D0D6EFEF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AB9E-170D-49AC-8298-B0FCAC00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C3D8-4830-46DB-ADCA-190C52B4E8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998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68DC-3BA5-429D-BDD7-C9D62161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04B86-DEAA-401B-B11D-2CB24F243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90E2D-ED24-49BB-8C65-55234B34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E5EF-9259-4253-A2C2-92EFFAAE33A9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813AD-2C68-4D0F-A71E-3779B103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E5B19-27F7-45AE-8EE7-D184E08A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C3D8-4830-46DB-ADCA-190C52B4E8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100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A265-0B34-440B-A1F3-3989164D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04F8D-DE72-4071-93E7-8F9FA4CD2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B50CA-FA86-4357-9E01-C57FA71D9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533F6-B482-4B0B-BDA6-50153171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E5EF-9259-4253-A2C2-92EFFAAE33A9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236DD-741B-4F34-94FD-11959F8B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8CB5F-6AE1-4866-B422-77FAB30E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C3D8-4830-46DB-ADCA-190C52B4E8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80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8039-D5A1-4897-A968-1A9ED83F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4B276-132D-4E6E-A632-3FA8D2D3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D5EB7-84A6-443D-B12C-C8EEDF7B3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276D-C90B-491E-A817-AC9DFBC31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3A439-4A13-42FC-A8EA-8F97EC614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D9EC4-6ED2-455B-9AF6-8258A476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E5EF-9259-4253-A2C2-92EFFAAE33A9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25E06-F4E9-4930-9B14-7ED69C9E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D26B9-169C-4583-BA71-AAC007BE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C3D8-4830-46DB-ADCA-190C52B4E8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216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6DF8-592C-44DA-8C17-FE7D581E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C8C11-035F-4E91-8D5B-78737466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E5EF-9259-4253-A2C2-92EFFAAE33A9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D6BF5-C48F-41A7-8A90-9E7CAE0B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AB5D7-E22A-4560-A3B6-B34C860F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C3D8-4830-46DB-ADCA-190C52B4E8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232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C92FF-33CE-4E0A-8A24-5C958D99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E5EF-9259-4253-A2C2-92EFFAAE33A9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A6382-4A5A-4D63-9F7D-157F60F8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FE16D-7520-47FB-9F37-7324C1A0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C3D8-4830-46DB-ADCA-190C52B4E8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112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F007-9208-45A3-AD8B-B62FD190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A04EF-0763-4C2E-BCD0-4AEC7232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19B34-CA49-4EBE-8757-8C4BFCB59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E408B-C952-4C80-809D-5C0F7A1F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E5EF-9259-4253-A2C2-92EFFAAE33A9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46359-86E4-480A-A846-1C8CB9A1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2D9BB-449D-41CA-8096-B3BBAEC4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C3D8-4830-46DB-ADCA-190C52B4E8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301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077F-6D09-4BBD-A758-880F02C1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68254-C2FE-4C72-9A20-09E46FA60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A6538-4A01-4A47-8E19-F76ED5C3B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D9F5F-A93A-4B42-BD41-36A4B81A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E5EF-9259-4253-A2C2-92EFFAAE33A9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58B7D-1538-4166-A8EE-1D185478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24BF1-D35E-4419-90D6-4AFD2D2C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C3D8-4830-46DB-ADCA-190C52B4E8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450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6A450-B6AE-42FE-92C6-149ED338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D65C1-41A3-4FE3-826B-C5F60EF91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E090C-33C4-40A5-94E2-96F9473D8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7E5EF-9259-4253-A2C2-92EFFAAE33A9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3EFE-65CC-4CD9-AB0A-3EFD45982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C5EF-4763-48CC-8602-86F307C8C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4C3D8-4830-46DB-ADCA-190C52B4E8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571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4F57047-EFAC-4B0E-A802-63061F1F1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41" y="490279"/>
            <a:ext cx="9886260" cy="597583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33AD45-9E90-40C6-9CDC-0E3480D6BCC5}"/>
              </a:ext>
            </a:extLst>
          </p:cNvPr>
          <p:cNvSpPr/>
          <p:nvPr/>
        </p:nvSpPr>
        <p:spPr>
          <a:xfrm>
            <a:off x="1132844" y="903710"/>
            <a:ext cx="9787586" cy="331267"/>
          </a:xfrm>
          <a:prstGeom prst="round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51CA3-40C7-4C2E-9B98-C97039EA457D}"/>
              </a:ext>
            </a:extLst>
          </p:cNvPr>
          <p:cNvSpPr/>
          <p:nvPr/>
        </p:nvSpPr>
        <p:spPr>
          <a:xfrm>
            <a:off x="1132844" y="1903445"/>
            <a:ext cx="2096854" cy="4404959"/>
          </a:xfrm>
          <a:prstGeom prst="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821B5-046D-4CF3-A8D5-2C7BE166B6CF}"/>
              </a:ext>
            </a:extLst>
          </p:cNvPr>
          <p:cNvSpPr/>
          <p:nvPr/>
        </p:nvSpPr>
        <p:spPr>
          <a:xfrm>
            <a:off x="5539999" y="1897224"/>
            <a:ext cx="5348827" cy="4404959"/>
          </a:xfrm>
          <a:prstGeom prst="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E59F39-7561-44C8-876E-E42BA29E1E21}"/>
              </a:ext>
            </a:extLst>
          </p:cNvPr>
          <p:cNvSpPr/>
          <p:nvPr/>
        </p:nvSpPr>
        <p:spPr>
          <a:xfrm>
            <a:off x="3387010" y="1903444"/>
            <a:ext cx="2002209" cy="4404959"/>
          </a:xfrm>
          <a:prstGeom prst="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2FCE0D3-C1B7-4915-8F7F-6DBFB6172D5B}"/>
              </a:ext>
            </a:extLst>
          </p:cNvPr>
          <p:cNvSpPr/>
          <p:nvPr/>
        </p:nvSpPr>
        <p:spPr>
          <a:xfrm>
            <a:off x="1132844" y="1306285"/>
            <a:ext cx="9787585" cy="475699"/>
          </a:xfrm>
          <a:prstGeom prst="round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27193A-6ED9-4767-8296-DD0CFCB02E66}"/>
              </a:ext>
            </a:extLst>
          </p:cNvPr>
          <p:cNvSpPr txBox="1"/>
          <p:nvPr/>
        </p:nvSpPr>
        <p:spPr>
          <a:xfrm>
            <a:off x="2323323" y="98898"/>
            <a:ext cx="1567543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Command Box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E109A7-766C-4DD2-B5D7-957C38940E5D}"/>
              </a:ext>
            </a:extLst>
          </p:cNvPr>
          <p:cNvCxnSpPr>
            <a:stCxn id="19" idx="2"/>
          </p:cNvCxnSpPr>
          <p:nvPr/>
        </p:nvCxnSpPr>
        <p:spPr>
          <a:xfrm>
            <a:off x="3107095" y="468230"/>
            <a:ext cx="122603" cy="435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83BADC-22DC-468E-ABF5-46DBFB55398D}"/>
              </a:ext>
            </a:extLst>
          </p:cNvPr>
          <p:cNvSpPr txBox="1"/>
          <p:nvPr/>
        </p:nvSpPr>
        <p:spPr>
          <a:xfrm>
            <a:off x="124409" y="6440269"/>
            <a:ext cx="219891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Employee List Panel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825670-0209-46FD-8ACF-1128EEA1B074}"/>
              </a:ext>
            </a:extLst>
          </p:cNvPr>
          <p:cNvCxnSpPr>
            <a:cxnSpLocks/>
          </p:cNvCxnSpPr>
          <p:nvPr/>
        </p:nvCxnSpPr>
        <p:spPr>
          <a:xfrm flipV="1">
            <a:off x="810831" y="6064898"/>
            <a:ext cx="256031" cy="375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8C21ED-4241-4E9E-978D-D5C78EB3E7EC}"/>
              </a:ext>
            </a:extLst>
          </p:cNvPr>
          <p:cNvSpPr txBox="1"/>
          <p:nvPr/>
        </p:nvSpPr>
        <p:spPr>
          <a:xfrm>
            <a:off x="3168397" y="6488668"/>
            <a:ext cx="149691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Job List Panel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151C8E-8AA9-4226-8F08-8338B959E4F3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3890866" y="6289706"/>
            <a:ext cx="25986" cy="198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EE643C4-8725-4A1E-B2FE-396BFDED70AE}"/>
              </a:ext>
            </a:extLst>
          </p:cNvPr>
          <p:cNvSpPr txBox="1"/>
          <p:nvPr/>
        </p:nvSpPr>
        <p:spPr>
          <a:xfrm>
            <a:off x="6493205" y="6453192"/>
            <a:ext cx="1848362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Job Display Panel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F08C0E-01C0-4185-AAA0-6165C76F6321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7391400" y="6302184"/>
            <a:ext cx="25986" cy="151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5C784AA-D608-4CAD-B119-746AF66C1501}"/>
              </a:ext>
            </a:extLst>
          </p:cNvPr>
          <p:cNvSpPr txBox="1"/>
          <p:nvPr/>
        </p:nvSpPr>
        <p:spPr>
          <a:xfrm>
            <a:off x="10467243" y="876675"/>
            <a:ext cx="1567543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Result Display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01961D-3C2A-4038-8452-7C6FD58A594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10920429" y="1236955"/>
            <a:ext cx="330586" cy="307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08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 wei</dc:creator>
  <cp:lastModifiedBy>zhen wei</cp:lastModifiedBy>
  <cp:revision>2</cp:revision>
  <dcterms:created xsi:type="dcterms:W3CDTF">2018-04-15T13:41:42Z</dcterms:created>
  <dcterms:modified xsi:type="dcterms:W3CDTF">2018-04-15T13:54:58Z</dcterms:modified>
</cp:coreProperties>
</file>