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c7a36d0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8c7a36d0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c7a36d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c7a36d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c7a36d0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c7a36d0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c7a36d0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c7a36d0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c7a36d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c7a36d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c7a36d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c7a36d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c7a36d0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c7a36d0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c7a36d0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c7a36d0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8c7a36d0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8c7a36d0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yuhsiang237/Order-System" TargetMode="External"/><Relationship Id="rId4" Type="http://schemas.openxmlformats.org/officeDocument/2006/relationships/hyperlink" Target="https://www.youtube.com/watch?v=nSk6OZjhDM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5"/>
              <a:t>商品出退貨訂單系統(</a:t>
            </a:r>
            <a:r>
              <a:rPr lang="en-GB" sz="2755"/>
              <a:t>Order System</a:t>
            </a:r>
            <a:r>
              <a:rPr lang="en-GB" sz="2755"/>
              <a:t>)</a:t>
            </a:r>
            <a:endParaRPr sz="2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介紹文件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 Hsiang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結尾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78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感謝觀看!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這系統主要是用來模擬出貨可能會預見的狀況，當然能也是能實際使用，就看需求方的需求。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而在這份專案裡主要讓自己更熟悉整套的完整流程，如資料庫交易(途中失敗要取消前面操作的結果)、資料庫規劃(一對多、多對多)、專案架構、C# MVC搭配Vue的輔助寫法。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前言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主要用來出退貨商品訂單，能夠建立出貨、退貨訂單，並具備商品庫存機制、多角色權限、權限限制(新、刪、修、查)等頁面的細微權限。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專案儲存庫: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https://github.com/yuhsiang237/Order-System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系統操作影片: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https://www.youtube.com/watch?v=nSk6OZjhDMY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開發使用工具:ASP.NET Core MVC、Entity Framework、Vue.js、Jquery、Bootstrap、SQL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首頁儀錶板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一進首頁後就能見到目前系統最新狀況。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商品出貨為主要核心，所以有商品出貨日/訂單的圖表供使用者參考。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075" y="1374400"/>
            <a:ext cx="4895473" cy="25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使用者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在這裡可以管理系統的使用者帳號，如:變更姓名。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50" y="1400850"/>
            <a:ext cx="5270000" cy="2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權限角色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在這裡可以</a:t>
            </a:r>
            <a:r>
              <a:rPr lang="en-GB"/>
              <a:t>管理權限，如建立訪客權限，只供瀏覽等等</a:t>
            </a:r>
            <a:r>
              <a:rPr lang="en-GB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比如想新增一個只能觀看的權限，再把帳號綁到權限上即可。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76" y="131872"/>
            <a:ext cx="5214625" cy="24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575" y="2625097"/>
            <a:ext cx="3718876" cy="226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00" y="3586076"/>
            <a:ext cx="3291000" cy="13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商品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可以從此建立商品。並且用這些商品來出/退貨。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00" y="101675"/>
            <a:ext cx="5079151" cy="23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5" y="2210325"/>
            <a:ext cx="1902775" cy="26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575" y="2474250"/>
            <a:ext cx="2043416" cy="2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商品</a:t>
            </a:r>
            <a:r>
              <a:rPr lang="en-GB"/>
              <a:t>庫存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可以在此查看每個商品的庫存異動紀錄，如出、退貨、異動商品數量等。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75" y="299625"/>
            <a:ext cx="5450400" cy="243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975" y="2736504"/>
            <a:ext cx="4813812" cy="210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出貨單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可以</a:t>
            </a:r>
            <a:r>
              <a:rPr lang="en-GB"/>
              <a:t>在此新增出貨訂單</a:t>
            </a:r>
            <a:r>
              <a:rPr lang="en-GB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選擇出貨商品項目出貨，同時在出貨時也會檢查庫存是否充足才出貨!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750" y="349150"/>
            <a:ext cx="5450401" cy="248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00" y="2989233"/>
            <a:ext cx="3906556" cy="200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退</a:t>
            </a:r>
            <a:r>
              <a:rPr lang="en-GB"/>
              <a:t>貨單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30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可以在此</a:t>
            </a:r>
            <a:r>
              <a:rPr lang="en-GB"/>
              <a:t>新增退貨單</a:t>
            </a:r>
            <a:r>
              <a:rPr lang="en-GB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主要選擇想退貨的的訂單，之後會自動帶出該單據項目，可修改數量進行退貨。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375" y="264275"/>
            <a:ext cx="5450400" cy="226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450" y="2571739"/>
            <a:ext cx="5374247" cy="230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