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86" d="100"/>
          <a:sy n="86" d="100"/>
        </p:scale>
        <p:origin x="10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8620C-1FE1-D4A7-EA2F-0D50A167E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87406-54D3-2CBB-7FCF-FF6E2D4F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4FD90-58EF-668E-6E88-CFE0DEB9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512FA-4EFC-FA93-CD02-B03C8CE7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922697-23A7-D81B-55C7-6B24116D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21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018BB-C0B6-ADC8-FA98-C203CB82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39E9BF-540D-A33A-7A09-C213A58F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925E3-3C32-E803-25B4-B8C06873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79D1A-C41F-D7FF-4AD4-D411C172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674F1-3C46-C9B9-25C0-6C190E9E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02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89A618-CE4F-22CC-43E9-0D5D44D5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E86788-CDF0-DFF0-D78A-B769276D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78785-4FA4-8721-F4E1-66B449D8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E73BB2-D34C-2AD1-7067-5FCFA8DA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55DFE1-C5FE-7E9E-27F6-DE68808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01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824C4-2C38-321F-FECC-B9E050E7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3F855-35D8-A295-98DF-F4B3C98F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1344B-18F6-577F-618C-3F5D21DB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723A58-1456-DBAC-5A3F-E2B81154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04623-6519-6828-A9B8-50C46EE6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035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25196-5FA2-5274-9333-DBA035E8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25B279-86AD-3111-D94D-E4168402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7DDCB-DB3F-CF07-C828-27A80B9A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9E44E-5EE8-83E1-B71C-1ACDD4CE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DF98C-0040-D21C-5237-99D9BE3D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0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41B70-6B53-672D-4BC0-210FECA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16CF7-EA9A-034C-EDA4-48C084294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2315C7-0403-2BD5-D2A8-0ABE546E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5AAD15-51A6-63CA-91A7-06F3192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734E72-9003-DD9B-7696-1524B807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F1C11C-EDEE-0B4B-D3BB-2C2BB739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6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28232-B050-C2CE-44D8-CE8F9813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3CB96C-32D5-B0BB-49FD-39FE8481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14D954-CC9F-F84D-F2E8-CF605F06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4E8DEE-A5B6-D59C-CD28-F02244AA9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D4F4F0-475B-C298-0605-5FBD98768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404D8C-08EF-2579-ABAB-48EDE042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DCCB00-8505-970D-3E95-2B087BC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B9053-49D8-E9E5-B80C-6D2F679C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73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E796C-2244-027D-2C56-26953922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17B010-E5CA-4E3A-6F43-CC271F88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C0E28B-F1DD-6330-684B-2AA8F9C4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3BAE5-BD09-F2EC-996C-EDEBE98F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84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F12E2A-BEBB-2E61-FD4E-27564B44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D48A5A-A986-C427-9194-91D0F7B3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BE187A-C481-C6FF-FB1E-C82410B2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12683-751D-5E29-164B-178727BE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96B1C-2930-DBE7-CD7F-A680EDC8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567E03-F04F-9304-EDA4-75C26690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D5916-89A0-C15A-6679-A4399FB3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1C31-01FF-A1C4-641D-A19816A3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B8E58-AB37-EC43-2C11-45599A37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3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08A4A-FFFA-2C08-D1E9-8C702CD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E36461-8ECC-4229-7742-3317151B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A60C45-4FFB-D548-2F85-8965739B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2E36E5-6A39-01AE-AC45-B7ACE59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0D7C0-B721-72BF-5FD8-FD7D817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9EFE7B-2E00-DC84-A147-0714903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1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968303-1284-128C-BC90-50E41E4E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261EC6-8147-782F-4A36-A9A47B49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8D41B-AFB3-8D96-AD33-11F6B3E90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838B-F4FF-AE4C-9365-50AF52077913}" type="datetimeFigureOut">
              <a:rPr kumimoji="1" lang="zh-TW" altLang="en-US" smtClean="0"/>
              <a:t>2023/2/1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11AF1C-224B-C961-F7B7-CC283435C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36721-FEC6-B41D-5A40-68B321A1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E429-CB7A-404A-B89B-CC4DA63B02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38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2CD7F27-F2A4-C5F6-14A7-1F59413A1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058" b="21875"/>
          <a:stretch/>
        </p:blipFill>
        <p:spPr>
          <a:xfrm>
            <a:off x="537681" y="298277"/>
            <a:ext cx="3194870" cy="19510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B849E1-D6A6-4834-FE3C-C85B8C612F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940800" y="112009"/>
            <a:ext cx="2496280" cy="2496280"/>
          </a:xfrm>
          <a:prstGeom prst="rect">
            <a:avLst/>
          </a:prstGeom>
        </p:spPr>
      </p:pic>
      <p:pic>
        <p:nvPicPr>
          <p:cNvPr id="13" name="圖片 12" descr="一張含有 文字, 線條畫 的圖片&#10;&#10;自動產生的描述">
            <a:extLst>
              <a:ext uri="{FF2B5EF4-FFF2-40B4-BE49-F238E27FC236}">
                <a16:creationId xmlns:a16="http://schemas.microsoft.com/office/drawing/2014/main" id="{9741FDDF-85D9-9911-9938-1091676E607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317430" y="-395990"/>
            <a:ext cx="3573905" cy="35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室內, 個人 的圖片&#10;&#10;自動產生的描述">
            <a:extLst>
              <a:ext uri="{FF2B5EF4-FFF2-40B4-BE49-F238E27FC236}">
                <a16:creationId xmlns:a16="http://schemas.microsoft.com/office/drawing/2014/main" id="{3C1F29F0-0704-08C6-BCD4-1B189FD002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798966" y="0"/>
            <a:ext cx="5944641" cy="35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林郁馨</dc:creator>
  <cp:lastModifiedBy>林郁馨</cp:lastModifiedBy>
  <cp:revision>4</cp:revision>
  <dcterms:created xsi:type="dcterms:W3CDTF">2023-01-31T15:32:15Z</dcterms:created>
  <dcterms:modified xsi:type="dcterms:W3CDTF">2023-01-31T16:00:28Z</dcterms:modified>
</cp:coreProperties>
</file>