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523d09a0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523d09a0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523d09a0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523d09a0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523d09a0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523d09a0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523d09a0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523d09a0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523d09a0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8523d09a0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523d09a0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523d09a0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523d09a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523d09a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523d09a0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523d09a0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523d09a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523d09a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523d09a0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523d09a0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523d09a0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523d09a0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523d09a0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523d09a0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523d09a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523d09a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523d09a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523d09a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523d09a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523d09a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523d09a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523d09a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Support System</a:t>
            </a:r>
            <a:endParaRPr/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91353" y="3184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Group1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5" y="229500"/>
            <a:ext cx="4141600" cy="22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00" y="2471950"/>
            <a:ext cx="4218350" cy="2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100" y="185900"/>
            <a:ext cx="4631325" cy="47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00" y="234663"/>
            <a:ext cx="4040875" cy="46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075" y="1285000"/>
            <a:ext cx="4316825" cy="3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50" y="2007800"/>
            <a:ext cx="74771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00" y="256125"/>
            <a:ext cx="6494850" cy="46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50" y="1044750"/>
            <a:ext cx="67151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0" y="218988"/>
            <a:ext cx="4695351" cy="47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500" y="219000"/>
            <a:ext cx="4104625" cy="47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48725" y="337800"/>
            <a:ext cx="2528100" cy="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/>
              <a:t>Data Schema</a:t>
            </a:r>
            <a:endParaRPr sz="2100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25" y="751950"/>
            <a:ext cx="6734469" cy="40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Package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988" y="1712875"/>
            <a:ext cx="711201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213202" y="744028"/>
            <a:ext cx="2511000" cy="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610250" y="171092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10250" y="1710925"/>
            <a:ext cx="6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1.Nguyễn Đình Thanh -HE161541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610250" y="2047425"/>
            <a:ext cx="6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.Cao Thanh Hải  - HE163677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610250" y="2371650"/>
            <a:ext cx="6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.Vũ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Quang Huy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-HE163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567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10250" y="2723000"/>
            <a:ext cx="6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4.Nguyễn Đức Trung Thành-HE163697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73650" y="594975"/>
            <a:ext cx="3343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75" y="1242375"/>
            <a:ext cx="6500251" cy="34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775550" y="638550"/>
            <a:ext cx="27117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 Page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25" y="1264075"/>
            <a:ext cx="7368157" cy="34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66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Manager 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25" y="1253000"/>
            <a:ext cx="7976776" cy="36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638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18300"/>
            <a:ext cx="7505698" cy="36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Supporter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14775"/>
            <a:ext cx="7865951" cy="34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51400"/>
            <a:ext cx="8105700" cy="35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524925" y="791125"/>
            <a:ext cx="34089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38" y="1394725"/>
            <a:ext cx="8739727" cy="28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