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AE23-8F99-4831-BE69-CEBC7176F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C65B0-05F4-4F60-B42D-DDC435A04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2737-E8FF-4788-8E2F-586DC549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0A2C-1E43-4D61-AE2A-863FF0B1211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1F5AD-964A-426F-B56B-1FF4F5C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BE852-7239-4255-B341-64192FAC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0422-8604-46F1-B3D2-3371F9FE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B113-B277-43EA-9338-6EC2DE1C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A6E1D-2EF9-43D4-B420-6C6CCAB9A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1438-40B6-4F7E-999C-01206268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0A2C-1E43-4D61-AE2A-863FF0B1211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8C29-60CC-44B6-81D6-ACB43697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C504-2AF7-4269-9893-3D17BE38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0422-8604-46F1-B3D2-3371F9FE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43D9C-F835-42A1-A5FE-8DC843DA1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E51A5-018F-4041-83E4-95297347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465E-7A2B-4E8A-BD89-FEAA04CB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0A2C-1E43-4D61-AE2A-863FF0B1211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5E250-BCB8-4FEF-A1CB-FEE24AC9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C56E-52D7-41F9-BE0A-FBB7A5BE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0422-8604-46F1-B3D2-3371F9FE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733F-E974-4F19-9663-23B34202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9E5B-4AC9-4DBD-AB31-88B153D0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60DF-210D-41D1-B1EF-F9D73F8E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0A2C-1E43-4D61-AE2A-863FF0B1211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D0C9-8D8F-4CC2-BCEE-66094962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B3F1-2378-4504-A4EB-C1DE8088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0422-8604-46F1-B3D2-3371F9FE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7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A5E6-680A-41F3-99E2-6B2F3D99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AAC3-C19B-47E8-8712-3743C9434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6088-7C88-4754-88B6-E94D4A47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0A2C-1E43-4D61-AE2A-863FF0B1211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8CF37-5F3C-488D-8CF2-C6908A14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8676-89CF-45CA-AFFD-25E76F54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0422-8604-46F1-B3D2-3371F9FE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8BAE-1932-4241-B9F9-95F08D72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C466-C6EA-43E0-BE2D-EC5B41A20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30324-DBE0-46EA-8F47-F18877304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0EC39-58A7-4D7A-A83E-6B5DD6B3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0A2C-1E43-4D61-AE2A-863FF0B1211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A3A0E-A3F1-4510-B17F-24408555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64E72-B4C0-4606-96E1-9EFF3F53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0422-8604-46F1-B3D2-3371F9FE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BA2D-1F74-49D4-BA18-E713FBC4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A5B15-EE15-4B64-B471-82D9B389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7485B-C0BB-4C5A-BFBC-F956FEA5C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D0BAE-F233-44D7-BF92-E84C45D6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A8805-D153-402A-BBA6-EB22B4B65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3E917-C9F8-46D6-B675-8305B35C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0A2C-1E43-4D61-AE2A-863FF0B1211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5B54E-2446-41B4-A40E-FAA1C755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98290-3EAC-432A-8EB6-2A2208F3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0422-8604-46F1-B3D2-3371F9FE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8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F855-C084-4B75-895A-F0D7A4DD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D2E52-B2D6-4BB8-B170-A4F29693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0A2C-1E43-4D61-AE2A-863FF0B1211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90473-C2CE-4E29-8A1B-6DE0EF1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83FD-B335-4402-A85D-FA5010BB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0422-8604-46F1-B3D2-3371F9FE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0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4DB6C-FF25-4BEA-9D05-46F44CBA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0A2C-1E43-4D61-AE2A-863FF0B1211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7196A-85A8-486C-B39B-71484F57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E9AC9-D208-4754-AF32-CDBAF23B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0422-8604-46F1-B3D2-3371F9FE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4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41DC-0FC0-4EB9-B7DA-19114E05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79E4-7F98-4FBC-BFA5-16BE3AC3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206B6-CC00-4BD2-8A36-FD8AE2BB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362C6-B6D6-4ADC-9008-05D1D465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0A2C-1E43-4D61-AE2A-863FF0B1211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B2732-A308-45F8-9D66-BD5DB14F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6B90-FACF-42A1-9F74-B5A2DB69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0422-8604-46F1-B3D2-3371F9FE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2E45-406F-407F-BE9F-2FB0930F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D4003-8A57-430B-8CF2-664F6FD45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D9CCA-AAA4-428C-B52A-43C7B637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10CF5-C06E-4089-9471-E24138C0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0A2C-1E43-4D61-AE2A-863FF0B1211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6EC27-1C5C-4D17-B08A-6A8A72A3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E79EA-9750-4C94-8FDF-4FB1A073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0422-8604-46F1-B3D2-3371F9FE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6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6068F-7A93-4B0D-B4BF-04A193FB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0C8C7-D52D-4822-AC95-25A8747E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7101-85DF-4FBB-AD6E-24DEEC899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0A2C-1E43-4D61-AE2A-863FF0B1211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60B5-CDBC-4337-A302-1940A31D7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F870-9106-4A1D-B03C-FAEC2CAE2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0422-8604-46F1-B3D2-3371F9FE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1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1B7B-92BC-4689-A077-E91AA3875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CD04-9F61-4597-A29F-B6874F3A7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1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8555-EA16-4599-92D7-EFBD4822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4333-43CD-48E3-86C0-79E863F90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04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/ Blueprint /Factory to produce copies of object 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Collection of properties and behaviors</a:t>
            </a:r>
          </a:p>
          <a:p>
            <a:pPr lvl="1"/>
            <a:r>
              <a:rPr lang="en-US" dirty="0"/>
              <a:t>Unique or compound entity </a:t>
            </a:r>
          </a:p>
          <a:p>
            <a:r>
              <a:rPr lang="en-US" dirty="0"/>
              <a:t>Instance variables, properties</a:t>
            </a:r>
          </a:p>
          <a:p>
            <a:pPr lvl="1"/>
            <a:r>
              <a:rPr lang="en-US" dirty="0"/>
              <a:t>Variables inside of class</a:t>
            </a:r>
          </a:p>
          <a:p>
            <a:pPr lvl="2"/>
            <a:r>
              <a:rPr lang="en-US" dirty="0"/>
              <a:t>Accessibility level</a:t>
            </a:r>
          </a:p>
          <a:p>
            <a:pPr lvl="2"/>
            <a:r>
              <a:rPr lang="en-US" dirty="0"/>
              <a:t>Data type</a:t>
            </a:r>
          </a:p>
          <a:p>
            <a:pPr lvl="2"/>
            <a:r>
              <a:rPr lang="en-US" dirty="0"/>
              <a:t>Variable name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/>
              <a:t>Accessors and mutators</a:t>
            </a:r>
          </a:p>
          <a:p>
            <a:pPr lvl="2"/>
            <a:r>
              <a:rPr lang="en-US" dirty="0"/>
              <a:t>Get and set instance variables</a:t>
            </a:r>
          </a:p>
          <a:p>
            <a:pPr lvl="3"/>
            <a:r>
              <a:rPr lang="en-US" dirty="0" err="1"/>
              <a:t>getInstanceVariableName</a:t>
            </a:r>
            <a:r>
              <a:rPr lang="en-US" dirty="0"/>
              <a:t> / </a:t>
            </a:r>
            <a:r>
              <a:rPr lang="en-US" dirty="0" err="1"/>
              <a:t>setInstanceVariableName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0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78D3-B325-4DFF-9E26-0C1AD9B9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024B-0B4F-43A6-A31B-EF92ABFB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(this.)</a:t>
            </a:r>
          </a:p>
          <a:p>
            <a:pPr lvl="1"/>
            <a:r>
              <a:rPr lang="en-US" dirty="0"/>
              <a:t>Refers to Instantiated object of class</a:t>
            </a:r>
          </a:p>
          <a:p>
            <a:pPr lvl="1"/>
            <a:r>
              <a:rPr lang="en-US" dirty="0"/>
              <a:t>Only needed if method param name is exact as instance variable</a:t>
            </a:r>
          </a:p>
          <a:p>
            <a:r>
              <a:rPr lang="en-US" dirty="0"/>
              <a:t>Params passed to method</a:t>
            </a:r>
          </a:p>
          <a:p>
            <a:pPr lvl="1"/>
            <a:r>
              <a:rPr lang="en-US" dirty="0"/>
              <a:t>Local scope</a:t>
            </a:r>
          </a:p>
          <a:p>
            <a:r>
              <a:rPr lang="en-US" dirty="0"/>
              <a:t>Variables declared in method body</a:t>
            </a:r>
          </a:p>
          <a:p>
            <a:pPr lvl="1"/>
            <a:r>
              <a:rPr lang="en-US" dirty="0"/>
              <a:t>Local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9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3FD1-7AFB-4296-9F5C-353F4001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ClassTesters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8B28-4C12-44F8-837A-9C7429FE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dirty="0" err="1"/>
              <a:t>ClassRunners</a:t>
            </a:r>
            <a:endParaRPr lang="en-US" dirty="0"/>
          </a:p>
          <a:p>
            <a:pPr lvl="1"/>
            <a:r>
              <a:rPr lang="en-US" dirty="0"/>
              <a:t>Used to run class to test cases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6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D14D-14C0-46BA-B2F6-F9BD394A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5F16-1620-4B49-93C8-479B48FB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Nextline</a:t>
            </a:r>
            <a:endParaRPr lang="en-US" dirty="0"/>
          </a:p>
          <a:p>
            <a:pPr lvl="1"/>
            <a:r>
              <a:rPr lang="en-US" dirty="0"/>
              <a:t>Returns string of user input until return button pressed</a:t>
            </a:r>
          </a:p>
          <a:p>
            <a:r>
              <a:rPr lang="en-US" dirty="0"/>
              <a:t>Next</a:t>
            </a:r>
          </a:p>
          <a:p>
            <a:pPr lvl="2"/>
            <a:r>
              <a:rPr lang="en-US" dirty="0"/>
              <a:t>Collection of string separated by whitespace</a:t>
            </a:r>
          </a:p>
        </p:txBody>
      </p:sp>
    </p:spTree>
    <p:extLst>
      <p:ext uri="{BB962C8B-B14F-4D97-AF65-F5344CB8AC3E}">
        <p14:creationId xmlns:p14="http://schemas.microsoft.com/office/powerpoint/2010/main" val="102751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69B6-2CBE-47F5-BDED-B31D51F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(Constructing)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EA68-A361-4DF3-B531-A388D7B0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pPr lvl="1"/>
            <a:r>
              <a:rPr lang="en-US" dirty="0"/>
              <a:t>Order form</a:t>
            </a:r>
          </a:p>
          <a:p>
            <a:pPr lvl="1"/>
            <a:r>
              <a:rPr lang="en-US" dirty="0"/>
              <a:t>Default empty constructor available IF no user-defined constructors present</a:t>
            </a:r>
          </a:p>
          <a:p>
            <a:pPr lvl="2"/>
            <a:r>
              <a:rPr lang="en-US" dirty="0"/>
              <a:t>Needs to be coded if so</a:t>
            </a:r>
          </a:p>
          <a:p>
            <a:pPr lvl="1"/>
            <a:r>
              <a:rPr lang="en-US" dirty="0"/>
              <a:t>Special options / cases up to programmer to define</a:t>
            </a:r>
          </a:p>
          <a:p>
            <a:pPr lvl="1"/>
            <a:r>
              <a:rPr lang="en-US" dirty="0"/>
              <a:t>No return type</a:t>
            </a:r>
          </a:p>
          <a:p>
            <a:pPr lvl="1"/>
            <a:r>
              <a:rPr lang="en-US" dirty="0"/>
              <a:t>Same name as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3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E825-BC3E-4B37-8F75-5A4E946D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2E87-41F8-4E97-8DF5-5BEE2D24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Unified Modeling Language</a:t>
            </a:r>
          </a:p>
          <a:p>
            <a:endParaRPr lang="en-US" dirty="0"/>
          </a:p>
        </p:txBody>
      </p:sp>
      <p:pic>
        <p:nvPicPr>
          <p:cNvPr id="1028" name="Picture 4" descr="https://i.stack.imgur.com/wBJuO.jpg">
            <a:extLst>
              <a:ext uri="{FF2B5EF4-FFF2-40B4-BE49-F238E27FC236}">
                <a16:creationId xmlns:a16="http://schemas.microsoft.com/office/drawing/2014/main" id="{C2ACC267-02D1-4798-BBD2-09F33CF50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19" y="2340097"/>
            <a:ext cx="38100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ml multiple constructor class diagram">
            <a:extLst>
              <a:ext uri="{FF2B5EF4-FFF2-40B4-BE49-F238E27FC236}">
                <a16:creationId xmlns:a16="http://schemas.microsoft.com/office/drawing/2014/main" id="{A98A021E-2D5D-476D-9F66-24EBDDED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98" y="2463922"/>
            <a:ext cx="54102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12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145C-4089-4255-961E-FB2BEE09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BCC2-8236-4F3A-8601-1DFFBAA62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2"/>
          </a:xfrm>
        </p:spPr>
        <p:txBody>
          <a:bodyPr>
            <a:normAutofit/>
          </a:bodyPr>
          <a:lstStyle/>
          <a:p>
            <a:r>
              <a:rPr lang="en-US" dirty="0"/>
              <a:t>3 compartments</a:t>
            </a:r>
          </a:p>
          <a:p>
            <a:pPr lvl="1"/>
            <a:r>
              <a:rPr lang="en-US" dirty="0"/>
              <a:t>Top</a:t>
            </a:r>
          </a:p>
          <a:p>
            <a:pPr lvl="2"/>
            <a:r>
              <a:rPr lang="en-US" dirty="0"/>
              <a:t>Class name</a:t>
            </a:r>
          </a:p>
          <a:p>
            <a:pPr lvl="1"/>
            <a:r>
              <a:rPr lang="en-US" dirty="0"/>
              <a:t>Middle</a:t>
            </a:r>
          </a:p>
          <a:p>
            <a:pPr lvl="2"/>
            <a:r>
              <a:rPr lang="en-US" dirty="0"/>
              <a:t>Class instance variables</a:t>
            </a:r>
          </a:p>
          <a:p>
            <a:pPr lvl="1"/>
            <a:r>
              <a:rPr lang="en-US" dirty="0"/>
              <a:t>Bottom</a:t>
            </a:r>
          </a:p>
          <a:p>
            <a:pPr lvl="2"/>
            <a:r>
              <a:rPr lang="en-US" dirty="0"/>
              <a:t>Class methods</a:t>
            </a:r>
          </a:p>
          <a:p>
            <a:r>
              <a:rPr lang="en-US" dirty="0"/>
              <a:t>Include identifier names and data types</a:t>
            </a:r>
          </a:p>
          <a:p>
            <a:pPr lvl="1"/>
            <a:r>
              <a:rPr lang="en-US" dirty="0"/>
              <a:t>Name : </a:t>
            </a:r>
            <a:r>
              <a:rPr lang="en-US" dirty="0" err="1"/>
              <a:t>DataType</a:t>
            </a:r>
            <a:endParaRPr lang="en-US" dirty="0"/>
          </a:p>
          <a:p>
            <a:r>
              <a:rPr lang="en-US" dirty="0"/>
              <a:t>Accessibility levels are symbols</a:t>
            </a:r>
          </a:p>
          <a:p>
            <a:pPr lvl="1"/>
            <a:r>
              <a:rPr lang="en-US" dirty="0"/>
              <a:t>+            -             #</a:t>
            </a:r>
          </a:p>
          <a:p>
            <a:pPr lvl="1"/>
            <a:r>
              <a:rPr lang="en-US" dirty="0"/>
              <a:t>Public  private  protected</a:t>
            </a:r>
          </a:p>
        </p:txBody>
      </p:sp>
    </p:spTree>
    <p:extLst>
      <p:ext uri="{BB962C8B-B14F-4D97-AF65-F5344CB8AC3E}">
        <p14:creationId xmlns:p14="http://schemas.microsoft.com/office/powerpoint/2010/main" val="265730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9305-4168-4D95-B2C3-F65CA60A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 vs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BC75-EDCD-49FD-A733-79CFC508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</a:t>
            </a:r>
          </a:p>
          <a:p>
            <a:pPr lvl="1"/>
            <a:r>
              <a:rPr lang="en-US" dirty="0"/>
              <a:t>Holds single value</a:t>
            </a:r>
          </a:p>
          <a:p>
            <a:pPr lvl="1"/>
            <a:r>
              <a:rPr lang="en-US" dirty="0"/>
              <a:t>All lowercase data type </a:t>
            </a:r>
          </a:p>
          <a:p>
            <a:pPr lvl="1"/>
            <a:r>
              <a:rPr lang="en-US" dirty="0"/>
              <a:t>Pass value </a:t>
            </a:r>
            <a:r>
              <a:rPr lang="en-US"/>
              <a:t>of data</a:t>
            </a:r>
            <a:endParaRPr lang="en-US" dirty="0"/>
          </a:p>
          <a:p>
            <a:pPr lvl="1"/>
            <a:r>
              <a:rPr lang="en-US" dirty="0"/>
              <a:t>Has default value for instance variables 0, empty or false</a:t>
            </a:r>
          </a:p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Holds multiple values</a:t>
            </a:r>
          </a:p>
          <a:p>
            <a:pPr lvl="1"/>
            <a:r>
              <a:rPr lang="en-US" dirty="0"/>
              <a:t>Capitalized data type</a:t>
            </a:r>
          </a:p>
          <a:p>
            <a:pPr lvl="1"/>
            <a:r>
              <a:rPr lang="en-US" dirty="0"/>
              <a:t>Pass memory location</a:t>
            </a:r>
          </a:p>
          <a:p>
            <a:pPr lvl="1"/>
            <a:r>
              <a:rPr lang="en-US" dirty="0"/>
              <a:t>Default value of null</a:t>
            </a:r>
          </a:p>
        </p:txBody>
      </p:sp>
    </p:spTree>
    <p:extLst>
      <p:ext uri="{BB962C8B-B14F-4D97-AF65-F5344CB8AC3E}">
        <p14:creationId xmlns:p14="http://schemas.microsoft.com/office/powerpoint/2010/main" val="27542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239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Chapter 3 Summary</vt:lpstr>
      <vt:lpstr>Class Definitions</vt:lpstr>
      <vt:lpstr>Class Methods</vt:lpstr>
      <vt:lpstr>ClassTesters</vt:lpstr>
      <vt:lpstr>Scanner Object Methods</vt:lpstr>
      <vt:lpstr>Building (Constructing) Class</vt:lpstr>
      <vt:lpstr>UML Diagram</vt:lpstr>
      <vt:lpstr>UML</vt:lpstr>
      <vt:lpstr>Primitive Types vs Reference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Summary</dc:title>
  <dc:creator>Ben Blanc</dc:creator>
  <cp:lastModifiedBy>Ben Blanc</cp:lastModifiedBy>
  <cp:revision>9</cp:revision>
  <dcterms:created xsi:type="dcterms:W3CDTF">2018-05-13T03:30:18Z</dcterms:created>
  <dcterms:modified xsi:type="dcterms:W3CDTF">2018-05-13T23:09:25Z</dcterms:modified>
</cp:coreProperties>
</file>