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42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285C6-0C90-47E7-9402-A52751177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D0A9EC-C6EC-4FC3-8426-D52BC17FD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E4D90-E89A-4729-89AE-2AA7494FA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6FB6A-3C93-46B5-ACC2-8302305D228B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E8B5D-B0D3-4B15-94A7-27E15892D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9EFD3-93A5-47AA-8F82-E2344C49E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7B168-233A-48DA-A6B6-CA5FB33FB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9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F42AF-7507-4218-90BE-8B04374F5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34E5AE-8079-473A-9599-797E8CAF3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78E17-C298-45F7-8FBC-A4473D5D8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6FB6A-3C93-46B5-ACC2-8302305D228B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3537D-C484-4923-BED9-6E17D554B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A66D8-70A9-4B0F-B9D7-F3884A215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7B168-233A-48DA-A6B6-CA5FB33FB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87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0CE6A4-A828-468C-BED4-542553A6AD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2D7808-8B25-44D9-92AD-68C6995C0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809E7-007C-4E56-B1F9-BF8E6C89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6FB6A-3C93-46B5-ACC2-8302305D228B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AC2D1-D6F3-4F07-BD89-A085BE923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591EE-9BF3-4758-B609-5299E7F81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7B168-233A-48DA-A6B6-CA5FB33FB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51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DB1EE-2A56-4D4F-911A-2813966C8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00E07-9C6D-4D84-8465-8B384FB51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F3F33-95EC-4BD6-9EAB-3F062C2D4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6FB6A-3C93-46B5-ACC2-8302305D228B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8C338-3962-4EAC-9D54-AA9030DB6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B2A7A-F065-405B-9DB9-EFC46DC71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7B168-233A-48DA-A6B6-CA5FB33FB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49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F1967-C996-42BC-AB08-FF16D1B3E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14F5D-BA5F-401D-A81A-77D2F2CBC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4675D-D161-4DC4-8F05-474A28A37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6FB6A-3C93-46B5-ACC2-8302305D228B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583B9-8776-4569-85DA-0597DF396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D49C0-BB61-4859-B278-6A45F5D86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7B168-233A-48DA-A6B6-CA5FB33FB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69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AB862-C767-4B38-87A7-A38A018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FCE0F-8159-44FA-8F39-6475EE88C1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6EE1B-3176-485D-AE9C-7B226D742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DE08E-2B7E-411D-A366-F0CA7221F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6FB6A-3C93-46B5-ACC2-8302305D228B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5A569-28FA-426E-80F0-46BA0937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9BA2D-E86E-4806-84F6-C2242E91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7B168-233A-48DA-A6B6-CA5FB33FB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2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B1882-5C68-4CDC-AA36-E47DDE643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99624-E1B2-47A3-A1B5-E4850DC88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76F6-3008-4C19-B619-FA90F1E1F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812918-8E28-4867-9148-28344F0270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932953-5C08-4AB4-9D21-B5889723E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05C715-E2E5-452E-8799-BCA8F9CF7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6FB6A-3C93-46B5-ACC2-8302305D228B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A5E92B-2BB9-4966-9DE0-A0C1507E7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BDDD71-1E56-43B5-9279-B2D615DD3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7B168-233A-48DA-A6B6-CA5FB33FB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8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04596-979A-44E2-B288-367A85956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045FE8-7F15-4FC7-BF38-E194CBD20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6FB6A-3C93-46B5-ACC2-8302305D228B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55307-594F-45D4-BA15-7C6CA8D38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E09D3A-AFFF-4B58-9D85-74CC3C4BB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7B168-233A-48DA-A6B6-CA5FB33FB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28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BCC926-3966-4C1C-A683-C26733948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6FB6A-3C93-46B5-ACC2-8302305D228B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6A3393-5B95-4B02-A0FB-E72C0C82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8E49E-D53F-471C-B15C-D1E47B7D6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7B168-233A-48DA-A6B6-CA5FB33FB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15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0EA8D-346C-4FAB-863B-770D97F5F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9742A-6BE6-4DAB-ADF2-5B770232D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3C7E3D-E193-468C-A67F-1145D74B8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A5FAE-8889-4171-8ED7-D9D1EB8E0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6FB6A-3C93-46B5-ACC2-8302305D228B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DD2F0-D34A-4AD1-8BA5-673C56DB2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E681A-B1FE-4AB5-AA5D-F296E5F8B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7B168-233A-48DA-A6B6-CA5FB33FB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64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EB8D6-E874-4FE1-AE8D-8F05663CD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A73DD1-B5D5-4B85-89E0-41DC42C95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ACA1F-A507-4FEE-BD85-F9CDAC3CB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387B1-9473-45B2-B1FE-F592352A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6FB6A-3C93-46B5-ACC2-8302305D228B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CA97E-80A2-4B48-9889-7439A23FB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C0888-8E33-4D98-AA08-7FAA457AA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7B168-233A-48DA-A6B6-CA5FB33FB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8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98A709-E8FE-4617-9CEF-32FF5CC24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0C1DD-A74F-46A2-835C-090D13A8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00FFC-9265-4674-BB85-375548C6F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6FB6A-3C93-46B5-ACC2-8302305D228B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D17F4-CF74-4F4C-910A-02C91E63F6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FE57E-B6B5-45A4-8631-294124BBCD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7B168-233A-48DA-A6B6-CA5FB33FB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67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DF316-BEF0-4001-913E-40309EF85B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4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66C6C-33C8-4C4B-B586-5126F24856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91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EFEE6-6D6C-4DBC-B7EE-4BDAF0DB9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4AEDD-00C1-40FE-B14B-1CC99AE6E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dirty="0"/>
              <a:t>Control Flow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Initial = start of control flow</a:t>
            </a:r>
          </a:p>
          <a:p>
            <a:r>
              <a:rPr lang="en-US" dirty="0"/>
              <a:t>Decision = condition checker of if statement / for or while loop</a:t>
            </a:r>
          </a:p>
          <a:p>
            <a:r>
              <a:rPr lang="en-US" dirty="0"/>
              <a:t>Rounded rectangles = action taken if condition is met</a:t>
            </a:r>
          </a:p>
          <a:p>
            <a:r>
              <a:rPr lang="en-US" dirty="0"/>
              <a:t>Final node = end of control flow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0210D254-C1AF-4099-8C6E-3592D47FA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652" y="1825625"/>
            <a:ext cx="68580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241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9051C-9A3A-4E79-964B-152FCE4C2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0EF1B-6037-461B-8024-65F6BAB31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(</a:t>
            </a:r>
            <a:r>
              <a:rPr lang="en-US" dirty="0" err="1"/>
              <a:t>boolean</a:t>
            </a:r>
            <a:r>
              <a:rPr lang="en-US" dirty="0"/>
              <a:t> expression) { statements}</a:t>
            </a:r>
          </a:p>
          <a:p>
            <a:r>
              <a:rPr lang="en-US" dirty="0"/>
              <a:t>else if (</a:t>
            </a:r>
            <a:r>
              <a:rPr lang="en-US" dirty="0" err="1"/>
              <a:t>boolean</a:t>
            </a:r>
            <a:r>
              <a:rPr lang="en-US" dirty="0"/>
              <a:t> expression) { statements}</a:t>
            </a:r>
          </a:p>
          <a:p>
            <a:r>
              <a:rPr lang="en-US" dirty="0"/>
              <a:t>else { statements }</a:t>
            </a:r>
          </a:p>
          <a:p>
            <a:endParaRPr lang="en-US" dirty="0"/>
          </a:p>
          <a:p>
            <a:r>
              <a:rPr lang="en-US" dirty="0"/>
              <a:t>Can include if statements within if statements (nested)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5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45597-99E9-4923-82DD-0EAE769D3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Ternary/Conditional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8050A-6A16-4B2F-81FA-CED711BF8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Condensed if – else statements</a:t>
            </a:r>
          </a:p>
          <a:p>
            <a:r>
              <a:rPr lang="en-US" dirty="0"/>
              <a:t>Structure:</a:t>
            </a:r>
          </a:p>
          <a:p>
            <a:pPr lvl="1"/>
            <a:r>
              <a:rPr lang="en-US" dirty="0"/>
              <a:t>Calling </a:t>
            </a:r>
            <a:r>
              <a:rPr lang="en-US"/>
              <a:t>statement  = </a:t>
            </a:r>
            <a:r>
              <a:rPr lang="en-US" dirty="0"/>
              <a:t>Boolean expression ? </a:t>
            </a:r>
            <a:r>
              <a:rPr lang="en-US" dirty="0" err="1"/>
              <a:t>True_Statement</a:t>
            </a:r>
            <a:r>
              <a:rPr lang="en-US" dirty="0"/>
              <a:t> : </a:t>
            </a:r>
            <a:r>
              <a:rPr lang="en-US" dirty="0" err="1"/>
              <a:t>False_Statment</a:t>
            </a:r>
            <a:endParaRPr lang="en-US" dirty="0"/>
          </a:p>
          <a:p>
            <a:r>
              <a:rPr lang="en-US" dirty="0"/>
              <a:t>Statement is returned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65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5F4F6-D5D9-4F6B-AA8E-7B6C66531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Iteration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71653-4938-4753-ADBF-D0014FC03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(Boolean expression) { statements }</a:t>
            </a:r>
          </a:p>
          <a:p>
            <a:pPr lvl="1"/>
            <a:r>
              <a:rPr lang="en-US" dirty="0"/>
              <a:t>Ensure you initialize identifier outside of while body</a:t>
            </a:r>
          </a:p>
          <a:p>
            <a:pPr lvl="2"/>
            <a:r>
              <a:rPr lang="en-US" dirty="0"/>
              <a:t>#1 cause of infinite loop</a:t>
            </a:r>
          </a:p>
          <a:p>
            <a:pPr lvl="1"/>
            <a:r>
              <a:rPr lang="en-US" dirty="0"/>
              <a:t>Ensure you use correct relational operator if Boolean expression</a:t>
            </a:r>
          </a:p>
          <a:p>
            <a:endParaRPr lang="en-US" dirty="0"/>
          </a:p>
          <a:p>
            <a:r>
              <a:rPr lang="en-US" dirty="0"/>
              <a:t>Continue keyword</a:t>
            </a:r>
          </a:p>
          <a:p>
            <a:pPr lvl="1"/>
            <a:r>
              <a:rPr lang="en-US" dirty="0"/>
              <a:t>Skips to next iteration</a:t>
            </a:r>
          </a:p>
          <a:p>
            <a:r>
              <a:rPr lang="en-US" dirty="0"/>
              <a:t>Break keyword</a:t>
            </a:r>
          </a:p>
          <a:p>
            <a:pPr lvl="1"/>
            <a:r>
              <a:rPr lang="en-US" dirty="0"/>
              <a:t>Escapes from the iteration body</a:t>
            </a:r>
          </a:p>
        </p:txBody>
      </p:sp>
    </p:spTree>
    <p:extLst>
      <p:ext uri="{BB962C8B-B14F-4D97-AF65-F5344CB8AC3E}">
        <p14:creationId xmlns:p14="http://schemas.microsoft.com/office/powerpoint/2010/main" val="102328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CBC6B-5C57-401D-A697-E36522CFA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BBB29-CF0A-4F9B-9852-FEC981AF0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Point-form statements describing the sequence and actions of script</a:t>
            </a:r>
          </a:p>
          <a:p>
            <a:r>
              <a:rPr lang="en-US" dirty="0"/>
              <a:t>Helpful to outline and understand the logic before writing the code</a:t>
            </a:r>
          </a:p>
          <a:p>
            <a:r>
              <a:rPr lang="en-US" dirty="0"/>
              <a:t>Exhaustively plan before coding</a:t>
            </a:r>
          </a:p>
          <a:p>
            <a:pPr lvl="1"/>
            <a:r>
              <a:rPr lang="en-US" dirty="0"/>
              <a:t>“Measure twice, cut once”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903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CB711-B2AC-4C53-A66B-979F68A9C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Unary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046F9-AE99-4DF7-98A2-B4DCB7DBB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know as Increment / Decrement</a:t>
            </a:r>
          </a:p>
          <a:p>
            <a:r>
              <a:rPr lang="en-US" dirty="0"/>
              <a:t>Prefix</a:t>
            </a:r>
          </a:p>
          <a:p>
            <a:pPr lvl="1"/>
            <a:r>
              <a:rPr lang="en-US" dirty="0"/>
              <a:t>++a</a:t>
            </a:r>
          </a:p>
          <a:p>
            <a:pPr lvl="1"/>
            <a:r>
              <a:rPr lang="en-US" dirty="0"/>
              <a:t>--a</a:t>
            </a:r>
          </a:p>
          <a:p>
            <a:pPr lvl="2"/>
            <a:r>
              <a:rPr lang="en-US" dirty="0"/>
              <a:t>Updated value is available during on same statement</a:t>
            </a:r>
          </a:p>
          <a:p>
            <a:r>
              <a:rPr lang="en-US" dirty="0"/>
              <a:t>Postfix</a:t>
            </a:r>
          </a:p>
          <a:p>
            <a:pPr lvl="1"/>
            <a:r>
              <a:rPr lang="en-US" dirty="0"/>
              <a:t>a++</a:t>
            </a:r>
          </a:p>
          <a:p>
            <a:pPr lvl="1"/>
            <a:r>
              <a:rPr lang="en-US" dirty="0"/>
              <a:t>a--</a:t>
            </a:r>
          </a:p>
          <a:p>
            <a:pPr lvl="2"/>
            <a:r>
              <a:rPr lang="en-US" dirty="0"/>
              <a:t>Updated value is available in the next statement</a:t>
            </a:r>
          </a:p>
        </p:txBody>
      </p:sp>
    </p:spTree>
    <p:extLst>
      <p:ext uri="{BB962C8B-B14F-4D97-AF65-F5344CB8AC3E}">
        <p14:creationId xmlns:p14="http://schemas.microsoft.com/office/powerpoint/2010/main" val="588941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FB08-815E-4A96-A1AB-83CFB8D81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CF91D-4CA5-4C94-891D-6EB129ECC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Unary postfix ( a++, a--)</a:t>
            </a:r>
          </a:p>
          <a:p>
            <a:r>
              <a:rPr lang="en-US" dirty="0"/>
              <a:t>Unary prefix ( ++a, --a )</a:t>
            </a:r>
          </a:p>
          <a:p>
            <a:r>
              <a:rPr lang="en-US" dirty="0"/>
              <a:t>Multiplicative (  * ,  /  ,   %  )</a:t>
            </a:r>
          </a:p>
          <a:p>
            <a:r>
              <a:rPr lang="en-US" dirty="0"/>
              <a:t>Additive ( +   , -  )</a:t>
            </a:r>
          </a:p>
          <a:p>
            <a:r>
              <a:rPr lang="en-US" dirty="0"/>
              <a:t>Relational (  &lt;  ,  &lt;=  , &gt;  , &gt;=)</a:t>
            </a:r>
          </a:p>
          <a:p>
            <a:r>
              <a:rPr lang="en-US" dirty="0"/>
              <a:t>Equality   ( ==  ,  !==  )</a:t>
            </a:r>
          </a:p>
          <a:p>
            <a:r>
              <a:rPr lang="en-US" dirty="0"/>
              <a:t>Ternary / Conditional   (   ?  :  ) </a:t>
            </a:r>
          </a:p>
          <a:p>
            <a:r>
              <a:rPr lang="en-US" dirty="0"/>
              <a:t>Assignment  (  =  ,  +=  ,  *=   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7871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280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Chapter 4 Summary</vt:lpstr>
      <vt:lpstr>UML Diagrams</vt:lpstr>
      <vt:lpstr>If Statements</vt:lpstr>
      <vt:lpstr>Ternary/Conditional Operator</vt:lpstr>
      <vt:lpstr>While Iteration Statement</vt:lpstr>
      <vt:lpstr>Pseudo Code</vt:lpstr>
      <vt:lpstr>Unary Operators</vt:lpstr>
      <vt:lpstr>Order of Operations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 Summary</dc:title>
  <dc:creator>Ben Blanc</dc:creator>
  <cp:lastModifiedBy>Ben Blanc</cp:lastModifiedBy>
  <cp:revision>8</cp:revision>
  <dcterms:created xsi:type="dcterms:W3CDTF">2018-05-13T15:24:04Z</dcterms:created>
  <dcterms:modified xsi:type="dcterms:W3CDTF">2019-01-17T17:04:35Z</dcterms:modified>
</cp:coreProperties>
</file>