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405F-2A1F-4CEC-B56E-E1B880DA1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283B6-4288-498F-A4C6-A27992985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4FADC-9F81-4902-82A3-D3976100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91D5-5384-453D-A601-2EFC1728591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01CE4-BA39-4E87-82C3-5B1D99B2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54181-2646-4050-8E36-24087DEA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9FF-A4AF-4DDA-9687-DEB89D03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9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8405-53C3-4FC9-B143-8A5C3306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B6800-DD47-46FB-85BA-75FA59229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F0F9C-CB70-452D-A6E6-0F54BF45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91D5-5384-453D-A601-2EFC1728591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63DD-F2F6-4D41-B1F3-A3090EAD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7995E-C0F0-4D16-B97F-2E0058D0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9FF-A4AF-4DDA-9687-DEB89D03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2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09EC8-0A33-4839-B09C-F5C4E8A76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D29E9-6AF2-4500-9050-923741E93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0F7A2-415E-4C21-B764-A39C0246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91D5-5384-453D-A601-2EFC1728591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AE87-5E78-4D24-9BF6-3292626A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7A48-68D6-4697-9F6D-D261BA6B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9FF-A4AF-4DDA-9687-DEB89D03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6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FB30-9CAE-47B6-8569-35708CDD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83B3-2DE7-4E63-8850-0741936DB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D0639-E4A5-4608-AC33-56925176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91D5-5384-453D-A601-2EFC1728591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CEC75-E5EA-4CD3-BC77-C3AF74CE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9022-903F-46B2-84B6-28CD665D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9FF-A4AF-4DDA-9687-DEB89D03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8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E74D-18CA-4101-8090-1468AA15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6BDD-E07F-4384-8EEE-27DC20592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CE582-B1EF-4AFD-ABBE-EFFDD49D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91D5-5384-453D-A601-2EFC1728591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DE7B7-50BE-4D91-84E2-FA8C3250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A6C89-FB45-4D52-BD01-1856E452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9FF-A4AF-4DDA-9687-DEB89D03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2199-D865-4F12-846E-6243F907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B9485-8746-415D-8617-984A143E0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C8DE5-49C4-4293-8E96-DED9CAC1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426F7-C95B-49D8-B656-3725AC68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91D5-5384-453D-A601-2EFC1728591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9031B-D3AD-4183-8686-2456430E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18B24-0E5C-46A2-A634-EEDE17EA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9FF-A4AF-4DDA-9687-DEB89D03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6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E9DA-BB56-4B2C-99C5-3FF773A7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0C20B-A514-4587-BB45-680B14081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FE953-35BF-44C0-B091-B8EF0593B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1D910-CB09-4AEF-9240-93A136D91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83A89-9A6F-410F-9CDB-47F1179C3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4905A-D515-4488-B277-B129F4FF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91D5-5384-453D-A601-2EFC1728591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0C7DC-FDFD-4296-ADFD-A99455C7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E2072-60A8-48E9-902B-144D2FDB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9FF-A4AF-4DDA-9687-DEB89D03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0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539F-294A-416B-B11A-C1E714A3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155B7-7CBC-492F-9469-D82C3182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91D5-5384-453D-A601-2EFC1728591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35185-4404-4CE9-97AC-5533EE73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040FB-417E-41E4-A436-95D3080D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9FF-A4AF-4DDA-9687-DEB89D03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7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3E1A5-2E90-4AA8-ACAC-B6DBD71D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91D5-5384-453D-A601-2EFC1728591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D892F-FB6A-45D6-813C-CA1A8D1A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DB92D-90F1-4B6E-B31D-9B89943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9FF-A4AF-4DDA-9687-DEB89D03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9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4C86-223E-40D1-B5C5-87A37651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3307-BAB1-4A62-BCA1-1A6B5CD48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83467-3170-4732-A70C-BECEC3064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5F8AB-628E-402E-A567-47672A9A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91D5-5384-453D-A601-2EFC1728591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1D774-381A-4C46-B944-922A5520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D0F44-4DF4-4582-8577-438A0A02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9FF-A4AF-4DDA-9687-DEB89D03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2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99BA-D244-4ACA-AF8E-3A70E71F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521DE-5255-4B10-A9AE-0C86DF028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AF14E-C13B-4B9E-937F-5C2A8E190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1A986-C669-49E6-AFD6-9ECE30FB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91D5-5384-453D-A601-2EFC1728591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F890E-6788-4E44-978C-FCA1FE5B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E75DF-91CF-44C6-AE1F-3C989F99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9FF-A4AF-4DDA-9687-DEB89D03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3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B6A3D-A722-4818-AD1E-945AE420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6AC0E-D5A6-4B8C-8FAE-89B28839A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C5B65-D6F2-4A35-8458-007F7566F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691D5-5384-453D-A601-2EFC1728591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2BCC8-FD6A-42DB-85BC-B3B4DBF89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510B-6EFF-4BEE-95F7-030A3EBAA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19FF-A4AF-4DDA-9687-DEB89D03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6A09-03CD-4764-AC7C-EDB0D8702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5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5EBE0-B19F-49A9-A01A-B5A601547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9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A204-56A5-43BF-87F7-D8592F1B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168A-27E8-44CD-8DB7-9F411F641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Unary postfix</a:t>
            </a:r>
          </a:p>
          <a:p>
            <a:r>
              <a:rPr lang="en-US" dirty="0"/>
              <a:t>Unary prefix</a:t>
            </a:r>
          </a:p>
          <a:p>
            <a:r>
              <a:rPr lang="en-US" dirty="0"/>
              <a:t>Multiplicative</a:t>
            </a:r>
          </a:p>
          <a:p>
            <a:r>
              <a:rPr lang="en-US" dirty="0"/>
              <a:t>Additive</a:t>
            </a:r>
          </a:p>
          <a:p>
            <a:r>
              <a:rPr lang="en-US" dirty="0"/>
              <a:t>Relational</a:t>
            </a:r>
          </a:p>
          <a:p>
            <a:r>
              <a:rPr lang="en-US" dirty="0"/>
              <a:t>Equality</a:t>
            </a:r>
          </a:p>
          <a:p>
            <a:r>
              <a:rPr lang="en-US" dirty="0"/>
              <a:t>Boolean logical AND</a:t>
            </a:r>
          </a:p>
          <a:p>
            <a:r>
              <a:rPr lang="en-US" dirty="0"/>
              <a:t>Boolean logical exclusive OR</a:t>
            </a:r>
          </a:p>
        </p:txBody>
      </p:sp>
    </p:spTree>
    <p:extLst>
      <p:ext uri="{BB962C8B-B14F-4D97-AF65-F5344CB8AC3E}">
        <p14:creationId xmlns:p14="http://schemas.microsoft.com/office/powerpoint/2010/main" val="409186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0C7A-4490-472D-A883-AEEC594F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86DFB-65A6-4465-B20C-1E8CB2618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logical inclusive OR</a:t>
            </a:r>
          </a:p>
          <a:p>
            <a:r>
              <a:rPr lang="en-US" dirty="0"/>
              <a:t>Logical NOT</a:t>
            </a:r>
          </a:p>
          <a:p>
            <a:r>
              <a:rPr lang="en-US" dirty="0"/>
              <a:t>Conditional AND</a:t>
            </a:r>
          </a:p>
          <a:p>
            <a:r>
              <a:rPr lang="en-US" dirty="0"/>
              <a:t>Conditional OR</a:t>
            </a:r>
          </a:p>
          <a:p>
            <a:r>
              <a:rPr lang="en-US" dirty="0"/>
              <a:t>Conditional</a:t>
            </a:r>
          </a:p>
          <a:p>
            <a:r>
              <a:rPr lang="en-US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57472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7D6D-A94F-40B4-9E0D-EF402CE8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Iteration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6AE7-A3FE-4B05-9971-347C90A35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statements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Conditional statement</a:t>
            </a:r>
          </a:p>
          <a:p>
            <a:pPr lvl="1"/>
            <a:r>
              <a:rPr lang="en-US" dirty="0"/>
              <a:t>Final expression</a:t>
            </a:r>
          </a:p>
          <a:p>
            <a:pPr lvl="2"/>
            <a:r>
              <a:rPr lang="en-US" dirty="0"/>
              <a:t>All three optional</a:t>
            </a:r>
          </a:p>
          <a:p>
            <a:r>
              <a:rPr lang="en-US" dirty="0"/>
              <a:t>For (initial ; conditional ; final expression) { statements }</a:t>
            </a:r>
          </a:p>
          <a:p>
            <a:r>
              <a:rPr lang="en-US" dirty="0"/>
              <a:t>Final expression non-negative ? Increment : decrement</a:t>
            </a:r>
          </a:p>
          <a:p>
            <a:r>
              <a:rPr lang="en-US" dirty="0"/>
              <a:t>Can have multiple statements, separated by comma</a:t>
            </a:r>
          </a:p>
        </p:txBody>
      </p:sp>
    </p:spTree>
    <p:extLst>
      <p:ext uri="{BB962C8B-B14F-4D97-AF65-F5344CB8AC3E}">
        <p14:creationId xmlns:p14="http://schemas.microsoft.com/office/powerpoint/2010/main" val="140400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F3B4-59CA-487C-AC41-3920DFDE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BAACC-7C73-4516-98BD-863060BB8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()</a:t>
            </a:r>
          </a:p>
          <a:p>
            <a:r>
              <a:rPr lang="en-US" dirty="0"/>
              <a:t>%[</a:t>
            </a:r>
            <a:r>
              <a:rPr lang="en-US" dirty="0" err="1"/>
              <a:t>Width_To_Consume</a:t>
            </a:r>
            <a:r>
              <a:rPr lang="en-US" dirty="0"/>
              <a:t>(integer)] [.</a:t>
            </a:r>
            <a:r>
              <a:rPr lang="en-US" dirty="0" err="1"/>
              <a:t>Percision</a:t>
            </a:r>
            <a:r>
              <a:rPr lang="en-US" dirty="0"/>
              <a:t>] DATA_TYPE</a:t>
            </a:r>
          </a:p>
          <a:p>
            <a:pPr lvl="1"/>
            <a:r>
              <a:rPr lang="en-US" dirty="0"/>
              <a:t>Default alignment is right justified</a:t>
            </a:r>
          </a:p>
          <a:p>
            <a:pPr lvl="2"/>
            <a:r>
              <a:rPr lang="en-US" dirty="0"/>
              <a:t>Spacing is added to left side of output</a:t>
            </a:r>
          </a:p>
          <a:p>
            <a:pPr lvl="1"/>
            <a:r>
              <a:rPr lang="en-US" dirty="0"/>
              <a:t>Negative values makes alignment left justified</a:t>
            </a:r>
          </a:p>
          <a:p>
            <a:pPr lvl="2"/>
            <a:r>
              <a:rPr lang="en-US" dirty="0"/>
              <a:t>Spacing is added to right side of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1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1780-69D6-46F6-B33D-6A60903A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Imported Classes &amp; Static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A4B8-EA6A-48E5-A07A-22DE8E4B1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classes in package </a:t>
            </a:r>
            <a:r>
              <a:rPr lang="en-US" dirty="0" err="1"/>
              <a:t>Java.lang</a:t>
            </a:r>
            <a:r>
              <a:rPr lang="en-US" dirty="0"/>
              <a:t> imported by default</a:t>
            </a:r>
          </a:p>
          <a:p>
            <a:pPr lvl="1"/>
            <a:r>
              <a:rPr lang="en-US" dirty="0"/>
              <a:t>Example Math</a:t>
            </a:r>
          </a:p>
          <a:p>
            <a:r>
              <a:rPr lang="en-US" dirty="0"/>
              <a:t>Static Class</a:t>
            </a:r>
          </a:p>
          <a:p>
            <a:pPr lvl="1"/>
            <a:r>
              <a:rPr lang="en-US" dirty="0"/>
              <a:t>Class you can use without instantiating (creating an instance of)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18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C01C-A97B-4FCB-8660-6C8CB781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Do…while Iteration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1E54B-677C-46DA-B726-111BACC5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while iteration statement</a:t>
            </a:r>
          </a:p>
          <a:p>
            <a:pPr lvl="1"/>
            <a:r>
              <a:rPr lang="en-US" dirty="0"/>
              <a:t>Loop body always executes once</a:t>
            </a:r>
          </a:p>
          <a:p>
            <a:pPr lvl="2"/>
            <a:r>
              <a:rPr lang="en-US" dirty="0"/>
              <a:t>Condition is checked after loop body</a:t>
            </a:r>
          </a:p>
          <a:p>
            <a:r>
              <a:rPr lang="en-US" dirty="0"/>
              <a:t>Do{ statements } while (Boolean expression)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0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E930-5447-48AC-9000-4B7F057F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0834-1E41-4328-95FB-48F9D161A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Useful for determining specific values of identifier</a:t>
            </a:r>
          </a:p>
          <a:p>
            <a:pPr lvl="1"/>
            <a:r>
              <a:rPr lang="en-US" dirty="0"/>
              <a:t>For Value ranges, use if statements</a:t>
            </a:r>
          </a:p>
          <a:p>
            <a:r>
              <a:rPr lang="en-US" dirty="0"/>
              <a:t>Can group cases using “stack” cases</a:t>
            </a:r>
          </a:p>
          <a:p>
            <a:pPr lvl="1"/>
            <a:r>
              <a:rPr lang="en-US" dirty="0"/>
              <a:t>Equivalent to var == value_1 or var == value_2</a:t>
            </a:r>
          </a:p>
          <a:p>
            <a:r>
              <a:rPr lang="en-US" dirty="0"/>
              <a:t>Switch( identifier [ and operation]){ cases }</a:t>
            </a:r>
          </a:p>
          <a:p>
            <a:r>
              <a:rPr lang="en-US" dirty="0"/>
              <a:t>Cases</a:t>
            </a:r>
          </a:p>
          <a:p>
            <a:pPr lvl="1"/>
            <a:r>
              <a:rPr lang="en-US" dirty="0"/>
              <a:t>Case VALUE : (statements) break;</a:t>
            </a:r>
          </a:p>
          <a:p>
            <a:pPr lvl="2"/>
            <a:r>
              <a:rPr lang="en-US" dirty="0"/>
              <a:t>Break signifies end of case</a:t>
            </a:r>
          </a:p>
          <a:p>
            <a:r>
              <a:rPr lang="en-US" dirty="0"/>
              <a:t>Default case</a:t>
            </a:r>
          </a:p>
          <a:p>
            <a:pPr lvl="1"/>
            <a:r>
              <a:rPr lang="en-US" dirty="0"/>
              <a:t>Equivalent to ELSE in If statements</a:t>
            </a:r>
          </a:p>
        </p:txBody>
      </p:sp>
    </p:spTree>
    <p:extLst>
      <p:ext uri="{BB962C8B-B14F-4D97-AF65-F5344CB8AC3E}">
        <p14:creationId xmlns:p14="http://schemas.microsoft.com/office/powerpoint/2010/main" val="146622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F4FD-9EC1-46B3-924C-8CBBD67B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1026" name="Picture 2" descr="Image result for uml switch statement diagram">
            <a:extLst>
              <a:ext uri="{FF2B5EF4-FFF2-40B4-BE49-F238E27FC236}">
                <a16:creationId xmlns:a16="http://schemas.microsoft.com/office/drawing/2014/main" id="{3599A72F-9E98-434C-9A45-2C6E08AC55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1938937"/>
            <a:ext cx="56007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86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6573-D89A-40F6-BC74-D19C6FFA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F904-B44F-4C53-BD97-8F6EBB8AF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6460"/>
          </a:xfrm>
        </p:spPr>
        <p:txBody>
          <a:bodyPr>
            <a:normAutofit/>
          </a:bodyPr>
          <a:lstStyle/>
          <a:p>
            <a:r>
              <a:rPr lang="en-US" dirty="0"/>
              <a:t>Conditional AND (&amp;&amp;)</a:t>
            </a:r>
          </a:p>
          <a:p>
            <a:pPr lvl="1"/>
            <a:r>
              <a:rPr lang="en-US" dirty="0"/>
              <a:t>All Boolean expressions must evaluate to true</a:t>
            </a:r>
          </a:p>
          <a:p>
            <a:pPr lvl="1"/>
            <a:r>
              <a:rPr lang="en-US" dirty="0"/>
              <a:t>Short-circuit evaluation</a:t>
            </a:r>
          </a:p>
          <a:p>
            <a:r>
              <a:rPr lang="en-US" dirty="0"/>
              <a:t>Conditional OR (||)</a:t>
            </a:r>
          </a:p>
          <a:p>
            <a:pPr lvl="1"/>
            <a:r>
              <a:rPr lang="en-US" dirty="0"/>
              <a:t>At least one Boolean expression must evaluate to true</a:t>
            </a:r>
          </a:p>
          <a:p>
            <a:pPr lvl="1"/>
            <a:r>
              <a:rPr lang="en-US" dirty="0"/>
              <a:t>Short-circuit evaluation</a:t>
            </a:r>
          </a:p>
          <a:p>
            <a:r>
              <a:rPr lang="en-US" dirty="0"/>
              <a:t>Boolean Logical AND(&amp;)</a:t>
            </a:r>
          </a:p>
          <a:p>
            <a:pPr lvl="1"/>
            <a:r>
              <a:rPr lang="en-US" dirty="0"/>
              <a:t>All Boolean expressions must evaluate to true</a:t>
            </a:r>
          </a:p>
          <a:p>
            <a:pPr lvl="1"/>
            <a:r>
              <a:rPr lang="en-US" dirty="0"/>
              <a:t>All expressions evaluated</a:t>
            </a:r>
          </a:p>
        </p:txBody>
      </p:sp>
    </p:spTree>
    <p:extLst>
      <p:ext uri="{BB962C8B-B14F-4D97-AF65-F5344CB8AC3E}">
        <p14:creationId xmlns:p14="http://schemas.microsoft.com/office/powerpoint/2010/main" val="87438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9667-8E2C-4801-A551-97F429EB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E97FC-D2F6-41FA-B211-126D20F1D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Logical OR(|)</a:t>
            </a:r>
          </a:p>
          <a:p>
            <a:pPr lvl="1"/>
            <a:r>
              <a:rPr lang="en-US" dirty="0"/>
              <a:t>At least one Boolean expression must evaluate to true</a:t>
            </a:r>
          </a:p>
          <a:p>
            <a:pPr lvl="1"/>
            <a:r>
              <a:rPr lang="en-US" dirty="0"/>
              <a:t>All expressions evaluated</a:t>
            </a:r>
          </a:p>
          <a:p>
            <a:r>
              <a:rPr lang="en-US" dirty="0"/>
              <a:t>Boolean logical exclusive OR (^)</a:t>
            </a:r>
          </a:p>
          <a:p>
            <a:pPr lvl="1"/>
            <a:r>
              <a:rPr lang="en-US" dirty="0"/>
              <a:t>Use with two Boolean expressions</a:t>
            </a:r>
          </a:p>
          <a:p>
            <a:pPr lvl="1"/>
            <a:r>
              <a:rPr lang="en-US" dirty="0"/>
              <a:t>One expression is true, the other expression is false</a:t>
            </a:r>
          </a:p>
          <a:p>
            <a:r>
              <a:rPr lang="en-US" dirty="0"/>
              <a:t>Logical NOT (!)</a:t>
            </a:r>
          </a:p>
          <a:p>
            <a:pPr lvl="1"/>
            <a:r>
              <a:rPr lang="en-US" dirty="0"/>
              <a:t>Negates an Boolean value</a:t>
            </a:r>
          </a:p>
          <a:p>
            <a:r>
              <a:rPr lang="en-US" dirty="0"/>
              <a:t>! &amp; ^ bitwise operators when applied to integral (number) values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6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355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Chapter 5 Summary</vt:lpstr>
      <vt:lpstr>For Iteration Statement</vt:lpstr>
      <vt:lpstr>Formatting Output</vt:lpstr>
      <vt:lpstr>Default Imported Classes &amp; Static Classes</vt:lpstr>
      <vt:lpstr>Do…while Iteration Statement</vt:lpstr>
      <vt:lpstr>Switch Statements</vt:lpstr>
      <vt:lpstr>UML Diagram</vt:lpstr>
      <vt:lpstr>Logical Operators</vt:lpstr>
      <vt:lpstr>Logical Operators</vt:lpstr>
      <vt:lpstr>Order of Operations</vt:lpstr>
      <vt:lpstr>Order of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Summary</dc:title>
  <dc:creator>Ben Blanc</dc:creator>
  <cp:lastModifiedBy>Ben Blanc</cp:lastModifiedBy>
  <cp:revision>12</cp:revision>
  <dcterms:created xsi:type="dcterms:W3CDTF">2018-05-13T16:15:27Z</dcterms:created>
  <dcterms:modified xsi:type="dcterms:W3CDTF">2018-05-14T19:56:23Z</dcterms:modified>
</cp:coreProperties>
</file>