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4F33-4F03-4D5C-B4AD-99759037E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ADC71-4ED6-4160-A24E-C91742876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9993-6B1F-4BC1-ADCD-00AEE467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3E5C-A114-4E4A-9028-A6397C0C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6550-E4E6-4C1F-A124-DBA5AE06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DB6-52F4-4406-A199-A74247FF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F5E79-6FAF-4BE5-A215-794B38E68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B2CE-0EA3-4369-970E-A74CB9BF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6F06-E70B-4DDD-8FD4-61F75E84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AC7A-5E25-4C92-821A-E6B5224B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4758F-CED8-4AEF-9EAC-78463BB1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3852B-2358-443E-BDB5-FCEB5BF50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7C06-14F9-466D-B373-6C13A327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9B8F-FE80-4756-8071-6042148F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3480-7D43-436E-BD77-D7EC0F38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4885-B4F0-4409-8F04-AB903668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7FC9-88DA-4167-9DBB-31E7B1A3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A91B9-F9A8-4C23-8183-01AF3B9B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707B-B5D3-4535-828B-928BFC2B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A8AD-338B-4F63-98B5-15D315BF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9E89-B991-479E-A523-D00950E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4F458-7208-4656-8F94-8C9819E6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BBA2-5594-4E99-BE84-F0774DD2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F4C3-FAEB-46A7-803C-B6CD337A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3F2F7-A137-485B-AAA9-5BCCA38C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1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FF46-AD1B-407F-A714-B0176C73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F9B3-D27C-4D51-BB57-C854B7AF9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85C47-FB27-4BE9-B1D8-898A68EE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6D70A-5803-476E-A75B-E88E52A5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F08B6-8930-4BC8-BD9B-9897577A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302F9-DFC6-44B3-AAA2-2C03B314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8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9D9C-A498-4697-81FB-64ACD173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23291-1211-414C-A1B0-6866B03A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AC90-8CC5-4F71-9B09-0F2AB9F9E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475C3-5F98-4102-8E35-8E2118114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8ECA2-88D1-4107-85E6-1609F14E5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8CEF6-F58A-47E1-8BD7-CF88A06C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F7C4C-D3B3-48A5-A788-70BE4121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043C8-2683-4739-BDA1-6356CE47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3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62F-34E0-4DC3-BA26-D8BE49C4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309D6-1788-437E-B518-F1BD6D80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F9077-48E2-467B-80ED-82861246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7ABC9-C4D8-4059-A719-E303CC99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7066F-58DC-4859-8146-C9A4C551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CD711-ED8D-4C14-AD4E-95FCE6B2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302C9-AAEC-42E8-A51E-1AC027D7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A4FA-017A-43EE-BCC4-EA521DF7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1487-E1EB-43A5-8C0D-61E856FC8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014D6-3FEF-4FAA-8FE1-72764A791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4EF8F-0DC9-459D-82D1-FA302FDC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D4D76-1152-47B5-91B2-B5D12AE2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28B48-B72C-438A-AF6B-B1C7BCFA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1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8CE8-AAF8-45A5-A08C-029AB046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2019D-40C5-4911-AEC8-F1944A3D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54D1-2ADD-46FE-84DC-C18659966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9A7C-5384-4269-96BA-B1540BFD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D8D40-DDD3-4FF6-8F3F-B8002BD0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167EC-276C-4471-8D6D-12DD08C9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A6120-E4BA-4B34-88A9-2FF859D2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F9214-2E5E-4A56-980D-9C52B470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C4C1-D114-4510-B0DE-635D9AC7F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589A-A472-43B4-AC8E-5F96C00D8BC8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A553-F513-470A-A080-0806A5EC6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57EE-3B16-4382-B081-FC5305C1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8B85-40BE-430B-B785-4C1DCA9F6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3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AEB6-E922-4126-84CF-7C4AC1E47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B153-FB97-42BA-8071-CF64949D3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4E9-4CB2-47B9-84D5-70F48E3F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Non-Static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121E-105F-4977-97CE-61117E6D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Can be called without instantiating the class</a:t>
            </a:r>
          </a:p>
          <a:p>
            <a:pPr lvl="1"/>
            <a:r>
              <a:rPr lang="en-US" dirty="0" err="1"/>
              <a:t>CLASSNAME.instance_variable</a:t>
            </a:r>
            <a:endParaRPr lang="en-US" dirty="0"/>
          </a:p>
          <a:p>
            <a:pPr lvl="1"/>
            <a:r>
              <a:rPr lang="en-US" dirty="0" err="1"/>
              <a:t>CLASSNAME.method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Inside class, can just call </a:t>
            </a:r>
            <a:r>
              <a:rPr lang="en-US" dirty="0" err="1"/>
              <a:t>instance_variable</a:t>
            </a:r>
            <a:r>
              <a:rPr lang="en-US" dirty="0"/>
              <a:t> or method()</a:t>
            </a:r>
          </a:p>
          <a:p>
            <a:r>
              <a:rPr lang="en-US" dirty="0"/>
              <a:t>Non-Static</a:t>
            </a:r>
          </a:p>
          <a:p>
            <a:pPr lvl="1"/>
            <a:r>
              <a:rPr lang="en-US" dirty="0"/>
              <a:t>Need to create instance of object</a:t>
            </a:r>
          </a:p>
          <a:p>
            <a:pPr lvl="1"/>
            <a:r>
              <a:rPr lang="en-US" dirty="0"/>
              <a:t>CLASSNAME c = new CLASSNAME()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4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192D-5E4D-4621-97BF-9244C3A3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219D-0FD4-44C6-A3B5-76A64C7C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n-US" dirty="0" err="1"/>
              <a:t>Accesibility_Level</a:t>
            </a:r>
            <a:r>
              <a:rPr lang="en-US" dirty="0"/>
              <a:t>] [</a:t>
            </a:r>
            <a:r>
              <a:rPr lang="en-US" dirty="0" err="1"/>
              <a:t>Method_Modifiers</a:t>
            </a:r>
            <a:r>
              <a:rPr lang="en-US" dirty="0"/>
              <a:t>] </a:t>
            </a:r>
            <a:br>
              <a:rPr lang="en-US" dirty="0"/>
            </a:br>
            <a:r>
              <a:rPr lang="en-US" dirty="0" err="1"/>
              <a:t>Return_Data_TYPE</a:t>
            </a:r>
            <a:r>
              <a:rPr lang="en-US" dirty="0"/>
              <a:t> METHOD_NAME([param])</a:t>
            </a:r>
          </a:p>
          <a:p>
            <a:pPr lvl="1"/>
            <a:r>
              <a:rPr lang="en-US" dirty="0"/>
              <a:t>Default accessibility level is private</a:t>
            </a:r>
          </a:p>
          <a:p>
            <a:r>
              <a:rPr lang="en-US" dirty="0"/>
              <a:t>Ex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myMethod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myMethod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Public static void </a:t>
            </a:r>
            <a:r>
              <a:rPr lang="en-US" dirty="0" err="1"/>
              <a:t>myMethod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myMethod</a:t>
            </a:r>
            <a:r>
              <a:rPr lang="en-US" dirty="0"/>
              <a:t>(int a, double b)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myMethod</a:t>
            </a:r>
            <a:r>
              <a:rPr lang="en-US" dirty="0"/>
              <a:t>(String s)</a:t>
            </a:r>
          </a:p>
        </p:txBody>
      </p:sp>
    </p:spTree>
    <p:extLst>
      <p:ext uri="{BB962C8B-B14F-4D97-AF65-F5344CB8AC3E}">
        <p14:creationId xmlns:p14="http://schemas.microsoft.com/office/powerpoint/2010/main" val="213100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928B-B43B-4B04-A11E-B5992C6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D3B4-1536-4431-B68F-09328F3B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signature consists of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Number(amount) of parameters</a:t>
            </a:r>
          </a:p>
          <a:p>
            <a:pPr lvl="1"/>
            <a:r>
              <a:rPr lang="en-US" dirty="0"/>
              <a:t>Data types of parameters (order counts)</a:t>
            </a:r>
          </a:p>
          <a:p>
            <a:r>
              <a:rPr lang="en-US" dirty="0"/>
              <a:t>Overloading a method requires unique combo</a:t>
            </a:r>
          </a:p>
          <a:p>
            <a:r>
              <a:rPr lang="en-US" dirty="0"/>
              <a:t>Notice that return data type is not included in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255069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6A6C-38EA-4040-A7E6-6F23D961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C683-BB1B-409E-BADF-BADFEDDA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something(int a){}</a:t>
            </a:r>
          </a:p>
          <a:p>
            <a:r>
              <a:rPr lang="en-US" dirty="0"/>
              <a:t>void something(double a){}</a:t>
            </a:r>
          </a:p>
          <a:p>
            <a:r>
              <a:rPr lang="en-US" dirty="0"/>
              <a:t>void something(int a, double b){}</a:t>
            </a:r>
          </a:p>
          <a:p>
            <a:r>
              <a:rPr lang="en-US" dirty="0"/>
              <a:t>void something(double b, int a){}</a:t>
            </a:r>
          </a:p>
          <a:p>
            <a:r>
              <a:rPr lang="en-US" dirty="0"/>
              <a:t>int something(){}     *</a:t>
            </a:r>
          </a:p>
          <a:p>
            <a:r>
              <a:rPr lang="en-US" dirty="0"/>
              <a:t>void something(){}  *</a:t>
            </a:r>
          </a:p>
          <a:p>
            <a:endParaRPr lang="en-US" dirty="0"/>
          </a:p>
          <a:p>
            <a:r>
              <a:rPr lang="en-US" dirty="0"/>
              <a:t>The last two result have same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250575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5B0D-82D0-4D51-B0F5-AED5E447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02C2-5012-40EB-96CC-038D23A2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pile of dishes</a:t>
            </a:r>
          </a:p>
          <a:p>
            <a:r>
              <a:rPr lang="en-US" dirty="0"/>
              <a:t>Last In, First Out (LIFO)</a:t>
            </a:r>
          </a:p>
          <a:p>
            <a:r>
              <a:rPr lang="en-US" dirty="0"/>
              <a:t>Used for execution of thread</a:t>
            </a:r>
          </a:p>
          <a:p>
            <a:r>
              <a:rPr lang="en-US" dirty="0"/>
              <a:t>Local variables , method calls stores in stack</a:t>
            </a:r>
          </a:p>
          <a:p>
            <a:r>
              <a:rPr lang="en-US" dirty="0"/>
              <a:t>Short-lived</a:t>
            </a:r>
          </a:p>
          <a:p>
            <a:r>
              <a:rPr lang="en-US" dirty="0"/>
              <a:t> When method called, new block created in stack memory(dish) </a:t>
            </a:r>
          </a:p>
          <a:p>
            <a:pPr lvl="1"/>
            <a:r>
              <a:rPr lang="en-US" dirty="0"/>
              <a:t>holds local primitive values and reference to other objects in the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110D-57ED-492B-B934-3A989019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04DD-D5CB-4B19-A670-F7FEFAD8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object</a:t>
            </a:r>
          </a:p>
          <a:p>
            <a:pPr lvl="1"/>
            <a:r>
              <a:rPr lang="en-US" dirty="0"/>
              <a:t>Import from </a:t>
            </a:r>
            <a:r>
              <a:rPr lang="en-US" dirty="0" err="1"/>
              <a:t>java.util.Random</a:t>
            </a:r>
            <a:endParaRPr lang="en-US" dirty="0"/>
          </a:p>
          <a:p>
            <a:pPr lvl="1"/>
            <a:r>
              <a:rPr lang="en-US" dirty="0"/>
              <a:t>Less secure because produces deterministic results</a:t>
            </a:r>
          </a:p>
          <a:p>
            <a:r>
              <a:rPr lang="en-US" dirty="0" err="1"/>
              <a:t>SecureRandom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Import from </a:t>
            </a:r>
            <a:r>
              <a:rPr lang="en-US" dirty="0" err="1"/>
              <a:t>java.secureity.SecureRandom</a:t>
            </a:r>
            <a:endParaRPr lang="en-US" dirty="0"/>
          </a:p>
          <a:p>
            <a:pPr lvl="1"/>
            <a:r>
              <a:rPr lang="en-US" dirty="0"/>
              <a:t>Produces non-deterministic results</a:t>
            </a:r>
          </a:p>
          <a:p>
            <a:pPr lvl="2"/>
            <a:r>
              <a:rPr lang="en-US" dirty="0"/>
              <a:t>Slower execution</a:t>
            </a:r>
          </a:p>
          <a:p>
            <a:r>
              <a:rPr lang="en-US" dirty="0"/>
              <a:t>Random performs MUCH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0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9F13-9496-473A-A408-BDD408A5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DAC6-5A94-429C-9C3B-D92716C2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3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Implicit</a:t>
            </a:r>
          </a:p>
          <a:p>
            <a:pPr lvl="1"/>
            <a:r>
              <a:rPr lang="en-US" dirty="0"/>
              <a:t>When smaller data types are stored in larger data type containers</a:t>
            </a:r>
          </a:p>
          <a:p>
            <a:pPr lvl="2"/>
            <a:r>
              <a:rPr lang="en-US" dirty="0"/>
              <a:t>E.G. int a = 100; long b = a;</a:t>
            </a:r>
          </a:p>
          <a:p>
            <a:r>
              <a:rPr lang="en-US" dirty="0"/>
              <a:t>Explicit</a:t>
            </a:r>
          </a:p>
          <a:p>
            <a:pPr lvl="1"/>
            <a:r>
              <a:rPr lang="en-US" dirty="0"/>
              <a:t>Declare which data type to change current data type in</a:t>
            </a:r>
          </a:p>
          <a:p>
            <a:pPr lvl="2"/>
            <a:r>
              <a:rPr lang="en-US" dirty="0"/>
              <a:t> (be aware of behaviors)</a:t>
            </a:r>
          </a:p>
          <a:p>
            <a:r>
              <a:rPr lang="en-US" dirty="0"/>
              <a:t>Possible type-casting combos</a:t>
            </a:r>
          </a:p>
          <a:p>
            <a:pPr lvl="1"/>
            <a:r>
              <a:rPr lang="en-US" dirty="0"/>
              <a:t>Float =&gt; double</a:t>
            </a:r>
          </a:p>
          <a:p>
            <a:pPr lvl="1"/>
            <a:r>
              <a:rPr lang="en-US" dirty="0"/>
              <a:t>Long =&gt; float*, double *</a:t>
            </a:r>
          </a:p>
          <a:p>
            <a:pPr lvl="1"/>
            <a:r>
              <a:rPr lang="en-US" dirty="0"/>
              <a:t>Int =&gt; long, float, double</a:t>
            </a:r>
          </a:p>
          <a:p>
            <a:pPr lvl="1"/>
            <a:r>
              <a:rPr lang="en-US" dirty="0"/>
              <a:t>Char =&gt; int, long, double, float</a:t>
            </a:r>
          </a:p>
          <a:p>
            <a:pPr lvl="1"/>
            <a:r>
              <a:rPr lang="en-US" dirty="0"/>
              <a:t>Short, int*, long, float, double</a:t>
            </a:r>
          </a:p>
          <a:p>
            <a:pPr lvl="1"/>
            <a:r>
              <a:rPr lang="en-US" dirty="0"/>
              <a:t>Byte =&gt; short, int, long, float, double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4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305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6 Summary</vt:lpstr>
      <vt:lpstr>Static vs Non-Static</vt:lpstr>
      <vt:lpstr>Class Methods</vt:lpstr>
      <vt:lpstr>Method Signatures</vt:lpstr>
      <vt:lpstr>Overloading Method Examples</vt:lpstr>
      <vt:lpstr>Stack</vt:lpstr>
      <vt:lpstr>Generating Random Numbers</vt:lpstr>
      <vt:lpstr>Type 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Summary</dc:title>
  <dc:creator>Ben Blanc</dc:creator>
  <cp:lastModifiedBy>Ben Blanc</cp:lastModifiedBy>
  <cp:revision>14</cp:revision>
  <dcterms:created xsi:type="dcterms:W3CDTF">2018-05-19T19:04:32Z</dcterms:created>
  <dcterms:modified xsi:type="dcterms:W3CDTF">2018-05-21T00:23:13Z</dcterms:modified>
</cp:coreProperties>
</file>