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6309-FBF1-4E0D-865E-0C74151AF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5B3B1-D105-4185-ADD9-A8CD305B4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F405A-7A89-4DA3-8B63-ED9C11D5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8BF0-75D8-4663-97CB-D17A233E338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8FE59-38AD-4391-BBD3-E6AB7149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195F6-EAC8-4279-B2F7-28B9DEF5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3204-FA48-4FCF-BD2C-1815EBC5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3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0429-5706-42D4-9558-4998B8D1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8ACBA-A669-46BB-B183-BCA50889F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6BD1A-7682-45AC-8141-D338CB59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8BF0-75D8-4663-97CB-D17A233E338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55AEB-C68D-4D77-80EF-A108259F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801B9-2A1D-474B-BEE7-98B4A297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3204-FA48-4FCF-BD2C-1815EBC5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0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2FC46-2744-4D56-B40D-DA7C6CFD7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5AA94-684A-4685-A7DB-1ED0873F1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A87EA-DA1D-45FB-8E0E-02FD0204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8BF0-75D8-4663-97CB-D17A233E338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D249C-4C59-4600-AD45-2CEA5765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FC182-248C-4675-AC9E-67BF93AF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3204-FA48-4FCF-BD2C-1815EBC5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4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BCD3-022A-443A-ADA5-2151A113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80754-EDB0-4155-B608-CE0419E5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2301E-0E1E-4E47-B847-3D9AF0A8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8BF0-75D8-4663-97CB-D17A233E338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4856D-52FD-403F-80C8-21592A05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E3617-C53C-4D20-93AE-3CB728D0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3204-FA48-4FCF-BD2C-1815EBC5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DAE5-D386-412F-9392-6DEFBF45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0E228-4E63-4D21-BF4E-8C8C99364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790D8-0FE5-4D21-80C1-FDF0110C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8BF0-75D8-4663-97CB-D17A233E338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38307-04C2-4C02-8A27-B7717DBA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3B46E-8198-4C42-A51A-CEDAFC4F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3204-FA48-4FCF-BD2C-1815EBC5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E7D4-08C8-4CAB-B537-FD1F8A5E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2FA0-4C8E-4934-BE38-92684D643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290C3-49FD-4DE0-8162-D99B9016E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D73CB-F1EC-47B2-B1DC-75400662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8BF0-75D8-4663-97CB-D17A233E338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F19B6-0DA4-4C2D-9A72-84F4E76D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094B6-48F2-48FF-A302-88D7D16B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3204-FA48-4FCF-BD2C-1815EBC5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5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A1BF-BDD9-4A6C-9C1C-3436E2EF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7715E-D708-4BE0-9C09-9B1CB23F3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D0A83-7A0F-4F3A-9157-00BDC90B7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4CA31-34B3-4EAE-85A0-9138F70D4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7E666-D345-48AC-89DB-8223B04D1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0E8D75-F3E1-481F-99E6-F132EA75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8BF0-75D8-4663-97CB-D17A233E338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B88B2-AF2B-4626-A64C-C85117CB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DE978-E519-4129-8553-B70FC8EF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3204-FA48-4FCF-BD2C-1815EBC5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9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132A-5134-43CC-8311-85E3CBAE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4352B-11CF-4542-B704-61AE409A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8BF0-75D8-4663-97CB-D17A233E338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A8A41-DD3E-4174-B5CB-48258816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1FA39-FACD-4905-BF29-92E3814D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3204-FA48-4FCF-BD2C-1815EBC5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21C28-DE65-47DA-AC05-46C1385F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8BF0-75D8-4663-97CB-D17A233E338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54E34-7FFE-4AD9-8589-4B9BA8DC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4187A-2E69-40A2-BAB2-AF600C88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3204-FA48-4FCF-BD2C-1815EBC5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5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40C8-6F5B-4778-A8E2-5C65F7556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663DA-0E10-46DE-BB98-A05E3A95E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9ABF4-3818-4D9D-AF01-AC2DB40F9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6FE85-9C3E-4455-9D93-367BFA57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8BF0-75D8-4663-97CB-D17A233E338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31EC8-94BC-4A5D-AA05-ACB4B71D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82559-5E06-4C0D-9E34-5DDE7DE8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3204-FA48-4FCF-BD2C-1815EBC5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7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4A23-55DA-45B9-B1C0-E5E26D52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F8573-5B5F-4126-BD05-45BB692A3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931A6-0366-403F-B7B5-09BFA61F3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F328B-CCAD-4AFA-9DCF-2DD80DF5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8BF0-75D8-4663-97CB-D17A233E338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37170-436F-4B67-9A92-B1C7EF66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89DBF-6EE3-459A-87A4-C5ADE201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3204-FA48-4FCF-BD2C-1815EBC5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1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9A7E6-F4AC-4D0C-914F-35C3E72B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AE27C-352B-474F-B8EA-3740F942D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A9D79-5015-4C36-9F1D-5700474CA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08BF0-75D8-4663-97CB-D17A233E338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C357D-B2D8-4686-93EC-B92016CBD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AE34E-FC73-40BF-8883-5D1362926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F3204-FA48-4FCF-BD2C-1815EBC5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9E60-CE04-454B-A075-EACD53830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7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ED495-0915-4DBB-922D-4C4CCB6AF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6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C135-00D8-4A45-9300-E103CCE2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0801-A4CC-47B7-8F4E-64281F49A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Add(element)</a:t>
            </a:r>
          </a:p>
          <a:p>
            <a:pPr lvl="1"/>
            <a:r>
              <a:rPr lang="en-US" dirty="0"/>
              <a:t>Adds element to the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Clear()</a:t>
            </a:r>
          </a:p>
          <a:p>
            <a:pPr lvl="1"/>
            <a:r>
              <a:rPr lang="en-US" dirty="0"/>
              <a:t>Remove all elements</a:t>
            </a:r>
          </a:p>
          <a:p>
            <a:r>
              <a:rPr lang="en-US" dirty="0"/>
              <a:t>Contains(element)</a:t>
            </a:r>
          </a:p>
          <a:p>
            <a:pPr lvl="1"/>
            <a:r>
              <a:rPr lang="en-US" dirty="0"/>
              <a:t>Returns true or false if element is contained in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Get(</a:t>
            </a:r>
            <a:r>
              <a:rPr lang="en-US" dirty="0" err="1"/>
              <a:t>indexPosition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Returns the element located at the specified index</a:t>
            </a:r>
          </a:p>
        </p:txBody>
      </p:sp>
    </p:spTree>
    <p:extLst>
      <p:ext uri="{BB962C8B-B14F-4D97-AF65-F5344CB8AC3E}">
        <p14:creationId xmlns:p14="http://schemas.microsoft.com/office/powerpoint/2010/main" val="245474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C135-00D8-4A45-9300-E103CCE2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0801-A4CC-47B7-8F4E-64281F49A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indexOf</a:t>
            </a:r>
            <a:r>
              <a:rPr lang="en-US" dirty="0"/>
              <a:t>(element)</a:t>
            </a:r>
          </a:p>
          <a:p>
            <a:pPr lvl="1"/>
            <a:r>
              <a:rPr lang="en-US" dirty="0"/>
              <a:t>Returns the index position of the element</a:t>
            </a:r>
          </a:p>
          <a:p>
            <a:r>
              <a:rPr lang="en-US" dirty="0"/>
              <a:t>Remove(element OR </a:t>
            </a:r>
            <a:r>
              <a:rPr lang="en-US" dirty="0" err="1"/>
              <a:t>indexPosition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Removes first occurrence of element OR removes elements located at specified position</a:t>
            </a:r>
          </a:p>
          <a:p>
            <a:r>
              <a:rPr lang="en-US" dirty="0"/>
              <a:t>Size =&gt; property</a:t>
            </a:r>
          </a:p>
          <a:p>
            <a:pPr lvl="1"/>
            <a:r>
              <a:rPr lang="en-US" dirty="0"/>
              <a:t>Returns number of elements in the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 err="1"/>
              <a:t>trimToSize</a:t>
            </a:r>
            <a:r>
              <a:rPr lang="en-US" dirty="0"/>
              <a:t>(</a:t>
            </a:r>
            <a:r>
              <a:rPr lang="en-US" dirty="0" err="1"/>
              <a:t>newSize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Sets the size of the </a:t>
            </a:r>
            <a:r>
              <a:rPr lang="en-US" dirty="0" err="1"/>
              <a:t>ArrayList</a:t>
            </a:r>
            <a:r>
              <a:rPr lang="en-US" dirty="0"/>
              <a:t> to specified size</a:t>
            </a:r>
          </a:p>
        </p:txBody>
      </p:sp>
    </p:spTree>
    <p:extLst>
      <p:ext uri="{BB962C8B-B14F-4D97-AF65-F5344CB8AC3E}">
        <p14:creationId xmlns:p14="http://schemas.microsoft.com/office/powerpoint/2010/main" val="84101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9576-FA48-4FBE-8F64-32A5FDBB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7552E-939B-4B8E-9714-6CF0ABD33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5394"/>
          </a:xfrm>
        </p:spPr>
        <p:txBody>
          <a:bodyPr>
            <a:normAutofit/>
          </a:bodyPr>
          <a:lstStyle/>
          <a:p>
            <a:r>
              <a:rPr lang="en-US" dirty="0"/>
              <a:t>Arrays are reference data type</a:t>
            </a:r>
          </a:p>
          <a:p>
            <a:r>
              <a:rPr lang="en-US" dirty="0"/>
              <a:t>Collection of values or references to objects</a:t>
            </a:r>
          </a:p>
          <a:p>
            <a:pPr lvl="1"/>
            <a:r>
              <a:rPr lang="en-US" dirty="0"/>
              <a:t>Primitive data type or reference data types</a:t>
            </a:r>
          </a:p>
          <a:p>
            <a:r>
              <a:rPr lang="en-US" dirty="0"/>
              <a:t>Data type of array is fixed</a:t>
            </a:r>
          </a:p>
          <a:p>
            <a:r>
              <a:rPr lang="en-US" dirty="0"/>
              <a:t>Size / length of array is fixed.</a:t>
            </a:r>
          </a:p>
          <a:p>
            <a:r>
              <a:rPr lang="en-US" dirty="0"/>
              <a:t>Index and values</a:t>
            </a:r>
          </a:p>
          <a:p>
            <a:pPr lvl="1"/>
            <a:r>
              <a:rPr lang="en-US" dirty="0"/>
              <a:t>Index range is 0 to </a:t>
            </a:r>
            <a:r>
              <a:rPr lang="en-US" dirty="0" err="1"/>
              <a:t>length_of_array</a:t>
            </a:r>
            <a:r>
              <a:rPr lang="en-US" dirty="0"/>
              <a:t> – 1</a:t>
            </a:r>
          </a:p>
          <a:p>
            <a:r>
              <a:rPr lang="en-US" dirty="0"/>
              <a:t>E.G.</a:t>
            </a:r>
          </a:p>
          <a:p>
            <a:r>
              <a:rPr lang="en-US" dirty="0"/>
              <a:t>Int[] numbers = new int[10];</a:t>
            </a:r>
          </a:p>
          <a:p>
            <a:r>
              <a:rPr lang="en-US" dirty="0"/>
              <a:t>Int[] numbers = {1,2,3,4,5,6,7,8,9,10};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DE01-7E3A-4085-9D57-6E43DC4F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3DE79-EB47-4748-8469-CA71D9F6B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of array</a:t>
            </a:r>
          </a:p>
          <a:p>
            <a:pPr lvl="1"/>
            <a:r>
              <a:rPr lang="en-US" dirty="0"/>
              <a:t>Value of an array index is another array</a:t>
            </a:r>
          </a:p>
          <a:p>
            <a:r>
              <a:rPr lang="en-US" dirty="0"/>
              <a:t>Datatype[][] name</a:t>
            </a:r>
          </a:p>
          <a:p>
            <a:pPr lvl="1"/>
            <a:r>
              <a:rPr lang="en-US" dirty="0"/>
              <a:t>Initialize 2-dimensional array</a:t>
            </a:r>
          </a:p>
          <a:p>
            <a:r>
              <a:rPr lang="en-US" dirty="0"/>
              <a:t>Multi-Dimensional arrays used to represent tabular data</a:t>
            </a:r>
          </a:p>
          <a:p>
            <a:r>
              <a:rPr lang="en-US" dirty="0"/>
              <a:t>Dimensions of array does not have to be even</a:t>
            </a:r>
          </a:p>
          <a:p>
            <a:pPr lvl="1"/>
            <a:r>
              <a:rPr lang="en-US" dirty="0"/>
              <a:t>Int[][] </a:t>
            </a:r>
            <a:r>
              <a:rPr lang="en-US" dirty="0" err="1"/>
              <a:t>nums</a:t>
            </a:r>
            <a:r>
              <a:rPr lang="en-US" dirty="0"/>
              <a:t> = { {1,2,3,4}, {5,6}, {7} }</a:t>
            </a:r>
          </a:p>
        </p:txBody>
      </p:sp>
    </p:spTree>
    <p:extLst>
      <p:ext uri="{BB962C8B-B14F-4D97-AF65-F5344CB8AC3E}">
        <p14:creationId xmlns:p14="http://schemas.microsoft.com/office/powerpoint/2010/main" val="120678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1657-C175-481B-BF10-506ED07E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0777-30BB-48C2-A50E-27C43E0E3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401"/>
          </a:xfrm>
        </p:spPr>
        <p:txBody>
          <a:bodyPr>
            <a:normAutofit/>
          </a:bodyPr>
          <a:lstStyle/>
          <a:p>
            <a:r>
              <a:rPr lang="en-US" dirty="0"/>
              <a:t>Try – catch  statements</a:t>
            </a:r>
          </a:p>
          <a:p>
            <a:r>
              <a:rPr lang="en-US" dirty="0"/>
              <a:t>Put statements in try block</a:t>
            </a:r>
          </a:p>
          <a:p>
            <a:r>
              <a:rPr lang="en-US" dirty="0"/>
              <a:t>Catch exception is catch statement</a:t>
            </a:r>
          </a:p>
          <a:p>
            <a:pPr lvl="1"/>
            <a:r>
              <a:rPr lang="en-US" dirty="0"/>
              <a:t>Specific exception or Base Exception class</a:t>
            </a:r>
          </a:p>
          <a:p>
            <a:r>
              <a:rPr lang="en-US" dirty="0"/>
              <a:t>Common Exceptions</a:t>
            </a:r>
          </a:p>
          <a:p>
            <a:pPr lvl="1"/>
            <a:r>
              <a:rPr lang="en-US" dirty="0" err="1"/>
              <a:t>ArrayIndexOutOfBoundsException</a:t>
            </a:r>
            <a:endParaRPr lang="en-US" dirty="0"/>
          </a:p>
          <a:p>
            <a:pPr lvl="1"/>
            <a:r>
              <a:rPr lang="en-US" dirty="0" err="1"/>
              <a:t>IllegalArgumentException</a:t>
            </a:r>
            <a:endParaRPr lang="en-US" dirty="0"/>
          </a:p>
          <a:p>
            <a:pPr lvl="1"/>
            <a:r>
              <a:rPr lang="en-US" dirty="0" err="1"/>
              <a:t>NullPointerException</a:t>
            </a:r>
            <a:endParaRPr lang="en-US" dirty="0"/>
          </a:p>
          <a:p>
            <a:pPr lvl="1"/>
            <a:r>
              <a:rPr lang="en-US" dirty="0" err="1"/>
              <a:t>NumberFormatException</a:t>
            </a:r>
            <a:endParaRPr lang="en-US" dirty="0"/>
          </a:p>
          <a:p>
            <a:pPr lvl="1"/>
            <a:r>
              <a:rPr lang="en-US" dirty="0" err="1"/>
              <a:t>StackOverflowError</a:t>
            </a:r>
            <a:endParaRPr lang="en-US" dirty="0"/>
          </a:p>
          <a:p>
            <a:pPr lvl="1"/>
            <a:r>
              <a:rPr lang="en-US" dirty="0" err="1"/>
              <a:t>TypeMismatchException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9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F477-DA97-4D49-859F-60611582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for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9B4B-FFDF-40BB-A01B-9EA367D91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 foreach statement</a:t>
            </a:r>
          </a:p>
          <a:p>
            <a:r>
              <a:rPr lang="en-US" dirty="0"/>
              <a:t>For (datatype </a:t>
            </a:r>
            <a:r>
              <a:rPr lang="en-US" dirty="0" err="1"/>
              <a:t>placeHolderName</a:t>
            </a:r>
            <a:r>
              <a:rPr lang="en-US" dirty="0"/>
              <a:t> : </a:t>
            </a:r>
            <a:r>
              <a:rPr lang="en-US" dirty="0" err="1"/>
              <a:t>arrayName</a:t>
            </a:r>
            <a:r>
              <a:rPr lang="en-US" dirty="0"/>
              <a:t>){}</a:t>
            </a:r>
          </a:p>
          <a:p>
            <a:r>
              <a:rPr lang="en-US" dirty="0"/>
              <a:t>Way to iterate through all elements of array</a:t>
            </a:r>
          </a:p>
          <a:p>
            <a:r>
              <a:rPr lang="en-US" dirty="0"/>
              <a:t>Can access all values</a:t>
            </a:r>
          </a:p>
          <a:p>
            <a:r>
              <a:rPr lang="en-US" dirty="0"/>
              <a:t>Cannot access index of values</a:t>
            </a:r>
          </a:p>
          <a:p>
            <a:r>
              <a:rPr lang="en-US" dirty="0"/>
              <a:t>Cannot perform modifications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2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E037-D127-4387-82BF-2BFBFE52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7FCA7-60A9-4C84-8696-944353F9D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reference to array</a:t>
            </a:r>
          </a:p>
          <a:p>
            <a:pPr lvl="1"/>
            <a:r>
              <a:rPr lang="en-US" dirty="0"/>
              <a:t>Not values of array</a:t>
            </a:r>
          </a:p>
          <a:p>
            <a:r>
              <a:rPr lang="en-US" dirty="0"/>
              <a:t>No need to return altered array since reference data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7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3D92-1D49-44BE-8925-2FF53490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Unlimited # of </a:t>
            </a:r>
            <a:r>
              <a:rPr lang="en-US" dirty="0" err="1"/>
              <a:t>Args</a:t>
            </a:r>
            <a:r>
              <a:rPr lang="en-US" dirty="0"/>
              <a:t> to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75CF8-8544-4EF0-AE55-50C134203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ClassName</a:t>
            </a:r>
            <a:r>
              <a:rPr lang="en-US" dirty="0"/>
              <a:t>(</a:t>
            </a:r>
            <a:r>
              <a:rPr lang="en-US" dirty="0" err="1"/>
              <a:t>DataType</a:t>
            </a:r>
            <a:r>
              <a:rPr lang="en-US" dirty="0"/>
              <a:t> … </a:t>
            </a:r>
            <a:r>
              <a:rPr lang="en-US" dirty="0" err="1"/>
              <a:t>argName</a:t>
            </a:r>
            <a:r>
              <a:rPr lang="en-US" dirty="0"/>
              <a:t>){}</a:t>
            </a:r>
          </a:p>
          <a:p>
            <a:r>
              <a:rPr lang="en-US" dirty="0"/>
              <a:t>Can only have one unlimited argument declaration in method</a:t>
            </a:r>
          </a:p>
          <a:p>
            <a:r>
              <a:rPr lang="en-US" dirty="0"/>
              <a:t>Must be at end of parameter list</a:t>
            </a:r>
          </a:p>
        </p:txBody>
      </p:sp>
    </p:spTree>
    <p:extLst>
      <p:ext uri="{BB962C8B-B14F-4D97-AF65-F5344CB8AC3E}">
        <p14:creationId xmlns:p14="http://schemas.microsoft.com/office/powerpoint/2010/main" val="326452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3CE9-C57E-407B-B348-1A027A777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Class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6F566-C024-4031-A66D-27960291E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from </a:t>
            </a:r>
            <a:r>
              <a:rPr lang="en-US" dirty="0" err="1"/>
              <a:t>java.util.Arrays</a:t>
            </a:r>
            <a:endParaRPr lang="en-US" dirty="0"/>
          </a:p>
          <a:p>
            <a:r>
              <a:rPr lang="en-US" dirty="0"/>
              <a:t>Defines methods for searching, sorting, filling and other operations</a:t>
            </a:r>
          </a:p>
          <a:p>
            <a:pPr lvl="1"/>
            <a:r>
              <a:rPr lang="en-US" dirty="0" err="1"/>
              <a:t>Binarysearch</a:t>
            </a:r>
            <a:endParaRPr lang="en-US" dirty="0"/>
          </a:p>
          <a:p>
            <a:pPr lvl="1"/>
            <a:r>
              <a:rPr lang="en-US" dirty="0"/>
              <a:t>Sort</a:t>
            </a:r>
          </a:p>
          <a:p>
            <a:pPr lvl="1"/>
            <a:r>
              <a:rPr lang="en-US" dirty="0"/>
              <a:t>Fill</a:t>
            </a:r>
          </a:p>
          <a:p>
            <a:r>
              <a:rPr lang="en-US" dirty="0"/>
              <a:t>Syntax is</a:t>
            </a:r>
          </a:p>
          <a:p>
            <a:pPr lvl="1"/>
            <a:r>
              <a:rPr lang="en-US" dirty="0" err="1"/>
              <a:t>Array.METHOD</a:t>
            </a:r>
            <a:r>
              <a:rPr lang="en-US" dirty="0"/>
              <a:t>(array [, arguments])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5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26A2-2B85-4DF5-8363-CE0DFCBF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F67B0-5BD6-40A3-9E4B-8CD5EBB99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from </a:t>
            </a:r>
            <a:r>
              <a:rPr lang="en-US" dirty="0" err="1"/>
              <a:t>java.util.ArrayList</a:t>
            </a:r>
            <a:endParaRPr lang="en-US" dirty="0"/>
          </a:p>
          <a:p>
            <a:r>
              <a:rPr lang="en-US" dirty="0"/>
              <a:t>Size is not fixed </a:t>
            </a:r>
          </a:p>
          <a:p>
            <a:pPr lvl="1"/>
            <a:r>
              <a:rPr lang="en-US" dirty="0"/>
              <a:t>Dynamically increases</a:t>
            </a:r>
          </a:p>
          <a:p>
            <a:r>
              <a:rPr lang="en-US" dirty="0"/>
              <a:t>Can store collection of generic classes</a:t>
            </a:r>
          </a:p>
          <a:p>
            <a:pPr lvl="1"/>
            <a:r>
              <a:rPr lang="en-US" dirty="0"/>
              <a:t>Only reference data types are generic classes</a:t>
            </a:r>
          </a:p>
          <a:p>
            <a:pPr lvl="2"/>
            <a:r>
              <a:rPr lang="en-US" dirty="0"/>
              <a:t>Java provides wrapper to box (explicit type-cast) primitive data types to objects </a:t>
            </a:r>
          </a:p>
          <a:p>
            <a:r>
              <a:rPr lang="en-US" dirty="0"/>
              <a:t>Syntax </a:t>
            </a:r>
          </a:p>
          <a:p>
            <a:pPr lvl="1"/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dirty="0" err="1"/>
              <a:t>DataType</a:t>
            </a:r>
            <a:r>
              <a:rPr lang="en-US" dirty="0"/>
              <a:t>&gt; name = new </a:t>
            </a:r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dirty="0" err="1"/>
              <a:t>DataType</a:t>
            </a:r>
            <a:r>
              <a:rPr lang="en-US" dirty="0"/>
              <a:t>&gt;();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8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420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Chapter 7 Summary</vt:lpstr>
      <vt:lpstr>Arrays</vt:lpstr>
      <vt:lpstr>Multi-Dimensional Array</vt:lpstr>
      <vt:lpstr>Exception Handling</vt:lpstr>
      <vt:lpstr>Enhanced for Statement</vt:lpstr>
      <vt:lpstr>Class Methods and Arrays</vt:lpstr>
      <vt:lpstr>Passing Unlimited # of Args to Method</vt:lpstr>
      <vt:lpstr>Array Class Method</vt:lpstr>
      <vt:lpstr>ArrayList</vt:lpstr>
      <vt:lpstr>ArrayList method</vt:lpstr>
      <vt:lpstr>ArrayList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Summary</dc:title>
  <dc:creator>Ben Blanc</dc:creator>
  <cp:lastModifiedBy>Ben Blanc</cp:lastModifiedBy>
  <cp:revision>11</cp:revision>
  <dcterms:created xsi:type="dcterms:W3CDTF">2018-05-19T19:45:48Z</dcterms:created>
  <dcterms:modified xsi:type="dcterms:W3CDTF">2018-05-21T00:37:28Z</dcterms:modified>
</cp:coreProperties>
</file>