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ABB7-ECBC-41B1-804E-065784BE2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28292-5BAE-4995-BC82-69BFF249E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ABBAF-5DBB-4A1D-8506-F7F9B67C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90A6-AA4D-48D1-A377-97F2773B7D22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68371-4958-47FF-AFDA-3AF8FAB5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16DB0-643E-4F5F-8370-875967B5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F20A-C05A-44A8-96EA-CA5A2A31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699D-08D5-4E41-9030-0EE6E9A1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C4391-ADC0-4DC6-980E-16AF3CA32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A1C4B-C23D-47FC-8BB0-4C5D8E98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90A6-AA4D-48D1-A377-97F2773B7D22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BA154-4D33-481F-B3B4-6AC0B457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A9B43-C933-4516-8E36-363AE16E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F20A-C05A-44A8-96EA-CA5A2A31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4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97356-4F94-49D8-B42F-62DA58714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360D8-BA4D-448C-B161-22AB745E6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B0F41-6615-485F-84F1-BEA34729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90A6-AA4D-48D1-A377-97F2773B7D22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6317E-67EF-4816-BC80-24DDAFCF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73312-E6A6-4A52-AD8A-2447967F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F20A-C05A-44A8-96EA-CA5A2A31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3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B3D0-72D7-4EF9-A168-20C8254E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F309C-A414-4C68-97E7-127432A1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33C50-E08D-43CE-BB78-96A76DFFA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90A6-AA4D-48D1-A377-97F2773B7D22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0804-164D-44C3-BAB4-6E2CD8C4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BA857-0806-49F9-94E1-54EA0151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F20A-C05A-44A8-96EA-CA5A2A31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7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5978-932A-4CC4-A89B-B3BFC0F9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B88E9-86CF-4250-AE5F-5427A1EA3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1E9F-557D-4550-B8DD-D113E96A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90A6-AA4D-48D1-A377-97F2773B7D22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1759C-79DF-4386-BC5F-FE1BAAFF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0F0DD-A76C-4548-B7D7-4D5A3665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F20A-C05A-44A8-96EA-CA5A2A31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7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751E-560A-43B0-BC7C-6FD9A246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14493-7010-42CC-89F3-C926FAF2B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DE97D-E5A2-44ED-B32E-BA6D5DF10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230B1-1B59-4F72-BF20-E69A503E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90A6-AA4D-48D1-A377-97F2773B7D22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6830E-1B02-460A-8D6E-77926033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51205-D137-4C68-BA37-F848E57C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F20A-C05A-44A8-96EA-CA5A2A31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6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251C-C3C1-4FE3-ACDA-A621691D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FD914-425C-466E-B3AD-0B4F5CFB8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9B511-7DAE-4883-A79E-F73CA9EC5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77230-F461-4D43-999F-62EB84F46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91097-03E7-41F7-9CB1-227E1D8CC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F34DD1-495A-4AB9-BB99-55C081021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90A6-AA4D-48D1-A377-97F2773B7D22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4F225-53B5-4546-AA06-00E3F216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8C2CF-17F5-48C4-AE94-7F1A66EA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F20A-C05A-44A8-96EA-CA5A2A31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9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3353-FB98-4619-A98E-CD9AB5F6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844F0-FF16-4CCC-8E9B-31236C2C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90A6-AA4D-48D1-A377-97F2773B7D22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C579C-C49B-4312-A7D6-4DB05B4A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7E1BC-4014-49C6-AD50-30AFA4D3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F20A-C05A-44A8-96EA-CA5A2A31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16B50-4958-4E7B-8C52-3A1406E3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90A6-AA4D-48D1-A377-97F2773B7D22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CADD3-2A85-4692-B26F-C1070DC3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FA227-CE2A-4CFC-A991-BED49DB5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F20A-C05A-44A8-96EA-CA5A2A31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7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C58E-BFBB-414F-A492-C8D0EFA5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E917C-42CF-4DFB-9105-9775AE2DC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CCE57-D6DD-4F45-8174-8C91C6656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C50D4-4BAF-4D49-9FFA-8579FD24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90A6-AA4D-48D1-A377-97F2773B7D22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43F1D-0F14-4EAD-B43E-7A43F54C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04004-F5F6-437A-BE08-DB4C581F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F20A-C05A-44A8-96EA-CA5A2A31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2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DCD1-CBE8-409C-A55F-C8AE4AE3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E19C6-D06F-46F3-81DB-214C8FD20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78374-34A3-43B5-AE9E-15ACD1DAD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43A06-028C-43C0-81D5-F3DC9355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90A6-AA4D-48D1-A377-97F2773B7D22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229EB-36B9-4E8E-A867-33F6A672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8B22F-12C8-488A-B4E3-78AE6F42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F20A-C05A-44A8-96EA-CA5A2A31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9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BCE41-16AD-4A15-97B5-CE841869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12119-100D-4246-A9EA-75CE1A7F2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0F5CF-8154-4427-A61D-685E3E866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B90A6-AA4D-48D1-A377-97F2773B7D22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B573-D2BF-4B08-A738-98F6D857F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6403D-42BC-4976-B5DF-6C6984F4E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3F20A-C05A-44A8-96EA-CA5A2A31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286F-EF3C-4B0A-AC57-9529DA17D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10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F4721-8639-4C9A-ABD6-CEC9EB464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3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28F1-B5CC-48D3-AB46-9318CE4E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73BB-30CA-4CF5-B67F-B5EAAB1B8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Greek word meaning multiple forms</a:t>
            </a:r>
          </a:p>
          <a:p>
            <a:r>
              <a:rPr lang="en-US" dirty="0"/>
              <a:t>Examples include</a:t>
            </a:r>
          </a:p>
          <a:p>
            <a:pPr lvl="1"/>
            <a:r>
              <a:rPr lang="en-US" dirty="0"/>
              <a:t>Overloading class methods</a:t>
            </a:r>
          </a:p>
          <a:p>
            <a:pPr lvl="1"/>
            <a:r>
              <a:rPr lang="en-US" dirty="0"/>
              <a:t>Overriding class methods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0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4B7D-01EF-433B-BE89-B54A97C5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1061-CC38-4DF0-9C1B-5071C31C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that you cannot instantiate </a:t>
            </a:r>
          </a:p>
          <a:p>
            <a:r>
              <a:rPr lang="en-US" dirty="0"/>
              <a:t>Abstract class is used as a superclass</a:t>
            </a:r>
          </a:p>
          <a:p>
            <a:r>
              <a:rPr lang="en-US" dirty="0"/>
              <a:t>Abstract class may contain abstract method</a:t>
            </a:r>
          </a:p>
          <a:p>
            <a:pPr lvl="1"/>
            <a:r>
              <a:rPr lang="en-US" dirty="0"/>
              <a:t>Abstract method</a:t>
            </a:r>
          </a:p>
          <a:p>
            <a:pPr lvl="2"/>
            <a:r>
              <a:rPr lang="en-US" dirty="0"/>
              <a:t>Definition of method signature</a:t>
            </a:r>
          </a:p>
          <a:p>
            <a:pPr lvl="3"/>
            <a:r>
              <a:rPr lang="en-US" dirty="0"/>
              <a:t>&lt;accessibility level&gt; abstract &lt;return type&gt; &lt;method name&gt;( [ method params]); </a:t>
            </a:r>
          </a:p>
          <a:p>
            <a:pPr lvl="3"/>
            <a:r>
              <a:rPr lang="en-US" dirty="0"/>
              <a:t>Needs to be implemented by subclass </a:t>
            </a:r>
          </a:p>
          <a:p>
            <a:r>
              <a:rPr lang="en-US" dirty="0"/>
              <a:t>Can create variable of abstract class (such as array)</a:t>
            </a:r>
          </a:p>
        </p:txBody>
      </p:sp>
    </p:spTree>
    <p:extLst>
      <p:ext uri="{BB962C8B-B14F-4D97-AF65-F5344CB8AC3E}">
        <p14:creationId xmlns:p14="http://schemas.microsoft.com/office/powerpoint/2010/main" val="18352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463E-EFFE-402C-8E7A-C2A41D4F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Superclass and Subclass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1606B-BF0B-4C33-B5B9-71FD339B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Superclass has access to all its instance variables and class methods</a:t>
            </a:r>
          </a:p>
          <a:p>
            <a:r>
              <a:rPr lang="en-US" dirty="0"/>
              <a:t>Subclass has access to all its instance variables and class methods AND superclass instance variables and class methods that are not marked private</a:t>
            </a:r>
          </a:p>
          <a:p>
            <a:r>
              <a:rPr lang="en-US" dirty="0"/>
              <a:t>Superclass has no access to subclass instance variables and class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6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A625-2B71-4621-BE57-9D89A1D5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Methods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3D65F-C1FD-4934-897D-E8E5C1E60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put ‘final’ modifier at class level and method levels</a:t>
            </a:r>
          </a:p>
          <a:p>
            <a:r>
              <a:rPr lang="en-US" dirty="0"/>
              <a:t>Classes marked as final cannot be extended</a:t>
            </a:r>
          </a:p>
          <a:p>
            <a:r>
              <a:rPr lang="en-US" dirty="0"/>
              <a:t>Methods marked as final cannot be overridden in a subclass</a:t>
            </a:r>
          </a:p>
        </p:txBody>
      </p:sp>
    </p:spTree>
    <p:extLst>
      <p:ext uri="{BB962C8B-B14F-4D97-AF65-F5344CB8AC3E}">
        <p14:creationId xmlns:p14="http://schemas.microsoft.com/office/powerpoint/2010/main" val="106160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3D5B-9333-4B2B-AB85-235E7B6C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01E3D-91ED-4085-8671-A4444E79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9861"/>
          </a:xfrm>
        </p:spPr>
        <p:txBody>
          <a:bodyPr>
            <a:normAutofit/>
          </a:bodyPr>
          <a:lstStyle/>
          <a:p>
            <a:r>
              <a:rPr lang="en-US" dirty="0"/>
              <a:t>Define and standardize ways in which things such as people and systems can interact with one another</a:t>
            </a:r>
          </a:p>
          <a:p>
            <a:r>
              <a:rPr lang="en-US" dirty="0"/>
              <a:t>Usages</a:t>
            </a:r>
          </a:p>
          <a:p>
            <a:pPr lvl="1"/>
            <a:r>
              <a:rPr lang="en-US" dirty="0"/>
              <a:t>For assigning common functionality to a class</a:t>
            </a:r>
          </a:p>
          <a:p>
            <a:pPr lvl="2"/>
            <a:r>
              <a:rPr lang="en-US" dirty="0"/>
              <a:t>I.</a:t>
            </a:r>
            <a:r>
              <a:rPr lang="en-US"/>
              <a:t>E.  </a:t>
            </a:r>
            <a:r>
              <a:rPr lang="en-US" dirty="0"/>
              <a:t>wheels, buttons, screen</a:t>
            </a:r>
          </a:p>
          <a:p>
            <a:r>
              <a:rPr lang="en-US" dirty="0"/>
              <a:t>Use keyword “implements”</a:t>
            </a:r>
          </a:p>
          <a:p>
            <a:r>
              <a:rPr lang="en-US" dirty="0"/>
              <a:t>Interface only contains: </a:t>
            </a:r>
          </a:p>
          <a:p>
            <a:pPr lvl="1"/>
            <a:r>
              <a:rPr lang="en-US" dirty="0"/>
              <a:t>method signatures that must be implemented by a class (must be public)</a:t>
            </a:r>
          </a:p>
          <a:p>
            <a:pPr lvl="1"/>
            <a:r>
              <a:rPr lang="en-US" dirty="0"/>
              <a:t>constants</a:t>
            </a:r>
          </a:p>
        </p:txBody>
      </p:sp>
    </p:spTree>
    <p:extLst>
      <p:ext uri="{BB962C8B-B14F-4D97-AF65-F5344CB8AC3E}">
        <p14:creationId xmlns:p14="http://schemas.microsoft.com/office/powerpoint/2010/main" val="239208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DC07-14E4-4B72-BE23-0834ACFB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vs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DC38-C47D-4964-AB32-50608405B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interface if</a:t>
            </a:r>
          </a:p>
          <a:p>
            <a:pPr lvl="1"/>
            <a:r>
              <a:rPr lang="en-US" dirty="0"/>
              <a:t>No default implementation</a:t>
            </a:r>
          </a:p>
          <a:p>
            <a:pPr lvl="1"/>
            <a:r>
              <a:rPr lang="en-US" dirty="0"/>
              <a:t>Object relates to functionality of object</a:t>
            </a:r>
          </a:p>
        </p:txBody>
      </p:sp>
    </p:spTree>
    <p:extLst>
      <p:ext uri="{BB962C8B-B14F-4D97-AF65-F5344CB8AC3E}">
        <p14:creationId xmlns:p14="http://schemas.microsoft.com/office/powerpoint/2010/main" val="317686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A3DC-C13A-4282-B5DC-0C59ED1E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of Interfaces</a:t>
            </a:r>
          </a:p>
        </p:txBody>
      </p:sp>
      <p:pic>
        <p:nvPicPr>
          <p:cNvPr id="1026" name="Picture 2" descr="http://www.cs.sjsu.edu/~pearce/modules/lectures/oop/basics/interfaces_files/image002.jpg">
            <a:extLst>
              <a:ext uri="{FF2B5EF4-FFF2-40B4-BE49-F238E27FC236}">
                <a16:creationId xmlns:a16="http://schemas.microsoft.com/office/drawing/2014/main" id="{A2F1458A-ED12-4C4D-9247-A2E11B942B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25" y="1604236"/>
            <a:ext cx="42291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.stack.imgur.com/4XTHJ.jpg">
            <a:extLst>
              <a:ext uri="{FF2B5EF4-FFF2-40B4-BE49-F238E27FC236}">
                <a16:creationId xmlns:a16="http://schemas.microsoft.com/office/drawing/2014/main" id="{94FEAA1C-B530-4F04-AF9B-1BABCA5F1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662" y="1604236"/>
            <a:ext cx="4191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16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73AA-CB74-4CBE-92D1-C09F5668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DC33F-85CB-428D-97FA-B03F2E35A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 object instantiation</a:t>
            </a:r>
          </a:p>
          <a:p>
            <a:r>
              <a:rPr lang="en-US" dirty="0"/>
              <a:t>Share initialization code in constructors</a:t>
            </a:r>
          </a:p>
          <a:p>
            <a:r>
              <a:rPr lang="en-US" dirty="0"/>
              <a:t>Factory methods</a:t>
            </a:r>
          </a:p>
          <a:p>
            <a:pPr lvl="1"/>
            <a:r>
              <a:rPr lang="en-US" dirty="0"/>
              <a:t>Prototype to ensure object follows certain standard</a:t>
            </a:r>
          </a:p>
          <a:p>
            <a:pPr lvl="1"/>
            <a:r>
              <a:rPr lang="en-US" dirty="0"/>
              <a:t>Public static, returns instance </a:t>
            </a:r>
            <a:r>
              <a:rPr lang="en-US"/>
              <a:t>of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265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Chapter 10 Summary</vt:lpstr>
      <vt:lpstr>Polymorphism</vt:lpstr>
      <vt:lpstr>Abstract Class</vt:lpstr>
      <vt:lpstr>Relation Between Superclass and Subclass</vt:lpstr>
      <vt:lpstr>Final Methods and Classes</vt:lpstr>
      <vt:lpstr>Interface</vt:lpstr>
      <vt:lpstr>Abstract class vs interface</vt:lpstr>
      <vt:lpstr>UML of Interfaces</vt:lpstr>
      <vt:lpstr>Private Constructors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Summary</dc:title>
  <dc:creator>Ben Blanc</dc:creator>
  <cp:lastModifiedBy>Ben Blanc</cp:lastModifiedBy>
  <cp:revision>16</cp:revision>
  <dcterms:created xsi:type="dcterms:W3CDTF">2018-05-12T03:17:45Z</dcterms:created>
  <dcterms:modified xsi:type="dcterms:W3CDTF">2018-07-02T15:31:18Z</dcterms:modified>
</cp:coreProperties>
</file>