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CEA9-3145-4A40-8097-8EA8EEAAA36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F5D8-FAB1-49E9-B321-CC20F8F3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92B4-8117-47B7-B8AA-CAA15A7B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42AD-1DD9-44B9-92DD-8F47F94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490A-FF03-4D63-8A41-5FBD27AF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ECAA-7E31-4642-B12A-8CE2579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80A-A7F5-4134-BF9E-1740F63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8363-16F5-4A66-A8B2-1015249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6EC4-E158-4EFB-9E43-F88F25E5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3EDE-778D-40CB-9201-8CF24C78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5A2F-FE59-463A-9651-5FC2A0F9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E1F4-BB83-46CB-8EB4-AEA909A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CD56E-DA46-41BF-AACA-B656482C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0D44B-F31A-4F16-AE2F-CCA44868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9E53-A3D1-4953-8890-770A8AC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A67-9D2C-424C-873A-5910290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E6F9-B197-45E1-B600-ACE3885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571B-0C73-42A3-A02D-3B78A1E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72B3-C574-4D35-8673-FB00F73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37C3-2315-4E48-9C5A-A788097E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FF35-BB51-4885-B08C-36D1D9A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121A-9892-4F3E-8273-E82F814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B8CC-909A-43F7-875D-9128F52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5DF5-BE6B-44A3-9021-F9599F7A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C3EB-9D24-48E7-A3C7-48EAED3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AF37-3180-41A8-B432-197086C6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696-162F-438D-A5B6-C973700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0C17-1F65-4EEC-8366-EDAE02D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B1F9-A858-4AA7-B7BB-57DC9EE3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279F-6C92-4D66-900B-49C3199B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FCA-9C67-43FD-8050-F894473A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7982-4ADE-4168-A0AC-42DE9A29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2D60-2A8A-4969-9C93-1A5B581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C0E-F50B-4256-B462-78FE3B51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3083-2684-4A55-AA89-6F4C33FD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2DA3-DBA3-49B4-8C5A-2C862F03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BFAEE-70F7-40AA-94AF-D8824D3E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2467-7027-41D0-877C-115A373F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381AE-9E1D-45A9-800F-C802F88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B50-79C9-45C1-80AC-8ED7933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FF25-9F14-4BDD-9F25-F8E0329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12B-3356-47A0-97FB-288983A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5917-A2DF-4736-A8CF-3AE6B5C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879-9DEC-4E40-96D1-90BEF108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6D010-AF35-49BD-ADCE-AE9A08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32589-A0A9-40F4-A711-20665E0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174C-5917-4E53-9B8A-29267BA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BDC9-D6E0-4224-8037-D499446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BEE-8266-47D6-A0B2-71654EC3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B54-ABBB-450F-A393-F1573FBF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6324-CB45-4950-9937-EA2245FF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6997-627E-40E9-9234-5A64546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4E71-92A7-4184-AC2E-C091948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5A0A-3743-429C-ABBD-AB02DB4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D7C-6640-4BCA-ADF0-83A5F9F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0E44-9DF9-4A17-858D-0E339243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D62C-EA84-4E5A-8F8A-B0828EE7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3A6B-FA16-405B-94EE-DF472151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215A-EAE0-4BCA-A8D4-161610C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80F1-1365-4F7A-BC3B-82FD80F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6F9F-BBCF-4D97-942F-4CEF4EA5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9062-21B9-473D-9906-5ACDBC21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6011-89CD-4419-AE82-DF24D3B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1E34-F11E-46F5-BB27-8EE12E5BF3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2340-78B3-4E1B-8996-73723F78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3E53-EC2E-4E2E-91CC-CA6DE923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14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3C0B-6817-42FE-A507-65FD78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0249-EEF9-4993-9FFA-092AE5C2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 err="1"/>
              <a:t>forDigit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converts its first argument into a character in the number system specified by its second argument. </a:t>
            </a:r>
          </a:p>
          <a:p>
            <a:pPr lvl="1"/>
            <a:r>
              <a:rPr lang="en-US" dirty="0"/>
              <a:t>digit </a:t>
            </a:r>
          </a:p>
          <a:p>
            <a:pPr lvl="2"/>
            <a:r>
              <a:rPr lang="en-US" dirty="0"/>
              <a:t>converts its first argument into an integer in the number system specified by its second argument.</a:t>
            </a:r>
          </a:p>
          <a:p>
            <a:pPr lvl="2"/>
            <a:r>
              <a:rPr lang="en-US" dirty="0"/>
              <a:t>The radix (second argument) must be between 2 and 36, inclusive.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F55F-AFA4-4D41-B85B-5BEFA2BE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 and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EA74-3FF0-4EDB-98A8-44AB354B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Matches</a:t>
            </a:r>
          </a:p>
          <a:p>
            <a:pPr lvl="1"/>
            <a:r>
              <a:rPr lang="en-US" dirty="0"/>
              <a:t>Argument: Regex pattern</a:t>
            </a:r>
          </a:p>
          <a:p>
            <a:pPr lvl="1"/>
            <a:r>
              <a:rPr lang="en-US" dirty="0"/>
              <a:t>Returns true If entire string matches pattern 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Arguments: Character to search, character to replace</a:t>
            </a:r>
          </a:p>
          <a:p>
            <a:pPr lvl="1"/>
            <a:r>
              <a:rPr lang="en-US" dirty="0"/>
              <a:t>Returns String</a:t>
            </a:r>
          </a:p>
          <a:p>
            <a:r>
              <a:rPr lang="en-US" dirty="0" err="1"/>
              <a:t>replaceAll</a:t>
            </a:r>
            <a:r>
              <a:rPr lang="en-US" dirty="0"/>
              <a:t>, </a:t>
            </a:r>
            <a:r>
              <a:rPr lang="en-US" dirty="0" err="1"/>
              <a:t>replaceFirst</a:t>
            </a:r>
            <a:endParaRPr lang="en-US" dirty="0"/>
          </a:p>
          <a:p>
            <a:pPr lvl="1"/>
            <a:r>
              <a:rPr lang="en-US" dirty="0"/>
              <a:t>Arguments: Regex search, String to replace</a:t>
            </a:r>
          </a:p>
          <a:p>
            <a:pPr lvl="1"/>
            <a:r>
              <a:rPr lang="en-US" dirty="0"/>
              <a:t>Returns String</a:t>
            </a:r>
          </a:p>
          <a:p>
            <a:r>
              <a:rPr lang="en-US" dirty="0"/>
              <a:t>Split</a:t>
            </a:r>
          </a:p>
          <a:p>
            <a:pPr lvl="1"/>
            <a:r>
              <a:rPr lang="en-US" dirty="0"/>
              <a:t>Argument: Regex pattern</a:t>
            </a:r>
          </a:p>
          <a:p>
            <a:pPr lvl="1"/>
            <a:r>
              <a:rPr lang="en-US" dirty="0"/>
              <a:t>Returns String array</a:t>
            </a:r>
          </a:p>
        </p:txBody>
      </p:sp>
    </p:spTree>
    <p:extLst>
      <p:ext uri="{BB962C8B-B14F-4D97-AF65-F5344CB8AC3E}">
        <p14:creationId xmlns:p14="http://schemas.microsoft.com/office/powerpoint/2010/main" val="10655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51A4-59A4-4301-8EA6-22F6994C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D375-16CF-4BE1-A288-9CC2A7C1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String literal</a:t>
            </a:r>
          </a:p>
          <a:p>
            <a:pPr lvl="1"/>
            <a:r>
              <a:rPr lang="en-US" dirty="0"/>
              <a:t>Array of characters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charAt</a:t>
            </a:r>
            <a:endParaRPr lang="en-US" dirty="0"/>
          </a:p>
          <a:p>
            <a:pPr lvl="1"/>
            <a:r>
              <a:rPr lang="en-US" dirty="0" err="1"/>
              <a:t>startsWith</a:t>
            </a:r>
            <a:r>
              <a:rPr lang="en-US" dirty="0"/>
              <a:t>, </a:t>
            </a:r>
            <a:r>
              <a:rPr lang="en-US" dirty="0" err="1"/>
              <a:t>endsWith</a:t>
            </a:r>
            <a:endParaRPr lang="en-US" dirty="0"/>
          </a:p>
          <a:p>
            <a:pPr lvl="1"/>
            <a:r>
              <a:rPr lang="en-US" dirty="0"/>
              <a:t>Substring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lastIndexOf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6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019-E82B-4C1F-8A50-7A406267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BDF1-E75F-46A3-9E44-CADB6D69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  <a:p>
            <a:pPr lvl="1"/>
            <a:r>
              <a:rPr lang="en-US" dirty="0" err="1"/>
              <a:t>equalsIgnoreCase</a:t>
            </a:r>
            <a:endParaRPr lang="en-US" dirty="0"/>
          </a:p>
          <a:p>
            <a:pPr lvl="1"/>
            <a:r>
              <a:rPr lang="en-US" dirty="0" err="1"/>
              <a:t>compareTo</a:t>
            </a:r>
            <a:r>
              <a:rPr lang="en-US" dirty="0"/>
              <a:t>, </a:t>
            </a:r>
            <a:r>
              <a:rPr lang="en-US" dirty="0" err="1"/>
              <a:t>compareToIgnoreCase</a:t>
            </a:r>
            <a:endParaRPr lang="en-US" dirty="0"/>
          </a:p>
          <a:p>
            <a:pPr lvl="2"/>
            <a:r>
              <a:rPr lang="en-US" dirty="0"/>
              <a:t>Negative if s1 &lt; s2, positive if s1 &gt; s2</a:t>
            </a:r>
          </a:p>
          <a:p>
            <a:pPr lvl="1"/>
            <a:r>
              <a:rPr lang="en-US" dirty="0" err="1"/>
              <a:t>regionMatches</a:t>
            </a:r>
            <a:endParaRPr lang="en-US" dirty="0"/>
          </a:p>
          <a:p>
            <a:r>
              <a:rPr lang="en-US" dirty="0"/>
              <a:t>Transformation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, </a:t>
            </a:r>
            <a:r>
              <a:rPr lang="en-US" dirty="0" err="1"/>
              <a:t>toLowerCase</a:t>
            </a:r>
            <a:endParaRPr lang="en-US" dirty="0"/>
          </a:p>
          <a:p>
            <a:pPr lvl="1"/>
            <a:r>
              <a:rPr lang="en-US" dirty="0"/>
              <a:t>Replace, </a:t>
            </a:r>
            <a:r>
              <a:rPr lang="en-US" dirty="0" err="1"/>
              <a:t>toCharArray</a:t>
            </a:r>
            <a:endParaRPr lang="en-US" dirty="0"/>
          </a:p>
          <a:p>
            <a:pPr lvl="1"/>
            <a:r>
              <a:rPr lang="en-US" dirty="0" err="1"/>
              <a:t>valueOf</a:t>
            </a:r>
            <a:endParaRPr lang="en-US" dirty="0"/>
          </a:p>
          <a:p>
            <a:pPr lvl="2"/>
            <a:r>
              <a:rPr lang="en-US" dirty="0"/>
              <a:t>Static method to convert any datatype to string</a:t>
            </a:r>
          </a:p>
        </p:txBody>
      </p:sp>
    </p:spTree>
    <p:extLst>
      <p:ext uri="{BB962C8B-B14F-4D97-AF65-F5344CB8AC3E}">
        <p14:creationId xmlns:p14="http://schemas.microsoft.com/office/powerpoint/2010/main" val="389398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98C0-A5B4-4464-8CE9-33821B37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C60E-D485-4490-A0F5-73806762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No-argument</a:t>
            </a:r>
          </a:p>
          <a:p>
            <a:pPr lvl="1"/>
            <a:r>
              <a:rPr lang="en-US" dirty="0"/>
              <a:t>Empty string</a:t>
            </a:r>
          </a:p>
          <a:p>
            <a:pPr lvl="1"/>
            <a:r>
              <a:rPr lang="en-US" dirty="0"/>
              <a:t>No characters </a:t>
            </a:r>
          </a:p>
          <a:p>
            <a:pPr lvl="1"/>
            <a:r>
              <a:rPr lang="en-US" dirty="0"/>
              <a:t>Capacity of 16 characters. </a:t>
            </a:r>
          </a:p>
          <a:p>
            <a:r>
              <a:rPr lang="en-US" dirty="0"/>
              <a:t>One integer argument </a:t>
            </a:r>
          </a:p>
          <a:p>
            <a:pPr lvl="1"/>
            <a:r>
              <a:rPr lang="en-US" dirty="0"/>
              <a:t>Empty string</a:t>
            </a:r>
          </a:p>
          <a:p>
            <a:pPr lvl="1"/>
            <a:r>
              <a:rPr lang="en-US" dirty="0"/>
              <a:t>No characters </a:t>
            </a:r>
          </a:p>
          <a:p>
            <a:pPr lvl="1"/>
            <a:r>
              <a:rPr lang="en-US" dirty="0"/>
              <a:t>Capacity of integer argument characters </a:t>
            </a:r>
          </a:p>
          <a:p>
            <a:r>
              <a:rPr lang="en-US" dirty="0"/>
              <a:t>One String argument</a:t>
            </a:r>
          </a:p>
          <a:p>
            <a:pPr lvl="1"/>
            <a:r>
              <a:rPr lang="en-US" dirty="0"/>
              <a:t>String content</a:t>
            </a:r>
          </a:p>
          <a:p>
            <a:pPr lvl="1"/>
            <a:r>
              <a:rPr lang="en-US" dirty="0"/>
              <a:t># characters of string </a:t>
            </a:r>
          </a:p>
          <a:p>
            <a:pPr lvl="1"/>
            <a:r>
              <a:rPr lang="en-US" dirty="0"/>
              <a:t>Capacity = # of characters + 16</a:t>
            </a:r>
          </a:p>
          <a:p>
            <a:pPr lvl="1"/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toString</a:t>
            </a:r>
            <a:r>
              <a:rPr lang="en-US" dirty="0"/>
              <a:t> of class StringBuilder returns the StringBuilder contents as a String.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AF7A-3FB3-4074-B4C7-B3778A5F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9CEC-301A-433F-9A76-1ADAD76E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Capacity, length</a:t>
            </a:r>
          </a:p>
          <a:p>
            <a:r>
              <a:rPr lang="en-US" dirty="0" err="1"/>
              <a:t>ensureCapacity</a:t>
            </a:r>
            <a:endParaRPr lang="en-US" dirty="0"/>
          </a:p>
          <a:p>
            <a:r>
              <a:rPr lang="en-US" dirty="0" err="1"/>
              <a:t>setLength</a:t>
            </a:r>
            <a:endParaRPr lang="en-US" dirty="0"/>
          </a:p>
          <a:p>
            <a:pPr lvl="1"/>
            <a:r>
              <a:rPr lang="en-US" dirty="0"/>
              <a:t>Less =&gt; truncated</a:t>
            </a:r>
          </a:p>
          <a:p>
            <a:pPr lvl="1"/>
            <a:r>
              <a:rPr lang="en-US" dirty="0"/>
              <a:t>More =&gt; null chars added</a:t>
            </a:r>
          </a:p>
          <a:p>
            <a:r>
              <a:rPr lang="en-US" dirty="0" err="1"/>
              <a:t>charAt</a:t>
            </a:r>
            <a:r>
              <a:rPr lang="en-US" dirty="0"/>
              <a:t>, </a:t>
            </a:r>
            <a:r>
              <a:rPr lang="en-US" dirty="0" err="1"/>
              <a:t>getChars</a:t>
            </a:r>
            <a:r>
              <a:rPr lang="en-US" dirty="0"/>
              <a:t>, </a:t>
            </a:r>
            <a:r>
              <a:rPr lang="en-US" dirty="0" err="1"/>
              <a:t>setCharAt</a:t>
            </a:r>
            <a:endParaRPr lang="en-US" dirty="0"/>
          </a:p>
          <a:p>
            <a:r>
              <a:rPr lang="en-US" dirty="0"/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28600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6277-37B0-4635-BF55-17713E7E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E234-1A82-4257-8FF7-3119D00E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  <a:p>
            <a:pPr lvl="1"/>
            <a:r>
              <a:rPr lang="en-US" dirty="0"/>
              <a:t>Can add any data type to end of StringBuilder</a:t>
            </a:r>
          </a:p>
          <a:p>
            <a:pPr lvl="1"/>
            <a:r>
              <a:rPr lang="en-US" dirty="0"/>
              <a:t>Adds to end of string or first occurrence of null character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Can insert any data type to a specified position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Starting index(inclusive), ending index(exclusive)</a:t>
            </a:r>
          </a:p>
          <a:p>
            <a:r>
              <a:rPr lang="en-US" dirty="0" err="1"/>
              <a:t>deleteCharAt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5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C47C-BB9C-4B38-BD05-7843AA2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F9BC-6B37-4A9C-B23F-170194E1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that evaluates character</a:t>
            </a:r>
          </a:p>
          <a:p>
            <a:r>
              <a:rPr lang="en-US" dirty="0"/>
              <a:t>Most methods are static</a:t>
            </a:r>
          </a:p>
          <a:p>
            <a:r>
              <a:rPr lang="en-US" dirty="0"/>
              <a:t>Methods </a:t>
            </a:r>
          </a:p>
          <a:p>
            <a:pPr lvl="1"/>
            <a:r>
              <a:rPr lang="en-US" dirty="0" err="1"/>
              <a:t>isDefined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defined in the Unicode character set. </a:t>
            </a:r>
          </a:p>
          <a:p>
            <a:pPr lvl="1"/>
            <a:r>
              <a:rPr lang="en-US" dirty="0" err="1"/>
              <a:t>isDigit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a defined Unicode digit. </a:t>
            </a:r>
          </a:p>
          <a:p>
            <a:pPr lvl="1"/>
            <a:r>
              <a:rPr lang="en-US" dirty="0" err="1"/>
              <a:t>isJavaIdentifierStart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can be the first character of an identifier in Java</a:t>
            </a:r>
          </a:p>
          <a:p>
            <a:pPr lvl="3"/>
            <a:r>
              <a:rPr lang="en-US" dirty="0"/>
              <a:t>a letter, an underscore (_) or a dollar sign ($).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D102-158F-4046-A4CE-CEAA854E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EE51-E793-4CF5-A7E2-8AF236CB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</a:t>
            </a:r>
          </a:p>
          <a:p>
            <a:pPr lvl="1"/>
            <a:r>
              <a:rPr lang="en-US" dirty="0" err="1"/>
              <a:t>isJavaIdentifierPart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 whether a character can be used in an identifier in Java—that is, a digit, a letter, an underscore (_) or a dollar sign ($). </a:t>
            </a:r>
          </a:p>
          <a:p>
            <a:pPr lvl="1"/>
            <a:r>
              <a:rPr lang="en-US" dirty="0" err="1"/>
              <a:t>isLetter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a letter. </a:t>
            </a:r>
          </a:p>
          <a:p>
            <a:pPr lvl="1"/>
            <a:r>
              <a:rPr lang="en-US" dirty="0" err="1"/>
              <a:t>isLetterOrDigit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a letter or a digit.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4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D102-158F-4046-A4CE-CEAA854E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EE51-E793-4CF5-A7E2-8AF236CB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</a:t>
            </a:r>
          </a:p>
          <a:p>
            <a:pPr lvl="1"/>
            <a:r>
              <a:rPr lang="en-US" dirty="0" err="1"/>
              <a:t>isLowerCase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a lowercase letter. </a:t>
            </a:r>
          </a:p>
          <a:p>
            <a:pPr lvl="1"/>
            <a:r>
              <a:rPr lang="en-US" dirty="0" err="1"/>
              <a:t>isUpperCase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a character is an uppercase letter. 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converts a character to its uppercase equivalent. </a:t>
            </a:r>
          </a:p>
          <a:p>
            <a:pPr lvl="1"/>
            <a:r>
              <a:rPr lang="en-US" dirty="0" err="1"/>
              <a:t>toLowerCase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converts a character to its lowercase equivalent.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439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14 Summary</vt:lpstr>
      <vt:lpstr>String Object</vt:lpstr>
      <vt:lpstr>String Object</vt:lpstr>
      <vt:lpstr>String Builder Constructors</vt:lpstr>
      <vt:lpstr>String Builder Methods</vt:lpstr>
      <vt:lpstr>String Builder Methods</vt:lpstr>
      <vt:lpstr>Class Character</vt:lpstr>
      <vt:lpstr>Character Class</vt:lpstr>
      <vt:lpstr>Character Class</vt:lpstr>
      <vt:lpstr>Character Class</vt:lpstr>
      <vt:lpstr>String Object and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Summary</dc:title>
  <dc:creator>Ben Blanc</dc:creator>
  <cp:lastModifiedBy>Ben Blanc</cp:lastModifiedBy>
  <cp:revision>26</cp:revision>
  <dcterms:created xsi:type="dcterms:W3CDTF">2018-06-09T23:21:41Z</dcterms:created>
  <dcterms:modified xsi:type="dcterms:W3CDTF">2019-03-28T19:03:02Z</dcterms:modified>
</cp:coreProperties>
</file>