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309-FBF1-4E0D-865E-0C74151A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B3B1-D105-4185-ADD9-A8CD305B4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405A-7A89-4DA3-8B63-ED9C11D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FE59-38AD-4391-BBD3-E6AB714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95F6-EAC8-4279-B2F7-28B9DEF5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429-5706-42D4-9558-4998B8D1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8ACBA-A669-46BB-B183-BCA50889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BD1A-7682-45AC-8141-D338CB59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5AEB-C68D-4D77-80EF-A108259F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1B9-2A1D-474B-BEE7-98B4A297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FC46-2744-4D56-B40D-DA7C6CFD7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AA94-684A-4685-A7DB-1ED0873F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87EA-DA1D-45FB-8E0E-02FD0204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249C-4C59-4600-AD45-2CEA5765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C182-248C-4675-AC9E-67BF93AF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BCD3-022A-443A-ADA5-2151A11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0754-EDB0-4155-B608-CE0419E5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301E-0E1E-4E47-B847-3D9AF0A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856D-52FD-403F-80C8-21592A05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3617-C53C-4D20-93AE-3CB728D0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AE5-D386-412F-9392-6DEFBF45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0E228-4E63-4D21-BF4E-8C8C993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90D8-0FE5-4D21-80C1-FDF0110C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8307-04C2-4C02-8A27-B7717DBA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B46E-8198-4C42-A51A-CEDAFC4F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E7D4-08C8-4CAB-B537-FD1F8A5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2FA0-4C8E-4934-BE38-92684D643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90C3-49FD-4DE0-8162-D99B9016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73CB-F1EC-47B2-B1DC-75400662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9B6-0DA4-4C2D-9A72-84F4E76D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94B6-48F2-48FF-A302-88D7D16B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A1BF-BDD9-4A6C-9C1C-3436E2EF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715E-D708-4BE0-9C09-9B1CB23F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0A83-7A0F-4F3A-9157-00BDC90B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4CA31-34B3-4EAE-85A0-9138F70D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7E666-D345-48AC-89DB-8223B04D1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E8D75-F3E1-481F-99E6-F132EA75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B88B2-AF2B-4626-A64C-C85117CB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DE978-E519-4129-8553-B70FC8E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132A-5134-43CC-8311-85E3CBAE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4352B-11CF-4542-B704-61AE409A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A8A41-DD3E-4174-B5CB-4825881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FA39-FACD-4905-BF29-92E3814D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21C28-DE65-47DA-AC05-46C1385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54E34-7FFE-4AD9-8589-4B9BA8DC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187A-2E69-40A2-BAB2-AF600C88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0C8-6F5B-4778-A8E2-5C65F75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63DA-0E10-46DE-BB98-A05E3A95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ABF4-3818-4D9D-AF01-AC2DB40F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FE85-9C3E-4455-9D93-367BFA5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31EC8-94BC-4A5D-AA05-ACB4B71D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2559-5E06-4C0D-9E34-5DDE7DE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4A23-55DA-45B9-B1C0-E5E26D5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F8573-5B5F-4126-BD05-45BB692A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31A6-0366-403F-B7B5-09BFA61F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F328B-CCAD-4AFA-9DCF-2DD80DF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37170-436F-4B67-9A92-B1C7EF6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89DBF-6EE3-459A-87A4-C5ADE201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9A7E6-F4AC-4D0C-914F-35C3E72B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E27C-352B-474F-B8EA-3740F942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9D79-5015-4C36-9F1D-5700474C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8BF0-75D8-4663-97CB-D17A233E3387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357D-B2D8-4686-93EC-B92016CBD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34E-FC73-40BF-8883-5D1362926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3204-FA48-4FCF-BD2C-1815EBC59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DC5-E599-427F-A405-EE43CC72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and Constructors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CCB5-3D76-4371-B745-6DDA8C7A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constructor must call a constructor of its super class</a:t>
            </a:r>
          </a:p>
          <a:p>
            <a:pPr lvl="1"/>
            <a:r>
              <a:rPr lang="en-US" dirty="0"/>
              <a:t>Implicitly</a:t>
            </a:r>
          </a:p>
          <a:p>
            <a:pPr lvl="2"/>
            <a:r>
              <a:rPr lang="en-US" dirty="0"/>
              <a:t>If not call is made to superclass, complier evokes the default constructor</a:t>
            </a:r>
          </a:p>
          <a:p>
            <a:pPr lvl="3"/>
            <a:r>
              <a:rPr lang="en-US" dirty="0"/>
              <a:t>If default constructor not found, exception thrown</a:t>
            </a:r>
          </a:p>
          <a:p>
            <a:pPr lvl="1"/>
            <a:r>
              <a:rPr lang="en-US" dirty="0"/>
              <a:t>Explicitly</a:t>
            </a:r>
          </a:p>
          <a:p>
            <a:pPr lvl="2"/>
            <a:r>
              <a:rPr lang="en-US" dirty="0"/>
              <a:t>By keyword super( [arguments] ) </a:t>
            </a:r>
          </a:p>
        </p:txBody>
      </p:sp>
    </p:spTree>
    <p:extLst>
      <p:ext uri="{BB962C8B-B14F-4D97-AF65-F5344CB8AC3E}">
        <p14:creationId xmlns:p14="http://schemas.microsoft.com/office/powerpoint/2010/main" val="26905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74BB-4B9F-4B91-95AD-E4F5F8BD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base class inherited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2B81-F39C-42E7-B139-C77939C3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Equals 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Determines if two objects point to same memory address by default</a:t>
            </a:r>
          </a:p>
          <a:p>
            <a:pPr lvl="1"/>
            <a:r>
              <a:rPr lang="en-US" dirty="0"/>
              <a:t>Should override to determine if contents of two objects are equal</a:t>
            </a:r>
          </a:p>
          <a:p>
            <a:pPr lvl="1"/>
            <a:r>
              <a:rPr lang="en-US" dirty="0"/>
              <a:t>Return type: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 err="1"/>
              <a:t>hashCode</a:t>
            </a:r>
            <a:r>
              <a:rPr lang="en-US" dirty="0"/>
              <a:t> : int</a:t>
            </a:r>
          </a:p>
          <a:p>
            <a:pPr lvl="1"/>
            <a:r>
              <a:rPr lang="en-US" dirty="0" err="1"/>
              <a:t>Integeer</a:t>
            </a:r>
            <a:r>
              <a:rPr lang="en-US" dirty="0"/>
              <a:t> value for high-speed storage and retrieval that can be used for sorting/ hashing algorithms</a:t>
            </a:r>
          </a:p>
          <a:p>
            <a:r>
              <a:rPr lang="en-US" dirty="0" err="1"/>
              <a:t>getClass</a:t>
            </a:r>
            <a:r>
              <a:rPr lang="en-US" dirty="0"/>
              <a:t> : String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package.classname</a:t>
            </a:r>
            <a:r>
              <a:rPr lang="en-US" dirty="0"/>
              <a:t> as string</a:t>
            </a:r>
          </a:p>
          <a:p>
            <a:r>
              <a:rPr lang="en-US" dirty="0" err="1"/>
              <a:t>toString</a:t>
            </a:r>
            <a:r>
              <a:rPr lang="en-US" dirty="0"/>
              <a:t> : String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getClass</a:t>
            </a:r>
            <a:r>
              <a:rPr lang="en-US" dirty="0"/>
              <a:t>() @ </a:t>
            </a:r>
            <a:r>
              <a:rPr lang="en-US" dirty="0" err="1"/>
              <a:t>hashCode</a:t>
            </a:r>
            <a:r>
              <a:rPr lang="en-US" dirty="0"/>
              <a:t>() by default</a:t>
            </a:r>
          </a:p>
          <a:p>
            <a:pPr lvl="1"/>
            <a:r>
              <a:rPr lang="en-US" dirty="0"/>
              <a:t>Should override to more meaningful representation </a:t>
            </a:r>
            <a:r>
              <a:rPr lang="en-US"/>
              <a:t>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18C-4678-4B33-A2DD-DF05F337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6DE2-741F-4A5F-ABAF-896074E5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New class is created by acquiring existing class</a:t>
            </a:r>
          </a:p>
          <a:p>
            <a:pPr lvl="1"/>
            <a:r>
              <a:rPr lang="en-US" dirty="0"/>
              <a:t>Create class in terms of other class</a:t>
            </a:r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Superclass</a:t>
            </a:r>
          </a:p>
          <a:p>
            <a:pPr lvl="2"/>
            <a:r>
              <a:rPr lang="en-US" dirty="0"/>
              <a:t>Base class</a:t>
            </a:r>
          </a:p>
          <a:p>
            <a:pPr lvl="1"/>
            <a:r>
              <a:rPr lang="en-US" dirty="0"/>
              <a:t>Subclass</a:t>
            </a:r>
          </a:p>
          <a:p>
            <a:pPr lvl="2"/>
            <a:r>
              <a:rPr lang="en-US" dirty="0" err="1"/>
              <a:t>Dirived</a:t>
            </a:r>
            <a:r>
              <a:rPr lang="en-US" dirty="0"/>
              <a:t> class</a:t>
            </a:r>
          </a:p>
          <a:p>
            <a:r>
              <a:rPr lang="en-US" dirty="0"/>
              <a:t>Superclass</a:t>
            </a:r>
          </a:p>
          <a:p>
            <a:pPr lvl="1"/>
            <a:r>
              <a:rPr lang="en-US" dirty="0"/>
              <a:t>Parent class</a:t>
            </a:r>
          </a:p>
          <a:p>
            <a:pPr lvl="2"/>
            <a:r>
              <a:rPr lang="en-US" dirty="0"/>
              <a:t>Created first, less specific/ more general than sub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0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A0F2-68F5-427F-9953-AFEBA29A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A17B-E9FC-44AD-AD12-682BBED7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class</a:t>
            </a:r>
          </a:p>
          <a:p>
            <a:r>
              <a:rPr lang="en-US" dirty="0"/>
              <a:t>More specific than super class</a:t>
            </a:r>
          </a:p>
          <a:p>
            <a:r>
              <a:rPr lang="en-US" dirty="0"/>
              <a:t>Can have its own methods, instance variables</a:t>
            </a:r>
          </a:p>
          <a:p>
            <a:r>
              <a:rPr lang="en-US" dirty="0"/>
              <a:t>Inherits superclass instance variables and methods *</a:t>
            </a:r>
          </a:p>
          <a:p>
            <a:r>
              <a:rPr lang="en-US" dirty="0"/>
              <a:t>Can modify superclass methods</a:t>
            </a:r>
          </a:p>
          <a:p>
            <a:r>
              <a:rPr lang="en-US" dirty="0"/>
              <a:t>Also referred to as specialization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5DB4-7408-4EDA-9962-45B7AF40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Categories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FF1A-55B0-495A-98F2-51BB444F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superclass</a:t>
            </a:r>
          </a:p>
          <a:p>
            <a:pPr lvl="1"/>
            <a:r>
              <a:rPr lang="en-US" dirty="0"/>
              <a:t>Superclass from which subclass explicitly inherits</a:t>
            </a:r>
          </a:p>
          <a:p>
            <a:pPr lvl="1"/>
            <a:r>
              <a:rPr lang="en-US" dirty="0"/>
              <a:t>Aka, parent class</a:t>
            </a:r>
          </a:p>
          <a:p>
            <a:r>
              <a:rPr lang="en-US" dirty="0"/>
              <a:t>Indirect superclass</a:t>
            </a:r>
          </a:p>
          <a:p>
            <a:pPr lvl="1"/>
            <a:r>
              <a:rPr lang="en-US" dirty="0"/>
              <a:t>Any class above the direct superclass</a:t>
            </a:r>
          </a:p>
          <a:p>
            <a:pPr lvl="1"/>
            <a:r>
              <a:rPr lang="en-US" dirty="0"/>
              <a:t>Aka grandparent class</a:t>
            </a:r>
          </a:p>
          <a:p>
            <a:r>
              <a:rPr lang="en-US" dirty="0"/>
              <a:t>Class hierarchy</a:t>
            </a:r>
          </a:p>
          <a:p>
            <a:pPr lvl="1"/>
            <a:r>
              <a:rPr lang="en-US" dirty="0"/>
              <a:t>Defines the inheritance relationships among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055B-292A-4F50-8E90-C2650B7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B95D-A2F4-4EA0-8D18-338E16BF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only supports single inheritance </a:t>
            </a:r>
          </a:p>
          <a:p>
            <a:pPr lvl="1"/>
            <a:r>
              <a:rPr lang="en-US" dirty="0"/>
              <a:t>Each class can be derived from exactly one other direct superclass</a:t>
            </a:r>
          </a:p>
          <a:p>
            <a:r>
              <a:rPr lang="en-US" dirty="0"/>
              <a:t>Reference / keyword for superclass in a subclass is “super”</a:t>
            </a:r>
          </a:p>
          <a:p>
            <a:pPr lvl="1"/>
            <a:r>
              <a:rPr lang="en-US" dirty="0"/>
              <a:t>This = current class</a:t>
            </a:r>
          </a:p>
          <a:p>
            <a:pPr lvl="1"/>
            <a:r>
              <a:rPr lang="en-US" dirty="0"/>
              <a:t>Super = parent class</a:t>
            </a:r>
          </a:p>
        </p:txBody>
      </p:sp>
    </p:spTree>
    <p:extLst>
      <p:ext uri="{BB962C8B-B14F-4D97-AF65-F5344CB8AC3E}">
        <p14:creationId xmlns:p14="http://schemas.microsoft.com/office/powerpoint/2010/main" val="45932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741-FC67-4CFD-BCCD-6449E4E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and Inheritance</a:t>
            </a:r>
          </a:p>
        </p:txBody>
      </p:sp>
      <p:pic>
        <p:nvPicPr>
          <p:cNvPr id="1028" name="Picture 4" descr="Image result for inheritance uml">
            <a:extLst>
              <a:ext uri="{FF2B5EF4-FFF2-40B4-BE49-F238E27FC236}">
                <a16:creationId xmlns:a16="http://schemas.microsoft.com/office/drawing/2014/main" id="{20CA55BF-2C75-498C-A44A-77470679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5829"/>
            <a:ext cx="29337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ibm.com/developerworks/rational/library/content/RationalEdge/sep04/bell/bell_fig5.jpg">
            <a:extLst>
              <a:ext uri="{FF2B5EF4-FFF2-40B4-BE49-F238E27FC236}">
                <a16:creationId xmlns:a16="http://schemas.microsoft.com/office/drawing/2014/main" id="{9DB3FEBA-9AFD-4E7D-A2D2-B963CAA2E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80" y="2295829"/>
            <a:ext cx="53625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data:image/png;base64,iVBORw0KGgoAAAANSUhEUgAAAR0AAACxCAMAAADOHZloAAAAh1BMVEX///9zc3Pv7++VlZW7u7uamprr6+vPz898fHyurq7e3t7AwMDj4+Orq6vS0tK4uLj5+fmjo6OOjo5ra2tubm6enp5nZ2fGxsaLi4vt7e3m5ubY2NhiYmKDg4Ozs7N/f39VVVU0NDRRUVE+Pj5GRkYqKioAAAAXFxcjIyMxMTESEhJTU1NKSkrav4GnAAAPOklEQVR4nO2dCXubuhKGh1XsiM3CLLLbtKc95/b//747I3DqJFg1jhvXrr48djAgRrxol5AAjIz+CCXebZXcGoBWrmv7t5PturcGoJXLbmqeGToaPSAd+3rmH46OcErHBXmdMPdodDLJgccizq5i/tHoiBi/7M5lQUM/PQuBJVahjuXhWvOPRgfSSiKgeIAO8ThbGFheQzIk4FtZ9G3lxR6ODkAvGnB7gAALkxzpyAh3VuD4eLcrQ8+j0fE7/OrzGN3tAJp2ZELRsaAJ2rZdeblHo5OltkqVFR1eAYRMCgxEJYQIyc/XXe3R6ADzRidWOTomyGk7pp7bjiUly+k4Fmsv9mh0APjxNv6gQPP8Y50ekM5rhf3FTv8COu+QoaOToaOToaOToaPTH04nHnbB7bQb4lsD0Mq9PDe+hvo/O+yYmKWToaOToaPTEZ3N0vF0qYU0Kaxy4bayVP17VRP1HY35+6FjLR2vFvZxJwEu0jf7e7loItCYvxM6vIwD4L3dgywxcDQAAiBK+7m9prV71U+jfkqVz2U2nhIDKzu8ya7E0/vYo7ZmzKR5q84oVT+w0OTa90EnHHn2DbZfHQgzbrmwhyQdMVqVqk2CDdz76tOWQlQfHH8LgOW8cMBpubB49MmmtuYK5MgdDhuXFzs6bSn8zboLOnwEilk+JhnUXiyBxYm0IEwchYNur+ie3RCdyrI4xcWMyAJB5E6EIatIcO+Oei1ACHX4RJSddFd08MmndZ1JjBp+6Nk7KBUdur0jOtMmfuN+UVfRqE6zvUjOdOhq2XTs4PyE7oQOpxBCdAb0Mt1lLBmmQK2KWQHHkPGTjo3RBmPhlm4bT+c71R2RFMd0MP+ivEvlg/WS4Ul3QQeismm+Q4eZr+M1Dv4rSvD/O/iel433WaU7081k+LvAsIP3njqN43GvbTBB7jEbaxLcGzkeZV9l42Dk0hK4DzoAnc2nFmNMMexpiz7q4XuJDc2Wtuzns+ko/eIdbjl2Z0/NytNeWwU03k0hT2P+XuicUEq5Nw+DINKd1WqGZTxIafAWMnR0MnR0ulc648K+jsYQFEdpDF89JOWV7pAOVaayZqFyPtXil4ovnTbRPq17oeMC3aDAgOH/wFJK02PJ0KcRKJCpURdUtyzVmVMJcWpxTbitKplFexme+6AjAhb8B/YgyhT8vaCqBVaWwj0VnvOmBBaygFHFCQ5VdPXFR/+rECEVHh+YzlzPotom1jup+sSACayFTrEppYEnhXxBR4m3Xar60bML7/Ke6AyWZQ2Rqj4FVrBRgysC3FcJVtdymU6h6LCV43YOuic6FHaSDpPdhBr+Cp/oUNjhEQLrtHQeOewAC7LgO9geE3i3Ditpr3DU0JOWMQ8THxYUc8vo1IAxpztEB2sbUfHI6Y6EmCJUEpNveRxTmcaOt6pWqvZllKdNjXxTc82U4UdYCQWqbPaX9RreBR3IRtn8+mUgSUjENW/oPujgw++0503q5s/VdC90biNDRydDR6f7pDMEgSW3J9z4TvfG1bBwXtRQ3exolG7+ZsTuHdLx5j6aU32YW+/Nrih8u2/q7mn8pUscupnvhA6WlqkkTO/4Zp8cRYcRHQd3ME7dv4K16kbjMmrsCEQ/VcuFJIeF723BT5JkKnYDazug/tDnzvWYtvFCIqcqfvhlxnMfdMKRB9+gH7YF3lzFweqzDGsM/WAXnuqtquBJ8GYLds34SKXmQfIiAXsX95uR6ht4dvSpgLTln5nqPy7tKThNzUEqTmFg+qcnaNtxjmN3QWeuZ9GNqO46qN08xy0qHOc9ddZYKjgFqsnQbvpc/aymWsUO4gx4A7hXNQGVVJCWI5/oHPWETvX/KJ1HIcB90aE6eqA6gNUtVeqfjLwDHTyN4sX2QMcilkTHqazgE0Ui/hUvMVIfcbI7RacP744Op7eJqF9OJBSE1C1ZakcaEYJqpkMdxtFPOiGGku0USvo8klPYKVQOFvDjmKV0p3QgcTzvE8YJz4up9xeGxvMwueGlR529hdc8UVMGR1qe14wNhhJq2cBPiOeVBQ3bsZ/oxb7e8RCgxG+v845SZUHbrU1OqEPZuatUuUlsSlK4r7KljjZ81Q887fA5f+475ggNDj+F8GFbTG8ebdU/e3an+o/hOUdXHRn8uQeaz2Wp+6DTpdZ40Uv4sWM1p469KQ2+1X3QuZUMHZ0MHZ0MHZ0MHZ3+dDrmHRuNxN66pfbi1gB+qxaadYwOin5cODTlr1Dhrp3b4S8Sb59r20ZvhNXt1EStU6JmoaUBhkYoenMAyqt2HT+QciqtiAsHNj28VM+CbaLWorqpKFie6jP9u9WyJMI/YTL1BfFcynygr1v75I+V5q1GI0NHK0NHJ0NHJ0NHJ0NHJ0NHJ0NHJ0NHJ0NHJ0NHJ0NHJ0NHpweis7t+V+/T9S+5uxGd+3jQt/KlofMn2l0nQ0cnQ0cnQ0cnQ0cnQ0cnQ0cnQ0cnQ0cnQ0cnQ0cnQ0cnQ0cnQ0cnQ0cnQ0en9/oyDS+S/CIvdHiRL5PsIvX7/jKHh2HlA83HsV4d6y5y52uWPNBocPOLFF/mzP3fbPejY8hl9m7lS0NHZ+9su115ldc+P4JOSjNoHL8HuXpVtrV0Gs92d6vXfz1t9/e5SobIdn4uOUBanditpNPTzNnJFd5N/P10aNIV++Wo8NVGV9LxG3eaKLqpiw3N9EK4vLrp4bMU0BfWuYH3t9M5vPddARsbv0s3kXKeNcGK+LU2ZnWs3HTQpx3Yav6cXkJjQ1fBEEGUbiFYnLHstN11uoCOBczxuRPRO3EWZNKG+vyE4ZI8q0jUxL/WTAe8xlMLzTCraNL9OrvrtMJVruaUFUQnBv8w55MIiiJcmqpPb+9MuxFlAX7BnulEElq7m5bhYanfbc98Vf/3pzvB9PVMh9O0dXF+vhdhNR1ehpDtOrt1QQzgbcGSsBcQb9QCV+35093+fjrC4jSzU01eotmxRo7bW9yIz3+df3XM6jfq/Re2YTQnVdVj9BYbFmWq4rSp/5hUGdXSVFkFRBTHdtM2erFaMdfBO8rKmjWszrf7Ea4u1zvovOsdqoencxW7H+Hqchk659gzdHT2DB2dvf2FLaAXSi6uYPxLbcL0IxXuZ7uDiD9S4rKW0zqJPlLJ4RmamKWzZ+jo7Bk6OnuGjs6eoaOzZ+jo7B3b5UvTIvvL7Y39Uv/NdC5/NQPTi5/vp7O4vpK97MtoyZfzua+usz2+whKdpTXh+PLSwIOMN2+96U0rLr+a3Cw5nlP6/XQWS0ztIp0hjK23DYJqcSrgrw68WAN5ic7SeoL2Ih3VQlu8Mby8WAgcl4/fT2fxCos7lS/DN8EnX25BXfLl82XtsspjRm33YiNBIhR85F7uTLOo98O8wqeaYl5MLYFdJ1kPycbh4LkbwaGIK1oa1KXGVEnhbgpfLH5rd50Orjjb5Bb0Iu6g3xRc7JQv06KZ0oRkmEOAmtexn1avTXjRC7A3GLw8sck55G6F98LxTmwPv3ix6SnkReFbe4f/cckhEBQQ4xiiz7T6RdxAPTUEcicE7+mnYzkvHpvsY+gL4N9h6EE4dtFA10BSgCh5FsI/HFqimRxNQvkuOrbjQrQHthHAJPhP6Es3bmGcjzsFpP/+dHR4KPyLVB2V/0ItIHO6eKQYwVtg5TYq4PuW1rd/XuB1kQ7F5iymSYB538s9xFkYpwe7dvnyvmipRllXhVpsOOrFN3XQzQqf2lURBl2NYxDrVRIUpT+dvouOCg0WUL8R+tJ9wrRAxCWU83H6PlpfnkJ4XFutSjqTnn1XJ2Qu3WRAdHbKl72cfGlr6NTPdPJcdgHELOwbES/TmcNvSeufZqHsdwc6HZ2GdOhqHcMHnGbXpBPNdGJaEUhGAfS5EAVLl+nMt2tRoIhSyZwDneyYTgyZlOIXdFKMkI6grrI6gu0e/zW8xHRX5RDcYRDvj3xbYO7m7hyik+LnCaiftPGf6aQR5VRovVD979eKWb7Xw3ZQdEoB/AfAruhSj835GO4TP45c0T2JMiA6GMLgB1jorSLKD3RyRs+5tSGmp308zeqbVJmNdYFRAb0gqwLDbrAFm/qfVS7vi00/0ZmDQRZUme1QzLJFVfbSSquwUwv1BGr91LQqyF5FSzlPi19dg47ym0UL+8LWrTzmQpuAXR/4b9kmm3w5Pw6GHuBqERzOqjFKd7LC50YRZFRFlbyivlKnimkiP2fBl7/yrYpEvMxhe3IlDJK2F+e6OfqiVIQq01PFs1mrfflLu6laEKXf6Een6DwVH5cOfxOdXJVDo02pPUvny+y4XGTqWefYM3R09gwdnb3TdhcHUYr5c1Dy6xWJl+1ey9XS0AFVwTwe9rBibMpLe4t2KW/zlyZkVSMujkd6cH7kZI3ddVp0RdkwDxYOqNmIs6NR9c9NMycaOk7aW7KrykVVuBAs1Gooi0uiOGfiuSIdyp+teCGIq7w5WVphIDxz5vg3dMSuaLBO2YwCvE8O1WXo0B7rpKKSHSS1hZVw68iNso6nVU2F5Yx/h2yV3XU6uErSmg1Y+t9IH8LvI1W88FBLJWFhpQn4ARb/piXp5yafQ20di6tYYHs6c8GS13QKgeX0mBow9qpIJZgqYe0zwFoEc6gsWCUv6CghncGmilSzMsyu0+yqayIaelYyEI3a2efky9blgNWJLiCPj9kLOkpIp+6o+UCemUyeqIW2aSo3WOmFJ5l6hSqD/k+m4d7ui/RHt0jHUns+JGbNtdAfMpWf1ZqPn2Watmrh0QF9WfddkQ79Ih1L3WO4cnTjyxaM3E2iLsJqG991CZvoDH6U9FGadHI57Ew14w+hM7dgkI8y2iBf9qXisCFfdl6XiOWwMz3DS+mwgLNB+BhgXYGpcjBf3wK1BkaZPQF86ua68FF1BemoxPFFTfMcu+s0u+KOhHGv1l0tOXrGI6OFWouXKt5t9BVr4v3cfntMJ1W+rM9ez+M1nQjr/ywHu6pouGStmmSlpxK1tCZWtYU/1Hjlqdo+p3c9NV3SdvABqTLfRjU9oaKmyJTVG6IjSkkc8poe3bhBv6izu+KnLxOhfImf9rJUucfE9dfPXzUoL3VdnK330SmLQ5u2TipsL+boK+0d+bY5x+Ph/Hm33QtdJee8kGFTALmKL009S2fP0NHZM3R09gwdnT1DR2fP0NHZ++I5Hylvf5Fv9x/syy+zXW5/rC57Lfk+fPk36f+tRPC+Y10+jQAAAABJRU5ErkJggg==">
            <a:extLst>
              <a:ext uri="{FF2B5EF4-FFF2-40B4-BE49-F238E27FC236}">
                <a16:creationId xmlns:a16="http://schemas.microsoft.com/office/drawing/2014/main" id="{1CD968AB-F17A-4F29-855E-B4174E326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5ED-D28E-4E5B-9351-ED3268C6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7F1C-16F7-47FD-B051-BB60F8B4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cs.sfu.ca/~tamaras/inheritance/img1.png">
            <a:extLst>
              <a:ext uri="{FF2B5EF4-FFF2-40B4-BE49-F238E27FC236}">
                <a16:creationId xmlns:a16="http://schemas.microsoft.com/office/drawing/2014/main" id="{9723F209-1C85-41CB-AB7C-439A336E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29" y="1810544"/>
            <a:ext cx="65436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1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E341-99CA-45D3-8599-DAA1F49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25AB-9D48-4635-B6C2-480CD663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Available to that class and subclasses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available to that class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Available to that class and subclasses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8A7-5A5B-42AA-83C8-D36D62B3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Overriding in Subclass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ACDE-3CC9-4958-BC9A-E89467E1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subclass, use the keyword extends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MySubClass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MySuperClass</a:t>
            </a:r>
            <a:r>
              <a:rPr lang="en-US" dirty="0"/>
              <a:t>{}</a:t>
            </a:r>
          </a:p>
          <a:p>
            <a:r>
              <a:rPr lang="en-US" dirty="0"/>
              <a:t>When overriding a superclass method in a subclass, use the “@Override” annotation for two reasons</a:t>
            </a:r>
          </a:p>
          <a:p>
            <a:pPr lvl="1"/>
            <a:r>
              <a:rPr lang="en-US" dirty="0"/>
              <a:t>Compiler checks that method exists in base class</a:t>
            </a:r>
          </a:p>
          <a:p>
            <a:pPr lvl="2"/>
            <a:r>
              <a:rPr lang="en-US" dirty="0"/>
              <a:t>Will catch accidental mis-spellings or case mis-matches</a:t>
            </a:r>
          </a:p>
          <a:p>
            <a:pPr lvl="3"/>
            <a:r>
              <a:rPr lang="en-US" dirty="0"/>
              <a:t>Will throw error if method does not exist in base class</a:t>
            </a:r>
          </a:p>
          <a:p>
            <a:pPr lvl="2"/>
            <a:r>
              <a:rPr lang="en-US" dirty="0"/>
              <a:t>Will evoke error if method signature not the same</a:t>
            </a:r>
          </a:p>
          <a:p>
            <a:pPr lvl="1"/>
            <a:r>
              <a:rPr lang="en-US" dirty="0"/>
              <a:t> Makes code more understanding</a:t>
            </a:r>
          </a:p>
          <a:p>
            <a:pPr lvl="2"/>
            <a:r>
              <a:rPr lang="en-US" dirty="0"/>
              <a:t>Indicates that you are not creating a new method but overriding a base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394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9 Summary</vt:lpstr>
      <vt:lpstr>Inheritance </vt:lpstr>
      <vt:lpstr>Subclass</vt:lpstr>
      <vt:lpstr>Superclass Categories </vt:lpstr>
      <vt:lpstr>Java and Inheritance</vt:lpstr>
      <vt:lpstr>UML and Inheritance</vt:lpstr>
      <vt:lpstr>UML and Inheritance</vt:lpstr>
      <vt:lpstr>Access Modifiers and Inheritance</vt:lpstr>
      <vt:lpstr> Creating and Overriding in Subclass</vt:lpstr>
      <vt:lpstr>Subclasses and Constructors </vt:lpstr>
      <vt:lpstr>Object base class inherited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Summary</dc:title>
  <dc:creator>Ben Blanc</dc:creator>
  <cp:lastModifiedBy>Ben Blanc</cp:lastModifiedBy>
  <cp:revision>31</cp:revision>
  <dcterms:created xsi:type="dcterms:W3CDTF">2018-05-19T19:45:48Z</dcterms:created>
  <dcterms:modified xsi:type="dcterms:W3CDTF">2018-07-02T05:11:50Z</dcterms:modified>
</cp:coreProperties>
</file>