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7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CEA9-3145-4A40-8097-8EA8EEAAA36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F5D8-FAB1-49E9-B321-CC20F8F3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92B4-8117-47B7-B8AA-CAA15A7B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42AD-1DD9-44B9-92DD-8F47F94F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490A-FF03-4D63-8A41-5FBD27AF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ECAA-7E31-4642-B12A-8CE2579A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B80A-A7F5-4134-BF9E-1740F63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8363-16F5-4A66-A8B2-10152491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66EC4-E158-4EFB-9E43-F88F25E5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3EDE-778D-40CB-9201-8CF24C78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5A2F-FE59-463A-9651-5FC2A0F9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E1F4-BB83-46CB-8EB4-AEA909AE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CD56E-DA46-41BF-AACA-B656482CC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0D44B-F31A-4F16-AE2F-CCA448686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9E53-A3D1-4953-8890-770A8ACA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4A67-9D2C-424C-873A-5910290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E6F9-B197-45E1-B600-ACE3885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571B-0C73-42A3-A02D-3B78A1E3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72B3-C574-4D35-8673-FB00F73D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37C3-2315-4E48-9C5A-A788097E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FF35-BB51-4885-B08C-36D1D9A1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121A-9892-4F3E-8273-E82F8146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B8CC-909A-43F7-875D-9128F527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5DF5-BE6B-44A3-9021-F9599F7A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C3EB-9D24-48E7-A3C7-48EAED3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DAF37-3180-41A8-B432-197086C6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6696-162F-438D-A5B6-C9737009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0C17-1F65-4EEC-8366-EDAE02D9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B1F9-A858-4AA7-B7BB-57DC9EE3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279F-6C92-4D66-900B-49C3199B5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BFCA-9C67-43FD-8050-F894473A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7982-4ADE-4168-A0AC-42DE9A29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2D60-2A8A-4969-9C93-1A5B581C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5C0E-F50B-4256-B462-78FE3B51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3083-2684-4A55-AA89-6F4C33FD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2DA3-DBA3-49B4-8C5A-2C862F03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BFAEE-70F7-40AA-94AF-D8824D3E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52467-7027-41D0-877C-115A373FB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381AE-9E1D-45A9-800F-C802F88F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5AB50-79C9-45C1-80AC-8ED79338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EFF25-9F14-4BDD-9F25-F8E03297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12B-3356-47A0-97FB-288983A2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05917-A2DF-4736-A8CF-3AE6B5C7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71879-9DEC-4E40-96D1-90BEF108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6D010-AF35-49BD-ADCE-AE9A086D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32589-A0A9-40F4-A711-20665E0C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9174C-5917-4E53-9B8A-29267BA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DBDC9-D6E0-4224-8037-D499446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3BEE-8266-47D6-A0B2-71654EC3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1B54-ABBB-450F-A393-F1573FBF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76324-CB45-4950-9937-EA2245FF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6997-627E-40E9-9234-5A645467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4E71-92A7-4184-AC2E-C0919489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15A0A-3743-429C-ABBD-AB02DB4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5D7C-6640-4BCA-ADF0-83A5F9F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C0E44-9DF9-4A17-858D-0E339243C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7D62C-EA84-4E5A-8F8A-B0828EE7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3A6B-FA16-405B-94EE-DF472151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215A-EAE0-4BCA-A8D4-161610CE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80F1-1365-4F7A-BC3B-82FD80F6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6F9F-BBCF-4D97-942F-4CEF4EA5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E9062-21B9-473D-9906-5ACDBC21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6011-89CD-4419-AE82-DF24D3BC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1E34-F11E-46F5-BB27-8EE12E5BF39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2340-78B3-4E1B-8996-73723F789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3E53-EC2E-4E2E-91CC-CA6DE9235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9E60-CE04-454B-A075-EACD5383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15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ED495-0915-4DBB-922D-4C4CCB6AF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0FFC-02AE-4A88-9751-99F7305B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F272-4939-4312-8296-493DAB73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Possibly throws </a:t>
            </a:r>
            <a:r>
              <a:rPr lang="en-US" dirty="0" err="1"/>
              <a:t>FileNotFoundException</a:t>
            </a:r>
            <a:endParaRPr lang="en-US" dirty="0"/>
          </a:p>
          <a:p>
            <a:r>
              <a:rPr lang="en-US" dirty="0"/>
              <a:t>Easy way to read the contents of a file as a stream of characters. </a:t>
            </a:r>
          </a:p>
          <a:p>
            <a:r>
              <a:rPr lang="en-US" dirty="0"/>
              <a:t>Reads characters, not bytes</a:t>
            </a:r>
          </a:p>
          <a:p>
            <a:r>
              <a:rPr lang="en-US" dirty="0"/>
              <a:t>Intended to read text</a:t>
            </a:r>
          </a:p>
          <a:p>
            <a:r>
              <a:rPr lang="en-US" dirty="0"/>
              <a:t>Should close() reader when finished</a:t>
            </a:r>
          </a:p>
        </p:txBody>
      </p:sp>
    </p:spTree>
    <p:extLst>
      <p:ext uri="{BB962C8B-B14F-4D97-AF65-F5344CB8AC3E}">
        <p14:creationId xmlns:p14="http://schemas.microsoft.com/office/powerpoint/2010/main" val="4771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A763-0D5E-431F-B87F-623187D2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BufferedReader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3B9A-0138-4969-9CEE-1CD40AB7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BufferedReader</a:t>
            </a:r>
            <a:r>
              <a:rPr lang="en-US" dirty="0"/>
              <a:t> reads large blocks of data</a:t>
            </a:r>
          </a:p>
          <a:p>
            <a:pPr lvl="1"/>
            <a:r>
              <a:rPr lang="en-US" dirty="0"/>
              <a:t>Default block size = 4 or 8 </a:t>
            </a:r>
            <a:r>
              <a:rPr lang="en-US" dirty="0" err="1"/>
              <a:t>Kb</a:t>
            </a:r>
            <a:r>
              <a:rPr lang="en-US" dirty="0"/>
              <a:t> depending on system</a:t>
            </a:r>
          </a:p>
          <a:p>
            <a:r>
              <a:rPr lang="en-US" dirty="0"/>
              <a:t>Block reading much faster, especially for disk access and </a:t>
            </a:r>
            <a:r>
              <a:rPr lang="en-US"/>
              <a:t>larger data</a:t>
            </a:r>
            <a:endParaRPr lang="en-US" dirty="0"/>
          </a:p>
          <a:p>
            <a:r>
              <a:rPr lang="en-US" dirty="0" err="1"/>
              <a:t>BufferedReader</a:t>
            </a:r>
            <a:r>
              <a:rPr lang="en-US" dirty="0"/>
              <a:t> reads characters (text)</a:t>
            </a:r>
          </a:p>
        </p:txBody>
      </p:sp>
    </p:spTree>
    <p:extLst>
      <p:ext uri="{BB962C8B-B14F-4D97-AF65-F5344CB8AC3E}">
        <p14:creationId xmlns:p14="http://schemas.microsoft.com/office/powerpoint/2010/main" val="24530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E31D-EB9B-4FAE-BE77-F31DED68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D7B-55EB-4BB6-BDCA-1DF46AF3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it possible to write characters to a file.</a:t>
            </a:r>
          </a:p>
          <a:p>
            <a:r>
              <a:rPr lang="en-US" dirty="0"/>
              <a:t>writes characters, not bytes</a:t>
            </a:r>
          </a:p>
          <a:p>
            <a:r>
              <a:rPr lang="en-US" dirty="0"/>
              <a:t>Intended to write text</a:t>
            </a:r>
          </a:p>
          <a:p>
            <a:r>
              <a:rPr lang="en-US" dirty="0"/>
              <a:t>Should close() writer when finished</a:t>
            </a:r>
          </a:p>
        </p:txBody>
      </p:sp>
    </p:spTree>
    <p:extLst>
      <p:ext uri="{BB962C8B-B14F-4D97-AF65-F5344CB8AC3E}">
        <p14:creationId xmlns:p14="http://schemas.microsoft.com/office/powerpoint/2010/main" val="392652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A763-0D5E-431F-B87F-623187D2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3B9A-0138-4969-9CEE-1CD40AB7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BufferedWriter</a:t>
            </a:r>
            <a:r>
              <a:rPr lang="en-US" dirty="0"/>
              <a:t> reads large blocks of data</a:t>
            </a:r>
          </a:p>
          <a:p>
            <a:pPr lvl="1"/>
            <a:r>
              <a:rPr lang="en-US" dirty="0"/>
              <a:t>Default block size = 4 or 8 </a:t>
            </a:r>
            <a:r>
              <a:rPr lang="en-US" dirty="0" err="1"/>
              <a:t>Kb</a:t>
            </a:r>
            <a:r>
              <a:rPr lang="en-US" dirty="0"/>
              <a:t> depending on system</a:t>
            </a:r>
          </a:p>
          <a:p>
            <a:r>
              <a:rPr lang="en-US" dirty="0"/>
              <a:t>Block writing much faster, especially for disk access and larger data</a:t>
            </a:r>
          </a:p>
          <a:p>
            <a:r>
              <a:rPr lang="en-US" dirty="0" err="1"/>
              <a:t>BufferedWriter</a:t>
            </a:r>
            <a:r>
              <a:rPr lang="en-US" dirty="0"/>
              <a:t> writes characters (text)</a:t>
            </a:r>
          </a:p>
        </p:txBody>
      </p:sp>
    </p:spTree>
    <p:extLst>
      <p:ext uri="{BB962C8B-B14F-4D97-AF65-F5344CB8AC3E}">
        <p14:creationId xmlns:p14="http://schemas.microsoft.com/office/powerpoint/2010/main" val="82292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67F-A4CA-4AA8-BDE4-75D7069D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A823-9109-4B4C-9B0A-49356EB7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variables is temporary and is lost when</a:t>
            </a:r>
          </a:p>
          <a:p>
            <a:pPr lvl="1"/>
            <a:r>
              <a:rPr lang="en-US" dirty="0"/>
              <a:t>variable goes out of scope</a:t>
            </a:r>
          </a:p>
          <a:p>
            <a:pPr lvl="1"/>
            <a:r>
              <a:rPr lang="en-US" dirty="0"/>
              <a:t>program terminates</a:t>
            </a:r>
          </a:p>
          <a:p>
            <a:r>
              <a:rPr lang="en-US" dirty="0"/>
              <a:t>For long-term retention of  data, use files. </a:t>
            </a:r>
          </a:p>
          <a:p>
            <a:r>
              <a:rPr lang="en-US" dirty="0"/>
              <a:t>Data maintained in files persist</a:t>
            </a:r>
          </a:p>
          <a:p>
            <a:r>
              <a:rPr lang="en-US" dirty="0"/>
              <a:t>Data maintained in files exists beyond the duration of program execution.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1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1FD-1FC4-45D0-A2F9-0C1C82BB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FC23-2CE8-4C1F-9030-A779C399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view as a sequential stream of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OS has mechanism to determine end of a file (EOF)</a:t>
            </a:r>
          </a:p>
          <a:p>
            <a:r>
              <a:rPr lang="en-US" dirty="0"/>
              <a:t>EOF is marker or a count of the total bytes in the file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46498-B365-4C98-8C50-BD8F9D7C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82" y="2375676"/>
            <a:ext cx="96297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246E-A0D9-4FCB-93B3-93205A85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EE8E-8718-4573-953A-04A4FBE4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streams can be used to input and output data as bytes or characters. </a:t>
            </a:r>
          </a:p>
          <a:p>
            <a:r>
              <a:rPr lang="en-US" dirty="0"/>
              <a:t>Two Types of files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Binary</a:t>
            </a:r>
          </a:p>
          <a:p>
            <a:r>
              <a:rPr lang="en-US" dirty="0"/>
              <a:t>Bit to Byte conversion</a:t>
            </a:r>
          </a:p>
          <a:p>
            <a:pPr lvl="1"/>
            <a:r>
              <a:rPr lang="en-US" dirty="0"/>
              <a:t>8 bits = 1 byte</a:t>
            </a:r>
          </a:p>
          <a:p>
            <a:pPr lvl="1"/>
            <a:r>
              <a:rPr lang="en-US" dirty="0"/>
              <a:t>1 bit = 0.125 (1/8) bytes</a:t>
            </a:r>
          </a:p>
          <a:p>
            <a:r>
              <a:rPr lang="en-US" dirty="0"/>
              <a:t>Binary streams output and input data in its binary format</a:t>
            </a:r>
          </a:p>
          <a:p>
            <a:pPr lvl="1"/>
            <a:r>
              <a:rPr lang="en-US" dirty="0"/>
              <a:t>a char is two bytes, an int is four bytes, a double is eight bytes</a:t>
            </a:r>
          </a:p>
          <a:p>
            <a:r>
              <a:rPr lang="en-US" dirty="0"/>
              <a:t>Binary files read by programs that understand specific content, ordering of the file content.</a:t>
            </a:r>
          </a:p>
          <a:p>
            <a:r>
              <a:rPr lang="en-US" dirty="0"/>
              <a:t>Text streams output and input data very character is two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246E-A0D9-4FCB-93B3-93205A85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EE8E-8718-4573-953A-04A4FBE4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programs perform file processing by using packages </a:t>
            </a:r>
          </a:p>
          <a:p>
            <a:pPr lvl="1"/>
            <a:r>
              <a:rPr lang="en-US" dirty="0"/>
              <a:t>java.io </a:t>
            </a:r>
          </a:p>
          <a:p>
            <a:pPr lvl="1"/>
            <a:r>
              <a:rPr lang="en-US" dirty="0" err="1"/>
              <a:t>java.nio</a:t>
            </a:r>
            <a:r>
              <a:rPr lang="en-US" dirty="0"/>
              <a:t>.</a:t>
            </a:r>
          </a:p>
          <a:p>
            <a:r>
              <a:rPr lang="en-US" dirty="0"/>
              <a:t>Class Formatter (</a:t>
            </a:r>
            <a:r>
              <a:rPr lang="en-US" dirty="0" err="1"/>
              <a:t>java.util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that allows data to be output to any text-based stream like </a:t>
            </a:r>
            <a:r>
              <a:rPr lang="en-US" dirty="0" err="1"/>
              <a:t>System.out.printf</a:t>
            </a:r>
            <a:r>
              <a:rPr lang="en-US" dirty="0"/>
              <a:t>.</a:t>
            </a:r>
          </a:p>
          <a:p>
            <a:r>
              <a:rPr lang="en-US" dirty="0"/>
              <a:t>Class Scanner(</a:t>
            </a:r>
            <a:r>
              <a:rPr lang="en-US" dirty="0" err="1"/>
              <a:t>java.util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Capture input data from the keyboard. </a:t>
            </a:r>
          </a:p>
          <a:p>
            <a:pPr lvl="1"/>
            <a:r>
              <a:rPr lang="en-US" dirty="0"/>
              <a:t>Can also read data from a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E620-EBD6-4FB5-91B8-BEC1E2B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 Classes for File &amp; Directory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5E0A-053E-46C3-AAFE-1470A520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Paths and Files</a:t>
            </a:r>
          </a:p>
          <a:p>
            <a:pPr lvl="1"/>
            <a:r>
              <a:rPr lang="en-US" dirty="0"/>
              <a:t>Extended from Path and </a:t>
            </a:r>
            <a:r>
              <a:rPr lang="en-US" dirty="0" err="1"/>
              <a:t>DirectoryStream</a:t>
            </a:r>
            <a:r>
              <a:rPr lang="en-US" dirty="0"/>
              <a:t> interfaces</a:t>
            </a:r>
          </a:p>
          <a:p>
            <a:r>
              <a:rPr lang="en-US" dirty="0"/>
              <a:t>from package </a:t>
            </a:r>
            <a:r>
              <a:rPr lang="en-US" dirty="0" err="1"/>
              <a:t>java.nio.file</a:t>
            </a:r>
            <a:endParaRPr lang="en-US" dirty="0"/>
          </a:p>
          <a:p>
            <a:r>
              <a:rPr lang="en-US" dirty="0"/>
              <a:t>Paths class</a:t>
            </a:r>
          </a:p>
          <a:p>
            <a:pPr lvl="1"/>
            <a:r>
              <a:rPr lang="en-US" dirty="0"/>
              <a:t>provides static methods to get a Path object representing a file or directory location. </a:t>
            </a:r>
          </a:p>
          <a:p>
            <a:r>
              <a:rPr lang="en-US" dirty="0"/>
              <a:t>Files class</a:t>
            </a:r>
          </a:p>
          <a:p>
            <a:pPr lvl="1"/>
            <a:r>
              <a:rPr lang="en-US" dirty="0"/>
              <a:t>provides static methods for common file and directory manipulations</a:t>
            </a:r>
          </a:p>
          <a:p>
            <a:pPr lvl="2"/>
            <a:r>
              <a:rPr lang="en-US" dirty="0"/>
              <a:t>copying files; creating and deleting files and directories</a:t>
            </a:r>
          </a:p>
          <a:p>
            <a:pPr lvl="2"/>
            <a:r>
              <a:rPr lang="en-US" dirty="0"/>
              <a:t>getting information about files and directories; </a:t>
            </a:r>
          </a:p>
          <a:p>
            <a:pPr lvl="2"/>
            <a:r>
              <a:rPr lang="en-US" dirty="0"/>
              <a:t>reading the contents of files;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6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95BC-0567-4B92-80C2-6F2B1F49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Paths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E000-D96A-4042-94EA-E807A1B7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is interface in which you store a path location</a:t>
            </a:r>
          </a:p>
          <a:p>
            <a:r>
              <a:rPr lang="en-US" dirty="0"/>
              <a:t>Paths is class with static method get()</a:t>
            </a:r>
          </a:p>
          <a:p>
            <a:pPr lvl="1"/>
            <a:r>
              <a:rPr lang="en-US" dirty="0"/>
              <a:t>Gets path location of a given absolute or relative path</a:t>
            </a:r>
          </a:p>
          <a:p>
            <a:pPr lvl="1"/>
            <a:r>
              <a:rPr lang="en-US" dirty="0"/>
              <a:t>Store this value in Path interface</a:t>
            </a:r>
          </a:p>
          <a:p>
            <a:pPr lvl="1"/>
            <a:r>
              <a:rPr lang="en-US" dirty="0"/>
              <a:t>E.G.</a:t>
            </a:r>
          </a:p>
          <a:p>
            <a:pPr lvl="2"/>
            <a:r>
              <a:rPr lang="en-US" dirty="0"/>
              <a:t>Path </a:t>
            </a:r>
            <a:r>
              <a:rPr lang="en-US" dirty="0" err="1"/>
              <a:t>path</a:t>
            </a:r>
            <a:r>
              <a:rPr lang="en-US" dirty="0"/>
              <a:t> = </a:t>
            </a:r>
            <a:r>
              <a:rPr lang="en-US" dirty="0" err="1"/>
              <a:t>Paths.get</a:t>
            </a:r>
            <a:r>
              <a:rPr lang="en-US" dirty="0"/>
              <a:t>(“path/to/</a:t>
            </a:r>
            <a:r>
              <a:rPr lang="en-US" dirty="0" err="1"/>
              <a:t>dir</a:t>
            </a:r>
            <a:r>
              <a:rPr lang="en-US" dirty="0"/>
              <a:t>");  </a:t>
            </a:r>
          </a:p>
        </p:txBody>
      </p:sp>
    </p:spTree>
    <p:extLst>
      <p:ext uri="{BB962C8B-B14F-4D97-AF65-F5344CB8AC3E}">
        <p14:creationId xmlns:p14="http://schemas.microsoft.com/office/powerpoint/2010/main" val="331287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AE0A-40C2-4903-814D-8DBD0704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 (different from Files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289E-057F-431F-8F81-7C088BB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file or directory path name</a:t>
            </a:r>
          </a:p>
          <a:p>
            <a:r>
              <a:rPr lang="en-US" dirty="0"/>
              <a:t>Contains several methods for working with file INSTANCE</a:t>
            </a:r>
          </a:p>
          <a:p>
            <a:r>
              <a:rPr lang="en-US" dirty="0"/>
              <a:t>Preferred way to work with file or directory if one than one operation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C98A-E2F2-43A0-8301-F4BECE54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B8DA-0946-4A73-8B2A-FFCE8EC2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485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canRead</a:t>
            </a:r>
            <a:r>
              <a:rPr lang="en-US" dirty="0"/>
              <a:t>()</a:t>
            </a:r>
          </a:p>
          <a:p>
            <a:r>
              <a:rPr lang="en-US" dirty="0" err="1"/>
              <a:t>canWrite</a:t>
            </a:r>
            <a:r>
              <a:rPr lang="en-US" dirty="0"/>
              <a:t>() 	</a:t>
            </a:r>
          </a:p>
          <a:p>
            <a:r>
              <a:rPr lang="en-US" dirty="0" err="1"/>
              <a:t>createNewFile</a:t>
            </a:r>
            <a:r>
              <a:rPr lang="en-US" dirty="0"/>
              <a:t>()</a:t>
            </a:r>
          </a:p>
          <a:p>
            <a:r>
              <a:rPr lang="en-US" dirty="0" err="1"/>
              <a:t>mkdir</a:t>
            </a:r>
            <a:r>
              <a:rPr lang="en-US" dirty="0"/>
              <a:t>()</a:t>
            </a:r>
          </a:p>
          <a:p>
            <a:r>
              <a:rPr lang="en-US" dirty="0"/>
              <a:t>delete()</a:t>
            </a:r>
          </a:p>
          <a:p>
            <a:r>
              <a:rPr lang="en-US" dirty="0"/>
              <a:t>exists()</a:t>
            </a:r>
          </a:p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getAbsolutePath</a:t>
            </a:r>
            <a:r>
              <a:rPr lang="en-US" dirty="0"/>
              <a:t>()</a:t>
            </a:r>
          </a:p>
          <a:p>
            <a:r>
              <a:rPr lang="en-US" dirty="0"/>
              <a:t>length()</a:t>
            </a:r>
          </a:p>
          <a:p>
            <a:pPr lvl="1"/>
            <a:r>
              <a:rPr lang="en-US" dirty="0"/>
              <a:t>Returns the size of the file in bytes</a:t>
            </a:r>
          </a:p>
          <a:p>
            <a:r>
              <a:rPr lang="en-US" dirty="0"/>
              <a:t>List()</a:t>
            </a:r>
          </a:p>
          <a:p>
            <a:pPr lvl="1"/>
            <a:r>
              <a:rPr lang="en-US" dirty="0"/>
              <a:t>Returns String[] of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9042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546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Chapter 15 Summary</vt:lpstr>
      <vt:lpstr>Intro</vt:lpstr>
      <vt:lpstr>Files &amp; Streams</vt:lpstr>
      <vt:lpstr>Files and Streams</vt:lpstr>
      <vt:lpstr>Files and Streams</vt:lpstr>
      <vt:lpstr>NIO Classes for File &amp; Directory Info</vt:lpstr>
      <vt:lpstr>Path and Paths </vt:lpstr>
      <vt:lpstr>File Class (different from Files class)</vt:lpstr>
      <vt:lpstr>File class methods</vt:lpstr>
      <vt:lpstr>FileReader</vt:lpstr>
      <vt:lpstr>BufferedReader</vt:lpstr>
      <vt:lpstr>FileWriter</vt:lpstr>
      <vt:lpstr>BufferedWriter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Summary</dc:title>
  <dc:creator>Ben Blanc</dc:creator>
  <cp:lastModifiedBy>Ben Blanc</cp:lastModifiedBy>
  <cp:revision>30</cp:revision>
  <dcterms:created xsi:type="dcterms:W3CDTF">2018-06-09T23:21:41Z</dcterms:created>
  <dcterms:modified xsi:type="dcterms:W3CDTF">2019-03-28T03:41:24Z</dcterms:modified>
</cp:coreProperties>
</file>