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57" r:id="rId5"/>
    <p:sldId id="275" r:id="rId6"/>
    <p:sldId id="276" r:id="rId7"/>
    <p:sldId id="27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ziar Shajari" userId="7c79074d-63fa-4639-a0a2-4ca26fc94ab0" providerId="ADAL" clId="{2B59FEB9-7964-4DC5-BFE3-422DB394F26D}"/>
    <pc:docChg chg="modSld">
      <pc:chgData name="Maziar Shajari" userId="7c79074d-63fa-4639-a0a2-4ca26fc94ab0" providerId="ADAL" clId="{2B59FEB9-7964-4DC5-BFE3-422DB394F26D}" dt="2020-02-12T15:14:49.155" v="24" actId="20577"/>
      <pc:docMkLst>
        <pc:docMk/>
      </pc:docMkLst>
      <pc:sldChg chg="modSp">
        <pc:chgData name="Maziar Shajari" userId="7c79074d-63fa-4639-a0a2-4ca26fc94ab0" providerId="ADAL" clId="{2B59FEB9-7964-4DC5-BFE3-422DB394F26D}" dt="2020-02-12T15:14:49.155" v="24" actId="20577"/>
        <pc:sldMkLst>
          <pc:docMk/>
          <pc:sldMk cId="3433328604" sldId="275"/>
        </pc:sldMkLst>
        <pc:spChg chg="mod">
          <ac:chgData name="Maziar Shajari" userId="7c79074d-63fa-4639-a0a2-4ca26fc94ab0" providerId="ADAL" clId="{2B59FEB9-7964-4DC5-BFE3-422DB394F26D}" dt="2020-02-12T15:14:49.155" v="24" actId="20577"/>
          <ac:spMkLst>
            <pc:docMk/>
            <pc:sldMk cId="3433328604" sldId="27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E2AAA-2CC7-4F9C-A8C6-8B9F2A3E9EF0}" type="datetimeFigureOut">
              <a:rPr lang="en-US" smtClean="0"/>
              <a:t>10/19/2020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AD62A-9EE1-43E3-A7E5-D268F71DF3EB}" type="slidenum">
              <a:rPr lang="en-US" smtClean="0"/>
              <a:t>‹#›</a:t>
            </a:fld>
            <a:endParaRPr lang="en-US"/>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ADBA-1AC7-4CD6-8AFF-4E8087BA5487}"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C2EF-8A97-4DAF-B099-E567883644D6}" type="slidenum">
              <a:rPr lang="en-US" smtClean="0"/>
              <a:t>‹#›</a:t>
            </a:fld>
            <a:endParaRPr lang="en-US"/>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anchor="b">
            <a:norm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838200" y="2438400"/>
            <a:ext cx="7086600" cy="914400"/>
          </a:xfrm>
        </p:spPr>
        <p:txBody>
          <a:bodyPr>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791200"/>
            <a:ext cx="8115419" cy="701674"/>
          </a:xfrm>
        </p:spPr>
        <p:txBody>
          <a:bodyPr vert="horz" lIns="91440" tIns="45720" rIns="91440" bIns="45720" rtlCol="0" anchor="b">
            <a:normAutofit/>
          </a:bodyPr>
          <a:lstStyle>
            <a:lvl1pPr>
              <a:defRPr lang="en-US" sz="2400">
                <a:solidFill>
                  <a:schemeClr val="accent1"/>
                </a:solidFill>
              </a:defRPr>
            </a:lvl1pPr>
          </a:lstStyle>
          <a:p>
            <a:pPr lvl="0"/>
            <a:r>
              <a:rPr lang="en-US"/>
              <a:t>Click to edit Master title style</a:t>
            </a:r>
            <a:endParaRPr lang="en-US" dirty="0"/>
          </a:p>
        </p:txBody>
      </p:sp>
      <p:sp>
        <p:nvSpPr>
          <p:cNvPr id="7" name="Freeform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p>
        </p:txBody>
      </p:sp>
      <p:sp>
        <p:nvSpPr>
          <p:cNvPr id="17" name="Text Placeholder 16"/>
          <p:cNvSpPr>
            <a:spLocks noGrp="1"/>
          </p:cNvSpPr>
          <p:nvPr>
            <p:ph type="body" sz="quarter" idx="14"/>
          </p:nvPr>
        </p:nvSpPr>
        <p:spPr>
          <a:xfrm>
            <a:off x="1028581"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Click to edit Master text styles</a:t>
            </a:r>
          </a:p>
        </p:txBody>
      </p:sp>
      <p:sp>
        <p:nvSpPr>
          <p:cNvPr id="18" name="Freeform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descr="An empty placeholder to add an image. Click on the placeholder and select the image that you wish to add"/>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
        <p:nvSpPr>
          <p:cNvPr id="20" name="Text Placeholder 16"/>
          <p:cNvSpPr>
            <a:spLocks noGrp="1"/>
          </p:cNvSpPr>
          <p:nvPr>
            <p:ph type="body" sz="quarter" idx="16"/>
          </p:nvPr>
        </p:nvSpPr>
        <p:spPr>
          <a:xfrm>
            <a:off x="5566714"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Click to edit Master text styles</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a:normAutofit/>
          </a:bodyPr>
          <a:lstStyle>
            <a:lvl1pPr>
              <a:defRPr sz="2400">
                <a:solidFill>
                  <a:schemeClr val="accent1"/>
                </a:solidFill>
              </a:defRPr>
            </a:lvl1pPr>
          </a:lstStyle>
          <a:p>
            <a:r>
              <a:rPr lang="en-US"/>
              <a:t>Click to edit Master title style</a:t>
            </a:r>
            <a:endParaRPr lang="en-US"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dirty="0"/>
          </a:p>
        </p:txBody>
      </p:sp>
      <p:sp>
        <p:nvSpPr>
          <p:cNvPr id="17" name="Text Placeholder 16"/>
          <p:cNvSpPr>
            <a:spLocks noGrp="1"/>
          </p:cNvSpPr>
          <p:nvPr>
            <p:ph type="body" sz="quarter" idx="14"/>
          </p:nvPr>
        </p:nvSpPr>
        <p:spPr>
          <a:xfrm>
            <a:off x="1028581" y="5919255"/>
            <a:ext cx="8104082" cy="497420"/>
          </a:xfrm>
        </p:spPr>
        <p:txBody>
          <a:bodyPr>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2" name="Title 1"/>
          <p:cNvSpPr>
            <a:spLocks noGrp="1"/>
          </p:cNvSpPr>
          <p:nvPr>
            <p:ph type="title"/>
          </p:nvPr>
        </p:nvSpPr>
        <p:spPr>
          <a:xfrm>
            <a:off x="9677400" y="365126"/>
            <a:ext cx="2133600" cy="1539874"/>
          </a:xfrm>
        </p:spPr>
        <p:txBody>
          <a:bodyPr vert="horz" lIns="91440" tIns="45720" rIns="91440" bIns="45720" rtlCol="0" anchor="b">
            <a:normAutofit/>
          </a:bodyPr>
          <a:lstStyle>
            <a:lvl1pPr>
              <a:defRPr lang="en-US" sz="2400">
                <a:solidFill>
                  <a:schemeClr val="accent1"/>
                </a:solidFill>
              </a:defRPr>
            </a:lvl1pPr>
          </a:lstStyle>
          <a:p>
            <a:pPr lvl="0"/>
            <a:r>
              <a:rPr lang="en-US"/>
              <a:t>Click to edit Master title style</a:t>
            </a:r>
          </a:p>
        </p:txBody>
      </p:sp>
      <p:sp>
        <p:nvSpPr>
          <p:cNvPr id="8" name="Freeform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Picture Placeholder 8" descr="An empty placeholder to add an image. Click on the placeholder and select the image that you wish to add"/>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
        <p:nvSpPr>
          <p:cNvPr id="10" name="Freeform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Picture Placeholder 10" descr="An empty placeholder to add an image. Click on the placeholder and select the image that you wish to add"/>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p>
        </p:txBody>
      </p:sp>
      <p:sp>
        <p:nvSpPr>
          <p:cNvPr id="12" name="Freeform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descr="An empty placeholder to add an image. Click on the placeholder and select the image that you wish to add"/>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p>
        </p:txBody>
      </p:sp>
      <p:sp>
        <p:nvSpPr>
          <p:cNvPr id="14" name="Freeform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dirty="0"/>
          </a:p>
        </p:txBody>
      </p:sp>
      <p:sp>
        <p:nvSpPr>
          <p:cNvPr id="20" name="Freeform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Picture Placeholder 20" descr="An empty placeholder to add an image. Click on the placeholder and select the image that you wish to add"/>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t>10/19/2020</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24000" y="365125"/>
            <a:ext cx="6858000" cy="4940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t>10/19/2020</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t>10/19/2020</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itle 1"/>
          <p:cNvSpPr>
            <a:spLocks noGrp="1"/>
          </p:cNvSpPr>
          <p:nvPr>
            <p:ph type="title"/>
          </p:nvPr>
        </p:nvSpPr>
        <p:spPr>
          <a:xfrm>
            <a:off x="3352800" y="533400"/>
            <a:ext cx="7315200" cy="1828800"/>
          </a:xfrm>
        </p:spPr>
        <p:txBody>
          <a:bodyPr anchor="b">
            <a:normAutofit/>
          </a:bodyPr>
          <a:lstStyle>
            <a:lvl1pPr>
              <a:defRPr sz="4400"/>
            </a:lvl1pPr>
          </a:lstStyle>
          <a:p>
            <a:r>
              <a:rPr lang="en-US"/>
              <a:t>Click to edit Master title style</a:t>
            </a:r>
          </a:p>
        </p:txBody>
      </p:sp>
      <p:sp>
        <p:nvSpPr>
          <p:cNvPr id="3" name="Text Placeholder 2"/>
          <p:cNvSpPr>
            <a:spLocks noGrp="1"/>
          </p:cNvSpPr>
          <p:nvPr>
            <p:ph type="body" idx="1"/>
          </p:nvPr>
        </p:nvSpPr>
        <p:spPr>
          <a:xfrm>
            <a:off x="3352800" y="2438400"/>
            <a:ext cx="5486400" cy="914400"/>
          </a:xfrm>
        </p:spPr>
        <p:txBody>
          <a:bodyPr>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8912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880" y="1825625"/>
            <a:ext cx="438912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t>10/19/2020</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400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0" y="2624666"/>
            <a:ext cx="4389120" cy="2675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7888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624666"/>
            <a:ext cx="4389120" cy="2675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7FC8593D-7C47-471E-A8DF-97AC4FFD13F5}" type="datetimeFigureOut">
              <a:rPr lang="en-US" smtClean="0"/>
              <a:t>10/19/2020</a:t>
            </a:fld>
            <a:endParaRPr lang="en-US"/>
          </a:p>
        </p:txBody>
      </p:sp>
      <p:sp>
        <p:nvSpPr>
          <p:cNvPr id="9" name="Slide Number Placeholder 8"/>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C8593D-7C47-471E-A8DF-97AC4FFD13F5}" type="datetimeFigureOut">
              <a:rPr lang="en-US" smtClean="0"/>
              <a:t>10/19/2020</a:t>
            </a:fld>
            <a:endParaRPr lang="en-US"/>
          </a:p>
        </p:txBody>
      </p:sp>
      <p:sp>
        <p:nvSpPr>
          <p:cNvPr id="5" name="Slide Number Placeholder 4"/>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7FC8593D-7C47-471E-A8DF-97AC4FFD13F5}" type="datetimeFigureOut">
              <a:rPr lang="en-US" smtClean="0"/>
              <a:t>10/19/2020</a:t>
            </a:fld>
            <a:endParaRPr lang="en-US"/>
          </a:p>
        </p:txBody>
      </p:sp>
      <p:sp>
        <p:nvSpPr>
          <p:cNvPr id="4" name="Slide Number Placeholder 3"/>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4400" y="1828800"/>
            <a:ext cx="5943600" cy="3476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23999" y="1828800"/>
            <a:ext cx="2926080" cy="3476625"/>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t>10/19/2020</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010400" y="2245995"/>
            <a:ext cx="3657600" cy="219456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t>10/19/2020</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fld id="{7FC8593D-7C47-471E-A8DF-97AC4FFD13F5}" type="datetimeFigureOut">
              <a:rPr lang="en-US" smtClean="0"/>
              <a:pPr/>
              <a:t>10/19/2020</a:t>
            </a:fld>
            <a:endParaRPr lang="en-US"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fld id="{289D71E3-7D81-4C24-B9D8-6B108755C64C}" type="slidenum">
              <a:rPr lang="en-US" smtClean="0"/>
              <a:pPr/>
              <a:t>‹#›</a:t>
            </a:fld>
            <a:endParaRPr lang="en-US"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In-class assignment</a:t>
            </a:r>
            <a:br>
              <a:rPr lang="en-US" dirty="0"/>
            </a:br>
            <a:r>
              <a:rPr lang="en-US" dirty="0"/>
              <a:t>Week 6</a:t>
            </a:r>
          </a:p>
        </p:txBody>
      </p:sp>
      <p:sp>
        <p:nvSpPr>
          <p:cNvPr id="3" name="Subtitle 2"/>
          <p:cNvSpPr>
            <a:spLocks noGrp="1"/>
          </p:cNvSpPr>
          <p:nvPr>
            <p:ph type="subTitle" idx="1"/>
          </p:nvPr>
        </p:nvSpPr>
        <p:spPr/>
        <p:txBody>
          <a:bodyPr/>
          <a:lstStyle/>
          <a:p>
            <a:r>
              <a:rPr lang="en-US" dirty="0"/>
              <a:t>Feb 2020</a:t>
            </a:r>
          </a:p>
        </p:txBody>
      </p:sp>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365126"/>
            <a:ext cx="7010400" cy="1082674"/>
          </a:xfrm>
        </p:spPr>
        <p:txBody>
          <a:bodyPr/>
          <a:lstStyle/>
          <a:p>
            <a:r>
              <a:rPr lang="en-US" dirty="0"/>
              <a:t>IN-Class Assignment – Part I</a:t>
            </a:r>
          </a:p>
        </p:txBody>
      </p:sp>
      <p:sp>
        <p:nvSpPr>
          <p:cNvPr id="3" name="Content Placeholder 2"/>
          <p:cNvSpPr>
            <a:spLocks noGrp="1"/>
          </p:cNvSpPr>
          <p:nvPr>
            <p:ph idx="1"/>
          </p:nvPr>
        </p:nvSpPr>
        <p:spPr>
          <a:xfrm>
            <a:off x="3657600" y="1646371"/>
            <a:ext cx="8074023" cy="3565257"/>
          </a:xfrm>
        </p:spPr>
        <p:txBody>
          <a:bodyPr>
            <a:normAutofit fontScale="70000" lnSpcReduction="20000"/>
          </a:bodyPr>
          <a:lstStyle/>
          <a:p>
            <a:pPr marL="0" indent="0">
              <a:buNone/>
            </a:pPr>
            <a:r>
              <a:rPr lang="en-US" dirty="0"/>
              <a:t>This is today’s assignment. Use </a:t>
            </a:r>
            <a:r>
              <a:rPr lang="en-US" b="1" dirty="0">
                <a:highlight>
                  <a:srgbClr val="FFFF00"/>
                </a:highlight>
              </a:rPr>
              <a:t>Subqueries</a:t>
            </a:r>
            <a:r>
              <a:rPr lang="en-US" dirty="0"/>
              <a:t> database. </a:t>
            </a:r>
          </a:p>
          <a:p>
            <a:pPr marL="0" indent="0">
              <a:buNone/>
            </a:pPr>
            <a:r>
              <a:rPr lang="en-US" dirty="0"/>
              <a:t>1- Add three rows to the Salesperson’s table. </a:t>
            </a:r>
          </a:p>
          <a:p>
            <a:pPr marL="0" indent="0">
              <a:buNone/>
            </a:pPr>
            <a:r>
              <a:rPr lang="en-US" dirty="0"/>
              <a:t>One with your professor first and last name and next row with your first name and last name to the Salesperson. Third is name of the artist or actor you like. </a:t>
            </a:r>
          </a:p>
          <a:p>
            <a:pPr marL="0" indent="0">
              <a:buNone/>
            </a:pPr>
            <a:r>
              <a:rPr lang="en-US" dirty="0"/>
              <a:t>     The </a:t>
            </a:r>
            <a:r>
              <a:rPr lang="en-US" dirty="0" err="1"/>
              <a:t>EmpID’s</a:t>
            </a:r>
            <a:r>
              <a:rPr lang="en-US" dirty="0"/>
              <a:t> must be 900, 901 and 902. Using a select command Show your newly added rows. </a:t>
            </a:r>
          </a:p>
          <a:p>
            <a:pPr marL="0" indent="0">
              <a:buNone/>
            </a:pPr>
            <a:r>
              <a:rPr lang="en-US" dirty="0"/>
              <a:t>2- How many employees are in the Salesperson table (Use scalar functions to get the number of sales’ persons)?</a:t>
            </a:r>
          </a:p>
          <a:p>
            <a:pPr marL="0" indent="0">
              <a:buNone/>
            </a:pPr>
            <a:r>
              <a:rPr lang="en-US" dirty="0"/>
              <a:t>3- Delete one row. (your professor’s row)</a:t>
            </a:r>
          </a:p>
          <a:p>
            <a:pPr marL="0" indent="0">
              <a:buNone/>
            </a:pPr>
            <a:r>
              <a:rPr lang="en-US" dirty="0"/>
              <a:t>4- Add your name with a new </a:t>
            </a:r>
            <a:r>
              <a:rPr lang="en-US" dirty="0" err="1"/>
              <a:t>EmpID</a:t>
            </a:r>
            <a:r>
              <a:rPr lang="en-US" dirty="0"/>
              <a:t>. </a:t>
            </a:r>
          </a:p>
          <a:p>
            <a:pPr marL="0" indent="0">
              <a:buNone/>
            </a:pPr>
            <a:r>
              <a:rPr lang="en-US" dirty="0"/>
              <a:t>(Use the last 3 digits of your student number as the </a:t>
            </a:r>
            <a:r>
              <a:rPr lang="en-US" dirty="0" err="1"/>
              <a:t>EmpID</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5E38B205-3D2E-4470-B9A1-6E7C41A7496D}" type="slidenum">
              <a:rPr lang="en-US" smtClean="0"/>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844" y="638174"/>
            <a:ext cx="2543175" cy="18002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4333286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365126"/>
            <a:ext cx="6629400" cy="1082674"/>
          </a:xfrm>
        </p:spPr>
        <p:txBody>
          <a:bodyPr/>
          <a:lstStyle/>
          <a:p>
            <a:r>
              <a:rPr lang="en-US" dirty="0"/>
              <a:t>IN-Class Assignment – Part II</a:t>
            </a:r>
          </a:p>
        </p:txBody>
      </p:sp>
      <p:sp>
        <p:nvSpPr>
          <p:cNvPr id="3" name="Content Placeholder 2"/>
          <p:cNvSpPr>
            <a:spLocks noGrp="1"/>
          </p:cNvSpPr>
          <p:nvPr>
            <p:ph idx="1"/>
          </p:nvPr>
        </p:nvSpPr>
        <p:spPr>
          <a:xfrm>
            <a:off x="3659188" y="1676400"/>
            <a:ext cx="7388223" cy="4044287"/>
          </a:xfrm>
        </p:spPr>
        <p:txBody>
          <a:bodyPr/>
          <a:lstStyle/>
          <a:p>
            <a:pPr marL="0" indent="0">
              <a:buNone/>
            </a:pPr>
            <a:r>
              <a:rPr lang="en-US" dirty="0"/>
              <a:t>5- Update employee with employee number = 20. His first name must be ‘John’.</a:t>
            </a:r>
          </a:p>
          <a:p>
            <a:pPr marL="0" indent="0">
              <a:buNone/>
            </a:pPr>
            <a:r>
              <a:rPr lang="en-US" dirty="0"/>
              <a:t>6- Update employee number 20. His last name is ‘Doe’. Show the updated row with a select query.</a:t>
            </a:r>
          </a:p>
          <a:p>
            <a:pPr marL="0" indent="0">
              <a:buNone/>
            </a:pPr>
            <a:r>
              <a:rPr lang="en-US" dirty="0"/>
              <a:t>7- Now  Change his first name and last name with one update query. Change it to ‘Sara’ ‘Cyrus’.</a:t>
            </a:r>
          </a:p>
          <a:p>
            <a:pPr marL="0" indent="0">
              <a:spcBef>
                <a:spcPts val="0"/>
              </a:spcBef>
              <a:spcAft>
                <a:spcPts val="0"/>
              </a:spcAft>
              <a:buNone/>
            </a:pPr>
            <a:endParaRPr lang="en-US" dirty="0"/>
          </a:p>
          <a:p>
            <a:pPr marL="0" indent="0">
              <a:spcBef>
                <a:spcPts val="0"/>
              </a:spcBef>
              <a:spcAft>
                <a:spcPts val="0"/>
              </a:spcAft>
              <a:buNone/>
            </a:pPr>
            <a:r>
              <a:rPr lang="en-US" dirty="0"/>
              <a:t>8- Increase the number of the employees to 30. Is it possible to do it with only one INSERT INTO command? </a:t>
            </a:r>
          </a:p>
          <a:p>
            <a:pPr marL="0" indent="0">
              <a:spcBef>
                <a:spcPts val="0"/>
              </a:spcBef>
              <a:spcAft>
                <a:spcPts val="0"/>
              </a:spcAft>
              <a:buNone/>
            </a:pPr>
            <a:r>
              <a:rPr lang="en-US" dirty="0"/>
              <a:t>Use your random names for the first names and last names.</a:t>
            </a:r>
          </a:p>
          <a:p>
            <a:pPr marL="0" indent="0">
              <a:buNone/>
            </a:pPr>
            <a:endParaRPr lang="en-US" dirty="0"/>
          </a:p>
        </p:txBody>
      </p:sp>
      <p:sp>
        <p:nvSpPr>
          <p:cNvPr id="4" name="Slide Number Placeholder 3"/>
          <p:cNvSpPr>
            <a:spLocks noGrp="1"/>
          </p:cNvSpPr>
          <p:nvPr>
            <p:ph type="sldNum" sz="quarter" idx="12"/>
          </p:nvPr>
        </p:nvSpPr>
        <p:spPr/>
        <p:txBody>
          <a:bodyPr/>
          <a:lstStyle/>
          <a:p>
            <a:fld id="{5E38B205-3D2E-4470-B9A1-6E7C41A7496D}" type="slidenum">
              <a:rPr lang="en-US" smtClean="0"/>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00" y="205181"/>
            <a:ext cx="2543175" cy="18002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77302869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365126"/>
            <a:ext cx="7239000" cy="1082674"/>
          </a:xfrm>
        </p:spPr>
        <p:txBody>
          <a:bodyPr/>
          <a:lstStyle/>
          <a:p>
            <a:r>
              <a:rPr lang="en-US" dirty="0"/>
              <a:t>IN-Class Assignment – Part III</a:t>
            </a:r>
          </a:p>
        </p:txBody>
      </p:sp>
      <p:sp>
        <p:nvSpPr>
          <p:cNvPr id="3" name="Content Placeholder 2"/>
          <p:cNvSpPr>
            <a:spLocks noGrp="1"/>
          </p:cNvSpPr>
          <p:nvPr>
            <p:ph idx="1"/>
          </p:nvPr>
        </p:nvSpPr>
        <p:spPr>
          <a:xfrm>
            <a:off x="3429000" y="1981200"/>
            <a:ext cx="7693023" cy="3124201"/>
          </a:xfrm>
        </p:spPr>
        <p:txBody>
          <a:bodyPr/>
          <a:lstStyle/>
          <a:p>
            <a:pPr marL="0" indent="0">
              <a:buNone/>
            </a:pPr>
            <a:r>
              <a:rPr lang="en-US" dirty="0"/>
              <a:t>9- Add your professor name as the employee number 10 (Again). </a:t>
            </a:r>
          </a:p>
          <a:p>
            <a:pPr marL="0" indent="0">
              <a:buNone/>
            </a:pPr>
            <a:r>
              <a:rPr lang="en-US" dirty="0"/>
              <a:t>Is it possible to have two employees with the same </a:t>
            </a:r>
            <a:r>
              <a:rPr lang="en-US" dirty="0" err="1"/>
              <a:t>EmpID</a:t>
            </a:r>
            <a:r>
              <a:rPr lang="en-US" dirty="0"/>
              <a:t>? Report any message you get. (Write your answer in your report using PRINT command)</a:t>
            </a:r>
          </a:p>
          <a:p>
            <a:pPr marL="0" indent="0">
              <a:buNone/>
            </a:pPr>
            <a:r>
              <a:rPr lang="en-US" dirty="0"/>
              <a:t>10-  Create a </a:t>
            </a:r>
            <a:r>
              <a:rPr lang="en-US"/>
              <a:t>report file </a:t>
            </a:r>
            <a:r>
              <a:rPr lang="en-US" dirty="0"/>
              <a:t>for your in-class assignment and send it to your professor. </a:t>
            </a:r>
          </a:p>
        </p:txBody>
      </p:sp>
      <p:sp>
        <p:nvSpPr>
          <p:cNvPr id="4" name="Slide Number Placeholder 3"/>
          <p:cNvSpPr>
            <a:spLocks noGrp="1"/>
          </p:cNvSpPr>
          <p:nvPr>
            <p:ph type="sldNum" sz="quarter" idx="12"/>
          </p:nvPr>
        </p:nvSpPr>
        <p:spPr/>
        <p:txBody>
          <a:bodyPr/>
          <a:lstStyle/>
          <a:p>
            <a:fld id="{5E38B205-3D2E-4470-B9A1-6E7C41A7496D}"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51" y="609869"/>
            <a:ext cx="2543175" cy="18002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13976402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hoolyard kids education presentation, album (widescreen).potx" id="{B61009BD-7448-452D-9EB3-A92629EDAAF7}" vid="{D5A61431-CA5A-45CA-9A81-30AAFC8F1B2C}"/>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76FE3C323531449863BF78B071DC50" ma:contentTypeVersion="5" ma:contentTypeDescription="Create a new document." ma:contentTypeScope="" ma:versionID="5e7d5c6cf733d1dd8106922e60c73437">
  <xsd:schema xmlns:xsd="http://www.w3.org/2001/XMLSchema" xmlns:xs="http://www.w3.org/2001/XMLSchema" xmlns:p="http://schemas.microsoft.com/office/2006/metadata/properties" xmlns:ns2="a090d9f8-4da9-4a3b-8109-43da49e9b3d9" targetNamespace="http://schemas.microsoft.com/office/2006/metadata/properties" ma:root="true" ma:fieldsID="00768f1a65462b4804e6dff8e78876c4" ns2:_="">
    <xsd:import namespace="a090d9f8-4da9-4a3b-8109-43da49e9b3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0d9f8-4da9-4a3b-8109-43da49e9b3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15C6C-6BB6-4DB6-B7D6-7F14EAB2CC5C}">
  <ds:schemaRef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 ds:uri="http://schemas.microsoft.com/office/2006/documentManagement/types"/>
    <ds:schemaRef ds:uri="http://purl.org/dc/terms/"/>
    <ds:schemaRef ds:uri="http://schemas.openxmlformats.org/package/2006/metadata/core-properties"/>
    <ds:schemaRef ds:uri="a4f35948-e619-41b3-aa29-22878b09cfd2"/>
    <ds:schemaRef ds:uri="40262f94-9f35-4ac3-9a90-690165a166b7"/>
  </ds:schemaRefs>
</ds:datastoreItem>
</file>

<file path=customXml/itemProps2.xml><?xml version="1.0" encoding="utf-8"?>
<ds:datastoreItem xmlns:ds="http://schemas.openxmlformats.org/officeDocument/2006/customXml" ds:itemID="{A55884EF-AC2B-46BC-8BE8-009C5DC268A2}"/>
</file>

<file path=customXml/itemProps3.xml><?xml version="1.0" encoding="utf-8"?>
<ds:datastoreItem xmlns:ds="http://schemas.openxmlformats.org/officeDocument/2006/customXml" ds:itemID="{9EDF6667-B669-49A4-BBE6-2132BA71C0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336</TotalTime>
  <Words>307</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Times New Roman</vt:lpstr>
      <vt:lpstr>Children Friends 16x9</vt:lpstr>
      <vt:lpstr>In-class assignment Week 6</vt:lpstr>
      <vt:lpstr>IN-Class Assignment – Part I</vt:lpstr>
      <vt:lpstr>IN-Class Assignment – Part II</vt:lpstr>
      <vt:lpstr>IN-Class Assignment – Part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In-class assignment Week 6</dc:title>
  <dc:creator>Maziar Shajari</dc:creator>
  <cp:keywords/>
  <cp:lastModifiedBy>Maziar Shajari</cp:lastModifiedBy>
  <cp:revision>5</cp:revision>
  <dcterms:created xsi:type="dcterms:W3CDTF">2020-02-12T03:54:03Z</dcterms:created>
  <dcterms:modified xsi:type="dcterms:W3CDTF">2020-10-19T22:23:24Z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0x0101006776FE3C323531449863BF78B071DC50</vt:lpwstr>
  </property>
</Properties>
</file>