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5" r:id="rId8"/>
    <p:sldId id="262" r:id="rId9"/>
    <p:sldId id="267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SQl</a:t>
            </a:r>
            <a:r>
              <a:rPr lang="en-US" sz="4400" dirty="0">
                <a:solidFill>
                  <a:schemeClr val="tx1"/>
                </a:solidFill>
              </a:rPr>
              <a:t> user define functions &amp;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Maziar Shajari –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D759-C9AC-4565-808B-ABB6BA40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User-defined functions (UDF)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AA50-053D-4919-B193-2750A29D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163452" cy="2042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functions in programming languages, SQL Server user-defined functions are routines that accept parameters, perform an action, such as a complex calculation, and return the result of that action as a value. The return value can either be a single scalar value or a result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create the function once, store it in the database, and call it any number of times in your program. User-defined functions can be modified independently of the program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80537-3450-40F9-8FFC-FB777D4DEB9F}"/>
              </a:ext>
            </a:extLst>
          </p:cNvPr>
          <p:cNvSpPr/>
          <p:nvPr/>
        </p:nvSpPr>
        <p:spPr>
          <a:xfrm>
            <a:off x="2127385" y="4451697"/>
            <a:ext cx="293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They allow faster execution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9FD1C-C167-4B43-B4BE-620739650415}"/>
              </a:ext>
            </a:extLst>
          </p:cNvPr>
          <p:cNvSpPr/>
          <p:nvPr/>
        </p:nvSpPr>
        <p:spPr>
          <a:xfrm>
            <a:off x="6756030" y="4531596"/>
            <a:ext cx="342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They can reduce network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A7BD-14C6-40F4-AEA9-21A1841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value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1CDE0-B469-4FFD-B629-F4D4F791A1FB}"/>
              </a:ext>
            </a:extLst>
          </p:cNvPr>
          <p:cNvSpPr/>
          <p:nvPr/>
        </p:nvSpPr>
        <p:spPr>
          <a:xfrm>
            <a:off x="683581" y="2014194"/>
            <a:ext cx="96092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AdventureWorks2017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UDF_AverageTwoNumbers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@var1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@var2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@var1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@var2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UDF_AverageTwoNumbers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752DDF-FA3C-4CAC-894D-1763FF006C2B}"/>
              </a:ext>
            </a:extLst>
          </p:cNvPr>
          <p:cNvCxnSpPr>
            <a:cxnSpLocks/>
          </p:cNvCxnSpPr>
          <p:nvPr/>
        </p:nvCxnSpPr>
        <p:spPr>
          <a:xfrm>
            <a:off x="6249880" y="3222594"/>
            <a:ext cx="4042982" cy="77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884B31-9D86-499D-9A82-D823B6F272B5}"/>
              </a:ext>
            </a:extLst>
          </p:cNvPr>
          <p:cNvCxnSpPr>
            <a:cxnSpLocks/>
          </p:cNvCxnSpPr>
          <p:nvPr/>
        </p:nvCxnSpPr>
        <p:spPr>
          <a:xfrm>
            <a:off x="8060924" y="3118338"/>
            <a:ext cx="2231938" cy="8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FF89A-FE44-49EB-84C1-8A9EE4F94EEC}"/>
              </a:ext>
            </a:extLst>
          </p:cNvPr>
          <p:cNvSpPr/>
          <p:nvPr/>
        </p:nvSpPr>
        <p:spPr>
          <a:xfrm>
            <a:off x="9355016" y="3997569"/>
            <a:ext cx="187569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2200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CEB8-43B6-43FC-B5D1-2C911B7A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28903"/>
            <a:ext cx="4580879" cy="1371600"/>
          </a:xfrm>
        </p:spPr>
        <p:txBody>
          <a:bodyPr/>
          <a:lstStyle/>
          <a:p>
            <a:r>
              <a:rPr lang="en-US" dirty="0"/>
              <a:t>Delete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BE43C-EEC4-4E25-A133-AA9F7C08D502}"/>
              </a:ext>
            </a:extLst>
          </p:cNvPr>
          <p:cNvSpPr/>
          <p:nvPr/>
        </p:nvSpPr>
        <p:spPr>
          <a:xfrm>
            <a:off x="5824680" y="221583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UDF_AverageTwoNumbers</a:t>
            </a: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0C7FF5-36C9-40BE-B758-61414FD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" y="529745"/>
            <a:ext cx="3375217" cy="59475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2F2652-2FD5-4DE9-B61F-7EC1B4A4E933}"/>
              </a:ext>
            </a:extLst>
          </p:cNvPr>
          <p:cNvCxnSpPr>
            <a:cxnSpLocks/>
          </p:cNvCxnSpPr>
          <p:nvPr/>
        </p:nvCxnSpPr>
        <p:spPr>
          <a:xfrm flipV="1">
            <a:off x="3763108" y="2400503"/>
            <a:ext cx="2180492" cy="1028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ADB-BF18-4172-9EC8-8BC18AD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the user define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82E2-98F3-4C15-A0EE-8BFA42FA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 cannot be used to perform actions that modify the database state.</a:t>
            </a:r>
          </a:p>
          <a:p>
            <a:r>
              <a:rPr lang="en-US" dirty="0"/>
              <a:t>User-defined functions can not return multiple result sets. Use a stored procedure if you need to return multiple result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2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4C41-4C2F-4DF2-8212-F8832015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BB1F-8539-4098-AF97-E736FA33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8001"/>
            <a:ext cx="4233169" cy="1714278"/>
          </a:xfrm>
        </p:spPr>
        <p:txBody>
          <a:bodyPr/>
          <a:lstStyle/>
          <a:p>
            <a:r>
              <a:rPr lang="en-US" dirty="0"/>
              <a:t>CASE</a:t>
            </a:r>
            <a:br>
              <a:rPr lang="en-US" dirty="0"/>
            </a:br>
            <a:r>
              <a:rPr lang="en-US" dirty="0"/>
              <a:t>    WHEN </a:t>
            </a:r>
            <a:r>
              <a:rPr lang="en-US" i="1" dirty="0"/>
              <a:t>condition1</a:t>
            </a:r>
            <a:r>
              <a:rPr lang="en-US" dirty="0"/>
              <a:t> THEN </a:t>
            </a:r>
            <a:r>
              <a:rPr lang="en-US" i="1" dirty="0"/>
              <a:t>result1</a:t>
            </a:r>
            <a:br>
              <a:rPr lang="en-US" dirty="0"/>
            </a:br>
            <a:r>
              <a:rPr lang="en-US" dirty="0"/>
              <a:t>    WHEN </a:t>
            </a:r>
            <a:r>
              <a:rPr lang="en-US" i="1" dirty="0"/>
              <a:t>condition2</a:t>
            </a:r>
            <a:r>
              <a:rPr lang="en-US" dirty="0"/>
              <a:t> THEN </a:t>
            </a:r>
            <a:r>
              <a:rPr lang="en-US" i="1" dirty="0"/>
              <a:t>result2</a:t>
            </a:r>
            <a:br>
              <a:rPr lang="en-US" dirty="0"/>
            </a:br>
            <a:r>
              <a:rPr lang="en-US" dirty="0"/>
              <a:t>    WHEN </a:t>
            </a:r>
            <a:r>
              <a:rPr lang="en-US" i="1" dirty="0" err="1"/>
              <a:t>conditionN</a:t>
            </a:r>
            <a:r>
              <a:rPr lang="en-US" dirty="0"/>
              <a:t> THEN </a:t>
            </a:r>
            <a:r>
              <a:rPr lang="en-US" i="1" dirty="0" err="1"/>
              <a:t>resultN</a:t>
            </a:r>
            <a:br>
              <a:rPr lang="en-US" dirty="0"/>
            </a:br>
            <a:r>
              <a:rPr lang="en-US" dirty="0"/>
              <a:t>    ELSE </a:t>
            </a:r>
            <a:r>
              <a:rPr lang="en-US" i="1" dirty="0"/>
              <a:t>result</a:t>
            </a:r>
            <a:br>
              <a:rPr lang="en-US" dirty="0"/>
            </a:br>
            <a:r>
              <a:rPr lang="en-US" dirty="0"/>
              <a:t>END;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5AC2F-C263-4D96-9524-29B1E38CA23D}"/>
              </a:ext>
            </a:extLst>
          </p:cNvPr>
          <p:cNvSpPr/>
          <p:nvPr/>
        </p:nvSpPr>
        <p:spPr>
          <a:xfrm>
            <a:off x="6610472" y="6092884"/>
            <a:ext cx="527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https://www.w3schools.com/sql/sql_case.asp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7600E-8301-4612-88A1-94020B6B4663}"/>
              </a:ext>
            </a:extLst>
          </p:cNvPr>
          <p:cNvSpPr/>
          <p:nvPr/>
        </p:nvSpPr>
        <p:spPr>
          <a:xfrm>
            <a:off x="2656948" y="3038651"/>
            <a:ext cx="75523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'The color is red'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'Black'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'Not a good color'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'pink'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Yekta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likes it'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'purple'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Yekta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likes it'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'Color not categorized'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Colortype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4BA294-069F-4D0A-9D3E-1F0EA2C69064}"/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purl.org/dc/terms/"/>
    <ds:schemaRef ds:uri="71fa3435-1d18-4d07-a996-b6bdaa745af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c22c1b5-0bb3-4dfc-82cc-1ab1256987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{45E5295C-B032-4484-981D-D3F95CFB97B3}tf78438558</Template>
  <TotalTime>0</TotalTime>
  <Words>341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Consolas</vt:lpstr>
      <vt:lpstr>Garamond</vt:lpstr>
      <vt:lpstr>Segoe UI</vt:lpstr>
      <vt:lpstr>SavonVTI</vt:lpstr>
      <vt:lpstr>SQl user define functions &amp; CASE</vt:lpstr>
      <vt:lpstr>SQL User-defined functions (UDF) </vt:lpstr>
      <vt:lpstr>Scalar value functions</vt:lpstr>
      <vt:lpstr>Delete Function</vt:lpstr>
      <vt:lpstr>Facts about the user define functions:</vt:lpstr>
      <vt:lpstr>CASE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2020-04-02T21:46:45Z</dcterms:created>
  <dcterms:modified xsi:type="dcterms:W3CDTF">2020-12-11T17:42:25Z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