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hyperlink" Target="https://www.youtube.com/playlist?list=PLxnkEN-mxAXYyPen404ccEpV37xPWYN3t" TargetMode="External"/><Relationship Id="rId4" Type="http://schemas.openxmlformats.org/officeDocument/2006/relationships/hyperlink" Target="https://www.lynda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stackoverflow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6CDE8-C264-477A-8F26-61B9BAA18B7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331061-67C8-4ED7-97C3-D7F11EC83E3D}">
      <dgm:prSet phldrT="[Text]"/>
      <dgm:spPr/>
      <dgm:t>
        <a:bodyPr/>
        <a:lstStyle/>
        <a:p>
          <a:r>
            <a:rPr lang="en-US" dirty="0"/>
            <a:t>YouTube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5C011B6A-AD74-414F-ADDC-B8C14A084DC5}" type="parTrans" cxnId="{23A84EE1-4ACB-4993-A101-CFAD189CB9D1}">
      <dgm:prSet/>
      <dgm:spPr/>
      <dgm:t>
        <a:bodyPr/>
        <a:lstStyle/>
        <a:p>
          <a:endParaRPr lang="en-US"/>
        </a:p>
      </dgm:t>
    </dgm:pt>
    <dgm:pt modelId="{69490826-7A3A-4F68-AF87-126F0001E7A5}" type="sibTrans" cxnId="{23A84EE1-4ACB-4993-A101-CFAD189CB9D1}">
      <dgm:prSet/>
      <dgm:spPr/>
      <dgm:t>
        <a:bodyPr/>
        <a:lstStyle/>
        <a:p>
          <a:endParaRPr lang="en-US"/>
        </a:p>
      </dgm:t>
    </dgm:pt>
    <dgm:pt modelId="{5D57EF5B-A1E9-49E0-8A3F-F3C0F8FCEF79}">
      <dgm:prSet phldrT="[Text]"/>
      <dgm:spPr/>
      <dgm:t>
        <a:bodyPr/>
        <a:lstStyle/>
        <a:p>
          <a:r>
            <a:rPr lang="en-US" dirty="0"/>
            <a:t>Microsoft Website</a:t>
          </a:r>
        </a:p>
      </dgm:t>
    </dgm:pt>
    <dgm:pt modelId="{437B8E08-F974-45E9-8951-2B4C1D0EAF54}" type="parTrans" cxnId="{F033C0CD-691E-4CE7-9C3D-2067D21A45C8}">
      <dgm:prSet/>
      <dgm:spPr/>
      <dgm:t>
        <a:bodyPr/>
        <a:lstStyle/>
        <a:p>
          <a:endParaRPr lang="en-US"/>
        </a:p>
      </dgm:t>
    </dgm:pt>
    <dgm:pt modelId="{B36548BD-545E-4B34-9836-B9BE3A56E84C}" type="sibTrans" cxnId="{F033C0CD-691E-4CE7-9C3D-2067D21A45C8}">
      <dgm:prSet/>
      <dgm:spPr/>
      <dgm:t>
        <a:bodyPr/>
        <a:lstStyle/>
        <a:p>
          <a:endParaRPr lang="en-US"/>
        </a:p>
      </dgm:t>
    </dgm:pt>
    <dgm:pt modelId="{6054C33F-2C74-4D0A-9713-00E20E595BE4}">
      <dgm:prSet phldrT="[Text]"/>
      <dgm:spPr/>
      <dgm:t>
        <a:bodyPr/>
        <a:lstStyle/>
        <a:p>
          <a:r>
            <a:rPr lang="en-US" dirty="0"/>
            <a:t>W3School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095CD1B7-E82A-4F19-8340-DC7C75FF1BEE}" type="parTrans" cxnId="{9D674000-612C-4AAA-B697-074175B6D8FB}">
      <dgm:prSet/>
      <dgm:spPr/>
      <dgm:t>
        <a:bodyPr/>
        <a:lstStyle/>
        <a:p>
          <a:endParaRPr lang="en-US"/>
        </a:p>
      </dgm:t>
    </dgm:pt>
    <dgm:pt modelId="{57488F20-D002-479C-BB28-04B66E5731B9}" type="sibTrans" cxnId="{9D674000-612C-4AAA-B697-074175B6D8FB}">
      <dgm:prSet/>
      <dgm:spPr/>
      <dgm:t>
        <a:bodyPr/>
        <a:lstStyle/>
        <a:p>
          <a:endParaRPr lang="en-US"/>
        </a:p>
      </dgm:t>
    </dgm:pt>
    <dgm:pt modelId="{BC0918FA-D661-46DB-9DE2-237FFC50F5C1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Stackoverflow.com</a:t>
          </a:r>
          <a:endParaRPr lang="en-US" dirty="0"/>
        </a:p>
      </dgm:t>
    </dgm:pt>
    <dgm:pt modelId="{31D2E21F-A67C-49B2-835B-11C98779EF7C}" type="parTrans" cxnId="{E4B8329F-6648-40E8-97B6-71767B20E3F3}">
      <dgm:prSet/>
      <dgm:spPr/>
      <dgm:t>
        <a:bodyPr/>
        <a:lstStyle/>
        <a:p>
          <a:endParaRPr lang="en-US"/>
        </a:p>
      </dgm:t>
    </dgm:pt>
    <dgm:pt modelId="{19533648-90B2-4A62-B008-BA4B2FA40AC5}" type="sibTrans" cxnId="{E4B8329F-6648-40E8-97B6-71767B20E3F3}">
      <dgm:prSet/>
      <dgm:spPr/>
      <dgm:t>
        <a:bodyPr/>
        <a:lstStyle/>
        <a:p>
          <a:endParaRPr lang="en-US"/>
        </a:p>
      </dgm:t>
    </dgm:pt>
    <dgm:pt modelId="{3ECF4D3A-A0E6-4076-9EBD-B5F84CD4BDE5}">
      <dgm:prSet phldrT="[Text]" custT="1"/>
      <dgm:spPr/>
      <dgm:t>
        <a:bodyPr/>
        <a:lstStyle/>
        <a:p>
          <a:r>
            <a:rPr lang="en-US" sz="2000" dirty="0"/>
            <a:t>LinkedIn learning </a:t>
          </a:r>
          <a:r>
            <a:rPr lang="en-US" sz="1050" dirty="0"/>
            <a:t>(Lynda.com)</a:t>
          </a:r>
          <a:endParaRPr lang="en-US" sz="20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/>
          </dgm14:cNvPr>
        </a:ext>
      </dgm:extLst>
    </dgm:pt>
    <dgm:pt modelId="{42476CEA-02B2-4282-AB1F-C4278C100102}" type="parTrans" cxnId="{EA98F3C4-B857-4D8D-AA89-1D94D37275BE}">
      <dgm:prSet/>
      <dgm:spPr/>
      <dgm:t>
        <a:bodyPr/>
        <a:lstStyle/>
        <a:p>
          <a:endParaRPr lang="en-US"/>
        </a:p>
      </dgm:t>
    </dgm:pt>
    <dgm:pt modelId="{3DB3639F-D1FA-4439-9663-7CA0243CAAE1}" type="sibTrans" cxnId="{EA98F3C4-B857-4D8D-AA89-1D94D37275BE}">
      <dgm:prSet/>
      <dgm:spPr/>
      <dgm:t>
        <a:bodyPr/>
        <a:lstStyle/>
        <a:p>
          <a:endParaRPr lang="en-US"/>
        </a:p>
      </dgm:t>
    </dgm:pt>
    <dgm:pt modelId="{46EC4B68-7DFC-42B4-9632-76A1A5183455}" type="pres">
      <dgm:prSet presAssocID="{3706CDE8-C264-477A-8F26-61B9BAA18B77}" presName="diagram" presStyleCnt="0">
        <dgm:presLayoutVars>
          <dgm:dir/>
          <dgm:resizeHandles val="exact"/>
        </dgm:presLayoutVars>
      </dgm:prSet>
      <dgm:spPr/>
    </dgm:pt>
    <dgm:pt modelId="{C478AE40-DBB6-4611-9ABC-1E14A63572B9}" type="pres">
      <dgm:prSet presAssocID="{68331061-67C8-4ED7-97C3-D7F11EC83E3D}" presName="node" presStyleLbl="node1" presStyleIdx="0" presStyleCnt="5">
        <dgm:presLayoutVars>
          <dgm:bulletEnabled val="1"/>
        </dgm:presLayoutVars>
      </dgm:prSet>
      <dgm:spPr/>
    </dgm:pt>
    <dgm:pt modelId="{7477E2ED-4AF3-47F4-80A2-791507647DD6}" type="pres">
      <dgm:prSet presAssocID="{69490826-7A3A-4F68-AF87-126F0001E7A5}" presName="sibTrans" presStyleCnt="0"/>
      <dgm:spPr/>
    </dgm:pt>
    <dgm:pt modelId="{A156A64F-DD2A-4601-A8B8-466D70738410}" type="pres">
      <dgm:prSet presAssocID="{5D57EF5B-A1E9-49E0-8A3F-F3C0F8FCEF79}" presName="node" presStyleLbl="node1" presStyleIdx="1" presStyleCnt="5">
        <dgm:presLayoutVars>
          <dgm:bulletEnabled val="1"/>
        </dgm:presLayoutVars>
      </dgm:prSet>
      <dgm:spPr/>
    </dgm:pt>
    <dgm:pt modelId="{A2E57597-E9D9-471D-B253-E8616560D7DC}" type="pres">
      <dgm:prSet presAssocID="{B36548BD-545E-4B34-9836-B9BE3A56E84C}" presName="sibTrans" presStyleCnt="0"/>
      <dgm:spPr/>
    </dgm:pt>
    <dgm:pt modelId="{3525BEE2-3C97-4D58-BB4C-967464A30CAE}" type="pres">
      <dgm:prSet presAssocID="{6054C33F-2C74-4D0A-9713-00E20E595BE4}" presName="node" presStyleLbl="node1" presStyleIdx="2" presStyleCnt="5">
        <dgm:presLayoutVars>
          <dgm:bulletEnabled val="1"/>
        </dgm:presLayoutVars>
      </dgm:prSet>
      <dgm:spPr/>
    </dgm:pt>
    <dgm:pt modelId="{9E845C1B-F171-441E-8502-F66DA6AAC978}" type="pres">
      <dgm:prSet presAssocID="{57488F20-D002-479C-BB28-04B66E5731B9}" presName="sibTrans" presStyleCnt="0"/>
      <dgm:spPr/>
    </dgm:pt>
    <dgm:pt modelId="{E6AA16DC-4914-4272-8C0E-DCDEDFC1006D}" type="pres">
      <dgm:prSet presAssocID="{BC0918FA-D661-46DB-9DE2-237FFC50F5C1}" presName="node" presStyleLbl="node1" presStyleIdx="3" presStyleCnt="5">
        <dgm:presLayoutVars>
          <dgm:bulletEnabled val="1"/>
        </dgm:presLayoutVars>
      </dgm:prSet>
      <dgm:spPr/>
    </dgm:pt>
    <dgm:pt modelId="{E3429BC7-709B-4373-AC47-B3BF84FD3B38}" type="pres">
      <dgm:prSet presAssocID="{19533648-90B2-4A62-B008-BA4B2FA40AC5}" presName="sibTrans" presStyleCnt="0"/>
      <dgm:spPr/>
    </dgm:pt>
    <dgm:pt modelId="{0CFBBF15-38DC-4B60-AC7D-9ABAAF621179}" type="pres">
      <dgm:prSet presAssocID="{3ECF4D3A-A0E6-4076-9EBD-B5F84CD4BDE5}" presName="node" presStyleLbl="node1" presStyleIdx="4" presStyleCnt="5">
        <dgm:presLayoutVars>
          <dgm:bulletEnabled val="1"/>
        </dgm:presLayoutVars>
      </dgm:prSet>
      <dgm:spPr/>
    </dgm:pt>
  </dgm:ptLst>
  <dgm:cxnLst>
    <dgm:cxn modelId="{9D674000-612C-4AAA-B697-074175B6D8FB}" srcId="{3706CDE8-C264-477A-8F26-61B9BAA18B77}" destId="{6054C33F-2C74-4D0A-9713-00E20E595BE4}" srcOrd="2" destOrd="0" parTransId="{095CD1B7-E82A-4F19-8340-DC7C75FF1BEE}" sibTransId="{57488F20-D002-479C-BB28-04B66E5731B9}"/>
    <dgm:cxn modelId="{FC052421-6321-42AF-B0DD-2ED500E954C9}" type="presOf" srcId="{3ECF4D3A-A0E6-4076-9EBD-B5F84CD4BDE5}" destId="{0CFBBF15-38DC-4B60-AC7D-9ABAAF621179}" srcOrd="0" destOrd="0" presId="urn:microsoft.com/office/officeart/2005/8/layout/default"/>
    <dgm:cxn modelId="{9222C95F-0DFE-4E74-8EF8-6134AC074ADB}" type="presOf" srcId="{5D57EF5B-A1E9-49E0-8A3F-F3C0F8FCEF79}" destId="{A156A64F-DD2A-4601-A8B8-466D70738410}" srcOrd="0" destOrd="0" presId="urn:microsoft.com/office/officeart/2005/8/layout/default"/>
    <dgm:cxn modelId="{511F299F-02A3-4B6B-81B1-0DF5EF9C5984}" type="presOf" srcId="{3706CDE8-C264-477A-8F26-61B9BAA18B77}" destId="{46EC4B68-7DFC-42B4-9632-76A1A5183455}" srcOrd="0" destOrd="0" presId="urn:microsoft.com/office/officeart/2005/8/layout/default"/>
    <dgm:cxn modelId="{E4B8329F-6648-40E8-97B6-71767B20E3F3}" srcId="{3706CDE8-C264-477A-8F26-61B9BAA18B77}" destId="{BC0918FA-D661-46DB-9DE2-237FFC50F5C1}" srcOrd="3" destOrd="0" parTransId="{31D2E21F-A67C-49B2-835B-11C98779EF7C}" sibTransId="{19533648-90B2-4A62-B008-BA4B2FA40AC5}"/>
    <dgm:cxn modelId="{0D511FC3-61CC-4514-BD5E-DC71E46B67FE}" type="presOf" srcId="{6054C33F-2C74-4D0A-9713-00E20E595BE4}" destId="{3525BEE2-3C97-4D58-BB4C-967464A30CAE}" srcOrd="0" destOrd="0" presId="urn:microsoft.com/office/officeart/2005/8/layout/default"/>
    <dgm:cxn modelId="{EA98F3C4-B857-4D8D-AA89-1D94D37275BE}" srcId="{3706CDE8-C264-477A-8F26-61B9BAA18B77}" destId="{3ECF4D3A-A0E6-4076-9EBD-B5F84CD4BDE5}" srcOrd="4" destOrd="0" parTransId="{42476CEA-02B2-4282-AB1F-C4278C100102}" sibTransId="{3DB3639F-D1FA-4439-9663-7CA0243CAAE1}"/>
    <dgm:cxn modelId="{F033C0CD-691E-4CE7-9C3D-2067D21A45C8}" srcId="{3706CDE8-C264-477A-8F26-61B9BAA18B77}" destId="{5D57EF5B-A1E9-49E0-8A3F-F3C0F8FCEF79}" srcOrd="1" destOrd="0" parTransId="{437B8E08-F974-45E9-8951-2B4C1D0EAF54}" sibTransId="{B36548BD-545E-4B34-9836-B9BE3A56E84C}"/>
    <dgm:cxn modelId="{23A84EE1-4ACB-4993-A101-CFAD189CB9D1}" srcId="{3706CDE8-C264-477A-8F26-61B9BAA18B77}" destId="{68331061-67C8-4ED7-97C3-D7F11EC83E3D}" srcOrd="0" destOrd="0" parTransId="{5C011B6A-AD74-414F-ADDC-B8C14A084DC5}" sibTransId="{69490826-7A3A-4F68-AF87-126F0001E7A5}"/>
    <dgm:cxn modelId="{97D12EEC-AE73-4DC8-99DE-304146EF3DD9}" type="presOf" srcId="{BC0918FA-D661-46DB-9DE2-237FFC50F5C1}" destId="{E6AA16DC-4914-4272-8C0E-DCDEDFC1006D}" srcOrd="0" destOrd="0" presId="urn:microsoft.com/office/officeart/2005/8/layout/default"/>
    <dgm:cxn modelId="{6898F7F6-1799-45B2-8BF7-1353F129041F}" type="presOf" srcId="{68331061-67C8-4ED7-97C3-D7F11EC83E3D}" destId="{C478AE40-DBB6-4611-9ABC-1E14A63572B9}" srcOrd="0" destOrd="0" presId="urn:microsoft.com/office/officeart/2005/8/layout/default"/>
    <dgm:cxn modelId="{17D6C095-9CC9-4DDE-B8E5-9D1BC8BC43BA}" type="presParOf" srcId="{46EC4B68-7DFC-42B4-9632-76A1A5183455}" destId="{C478AE40-DBB6-4611-9ABC-1E14A63572B9}" srcOrd="0" destOrd="0" presId="urn:microsoft.com/office/officeart/2005/8/layout/default"/>
    <dgm:cxn modelId="{24762D2F-699F-4F4C-A149-A86BF1FD3AEB}" type="presParOf" srcId="{46EC4B68-7DFC-42B4-9632-76A1A5183455}" destId="{7477E2ED-4AF3-47F4-80A2-791507647DD6}" srcOrd="1" destOrd="0" presId="urn:microsoft.com/office/officeart/2005/8/layout/default"/>
    <dgm:cxn modelId="{BA22B9E0-7BA6-41E0-9149-EC5918E01686}" type="presParOf" srcId="{46EC4B68-7DFC-42B4-9632-76A1A5183455}" destId="{A156A64F-DD2A-4601-A8B8-466D70738410}" srcOrd="2" destOrd="0" presId="urn:microsoft.com/office/officeart/2005/8/layout/default"/>
    <dgm:cxn modelId="{D213BA22-1B04-40F0-B6B5-EAA74F517F83}" type="presParOf" srcId="{46EC4B68-7DFC-42B4-9632-76A1A5183455}" destId="{A2E57597-E9D9-471D-B253-E8616560D7DC}" srcOrd="3" destOrd="0" presId="urn:microsoft.com/office/officeart/2005/8/layout/default"/>
    <dgm:cxn modelId="{83A3FA57-159D-49C0-A2F2-5124CD9CD6B9}" type="presParOf" srcId="{46EC4B68-7DFC-42B4-9632-76A1A5183455}" destId="{3525BEE2-3C97-4D58-BB4C-967464A30CAE}" srcOrd="4" destOrd="0" presId="urn:microsoft.com/office/officeart/2005/8/layout/default"/>
    <dgm:cxn modelId="{4D603AE6-A626-4276-B550-18CCADC27C65}" type="presParOf" srcId="{46EC4B68-7DFC-42B4-9632-76A1A5183455}" destId="{9E845C1B-F171-441E-8502-F66DA6AAC978}" srcOrd="5" destOrd="0" presId="urn:microsoft.com/office/officeart/2005/8/layout/default"/>
    <dgm:cxn modelId="{4891241E-8977-4111-98AE-DF8653771DAC}" type="presParOf" srcId="{46EC4B68-7DFC-42B4-9632-76A1A5183455}" destId="{E6AA16DC-4914-4272-8C0E-DCDEDFC1006D}" srcOrd="6" destOrd="0" presId="urn:microsoft.com/office/officeart/2005/8/layout/default"/>
    <dgm:cxn modelId="{FAADC3F1-6271-4A24-8BC3-8CDD6D3F780E}" type="presParOf" srcId="{46EC4B68-7DFC-42B4-9632-76A1A5183455}" destId="{E3429BC7-709B-4373-AC47-B3BF84FD3B38}" srcOrd="7" destOrd="0" presId="urn:microsoft.com/office/officeart/2005/8/layout/default"/>
    <dgm:cxn modelId="{A9405008-C257-4C0F-9238-43DD9DA5FCEC}" type="presParOf" srcId="{46EC4B68-7DFC-42B4-9632-76A1A5183455}" destId="{0CFBBF15-38DC-4B60-AC7D-9ABAAF6211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AE40-DBB6-4611-9ABC-1E14A63572B9}">
      <dsp:nvSpPr>
        <dsp:cNvPr id="0" name=""/>
        <dsp:cNvSpPr/>
      </dsp:nvSpPr>
      <dsp:spPr>
        <a:xfrm>
          <a:off x="315049" y="1267"/>
          <a:ext cx="2619180" cy="15715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YouTube</a:t>
          </a:r>
        </a:p>
      </dsp:txBody>
      <dsp:txXfrm>
        <a:off x="315049" y="1267"/>
        <a:ext cx="2619180" cy="1571508"/>
      </dsp:txXfrm>
    </dsp:sp>
    <dsp:sp modelId="{A156A64F-DD2A-4601-A8B8-466D70738410}">
      <dsp:nvSpPr>
        <dsp:cNvPr id="0" name=""/>
        <dsp:cNvSpPr/>
      </dsp:nvSpPr>
      <dsp:spPr>
        <a:xfrm>
          <a:off x="3196148" y="1267"/>
          <a:ext cx="2619180" cy="15715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Microsoft Website</a:t>
          </a:r>
        </a:p>
      </dsp:txBody>
      <dsp:txXfrm>
        <a:off x="3196148" y="1267"/>
        <a:ext cx="2619180" cy="1571508"/>
      </dsp:txXfrm>
    </dsp:sp>
    <dsp:sp modelId="{3525BEE2-3C97-4D58-BB4C-967464A30CAE}">
      <dsp:nvSpPr>
        <dsp:cNvPr id="0" name=""/>
        <dsp:cNvSpPr/>
      </dsp:nvSpPr>
      <dsp:spPr>
        <a:xfrm>
          <a:off x="315049" y="1834693"/>
          <a:ext cx="2619180" cy="15715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W3School</a:t>
          </a:r>
        </a:p>
      </dsp:txBody>
      <dsp:txXfrm>
        <a:off x="315049" y="1834693"/>
        <a:ext cx="2619180" cy="1571508"/>
      </dsp:txXfrm>
    </dsp:sp>
    <dsp:sp modelId="{E6AA16DC-4914-4272-8C0E-DCDEDFC1006D}">
      <dsp:nvSpPr>
        <dsp:cNvPr id="0" name=""/>
        <dsp:cNvSpPr/>
      </dsp:nvSpPr>
      <dsp:spPr>
        <a:xfrm>
          <a:off x="3196148" y="1834693"/>
          <a:ext cx="2619180" cy="15715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1"/>
            </a:rPr>
            <a:t>Stackoverflow.com</a:t>
          </a:r>
          <a:endParaRPr lang="en-US" sz="2000" kern="1200" dirty="0"/>
        </a:p>
      </dsp:txBody>
      <dsp:txXfrm>
        <a:off x="3196148" y="1834693"/>
        <a:ext cx="2619180" cy="1571508"/>
      </dsp:txXfrm>
    </dsp:sp>
    <dsp:sp modelId="{0CFBBF15-38DC-4B60-AC7D-9ABAAF621179}">
      <dsp:nvSpPr>
        <dsp:cNvPr id="0" name=""/>
        <dsp:cNvSpPr/>
      </dsp:nvSpPr>
      <dsp:spPr>
        <a:xfrm>
          <a:off x="1755599" y="3668120"/>
          <a:ext cx="2619180" cy="15715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LinkedIn learning </a:t>
          </a:r>
          <a:r>
            <a:rPr lang="en-US" sz="1050" kern="1200" dirty="0"/>
            <a:t>(Lynda.com)</a:t>
          </a:r>
          <a:endParaRPr lang="en-US" sz="2000" kern="1200" dirty="0"/>
        </a:p>
      </dsp:txBody>
      <dsp:txXfrm>
        <a:off x="1755599" y="3668120"/>
        <a:ext cx="2619180" cy="157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7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83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5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8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6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5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5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91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hyperlink" Target="https://docs.microsoft.com/en-us/sql/?view=sql-server-2017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database-engine/install-windows/installation-for-sql-server?view=sql-server-2017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ZNObiptSMSI&amp;feature=youtu.be&amp;list=PL08903FB7ACA1C2FB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– Part 2</a:t>
            </a:r>
          </a:p>
        </p:txBody>
      </p:sp>
    </p:spTree>
    <p:extLst>
      <p:ext uri="{BB962C8B-B14F-4D97-AF65-F5344CB8AC3E}">
        <p14:creationId xmlns:p14="http://schemas.microsoft.com/office/powerpoint/2010/main" val="352643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555" y="2951213"/>
            <a:ext cx="5486400" cy="654872"/>
          </a:xfrm>
        </p:spPr>
        <p:txBody>
          <a:bodyPr>
            <a:normAutofit fontScale="90000"/>
          </a:bodyPr>
          <a:lstStyle/>
          <a:p>
            <a:r>
              <a:rPr lang="en-US" dirty="0"/>
              <a:t>SQL official Website documentation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6496181"/>
            <a:ext cx="5845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https://docs.microsoft.com/en-us/sql/?view=sql-server-2017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98787"/>
            <a:ext cx="5845511" cy="286434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11875030"/>
              </p:ext>
            </p:extLst>
          </p:nvPr>
        </p:nvGraphicFramePr>
        <p:xfrm>
          <a:off x="-34380" y="1066800"/>
          <a:ext cx="6130379" cy="524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31985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ockwell Extra Bold" panose="02060903040505020403" pitchFamily="18" charset="0"/>
              </a:rPr>
              <a:t>Course Resources</a:t>
            </a:r>
          </a:p>
        </p:txBody>
      </p:sp>
      <p:sp>
        <p:nvSpPr>
          <p:cNvPr id="8" name="Bent Arrow 7"/>
          <p:cNvSpPr/>
          <p:nvPr/>
        </p:nvSpPr>
        <p:spPr>
          <a:xfrm rot="5400000">
            <a:off x="6739875" y="657025"/>
            <a:ext cx="1607850" cy="3505200"/>
          </a:xfrm>
          <a:prstGeom prst="bentArrow">
            <a:avLst>
              <a:gd name="adj1" fmla="val 18592"/>
              <a:gd name="adj2" fmla="val 19393"/>
              <a:gd name="adj3" fmla="val 50000"/>
              <a:gd name="adj4" fmla="val 29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Server Installation – Hands 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1" y="5936116"/>
            <a:ext cx="11885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https://docs.microsoft.com/en-us/sql/database-engine/install-windows/installation-for-sql-server?view=sql-server-2017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1" y="2895601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The SQL Server Installation Wizard provides a single feature tree to install all SQL Server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Database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Analysis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Reporting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Integration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Master Data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Data Quality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Connectivity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1676400" y="1523006"/>
            <a:ext cx="3276600" cy="7327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Visit the website</a:t>
            </a:r>
          </a:p>
        </p:txBody>
      </p:sp>
    </p:spTree>
    <p:extLst>
      <p:ext uri="{BB962C8B-B14F-4D97-AF65-F5344CB8AC3E}">
        <p14:creationId xmlns:p14="http://schemas.microsoft.com/office/powerpoint/2010/main" val="291756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Connecting to SQL Server using SSMS - Part 1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8261" y="6354248"/>
            <a:ext cx="5846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https://youtu.be/ZNObiptSMSI?list=PL08903FB7ACA1C2FB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1" y="2438400"/>
            <a:ext cx="647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useful video on how to start the SSMS can be found on YouTube:</a:t>
            </a:r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3049369"/>
            <a:ext cx="2702355" cy="8979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4982" y="3947339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the image. 9’:40”</a:t>
            </a:r>
          </a:p>
        </p:txBody>
      </p:sp>
    </p:spTree>
    <p:extLst>
      <p:ext uri="{BB962C8B-B14F-4D97-AF65-F5344CB8AC3E}">
        <p14:creationId xmlns:p14="http://schemas.microsoft.com/office/powerpoint/2010/main" val="25108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18" y="381000"/>
            <a:ext cx="9144001" cy="685800"/>
          </a:xfrm>
        </p:spPr>
        <p:txBody>
          <a:bodyPr/>
          <a:lstStyle/>
          <a:p>
            <a:r>
              <a:rPr lang="en-US" dirty="0"/>
              <a:t>Add System Admin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5988" y="1390286"/>
            <a:ext cx="109664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log-in:</a:t>
            </a:r>
          </a:p>
          <a:p>
            <a:r>
              <a:rPr lang="en-US" b="1" dirty="0"/>
              <a:t>1- Object Explorer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Security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 logins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 right click  properties</a:t>
            </a:r>
          </a:p>
          <a:p>
            <a:r>
              <a:rPr lang="en-US" b="1" dirty="0">
                <a:sym typeface="Wingdings" panose="05000000000000000000" pitchFamily="2" charset="2"/>
              </a:rPr>
              <a:t>2- status  login  enable</a:t>
            </a:r>
          </a:p>
          <a:p>
            <a:r>
              <a:rPr lang="en-US" b="1" dirty="0">
                <a:sym typeface="Wingdings" panose="05000000000000000000" pitchFamily="2" charset="2"/>
              </a:rPr>
              <a:t>3- General  Change password  re-type password  OK  Refresh</a:t>
            </a:r>
          </a:p>
          <a:p>
            <a:r>
              <a:rPr lang="en-US" b="1" dirty="0">
                <a:sym typeface="Wingdings" panose="05000000000000000000" pitchFamily="2" charset="2"/>
              </a:rPr>
              <a:t>4- Go to the top and right click on main server instance name.</a:t>
            </a:r>
          </a:p>
          <a:p>
            <a:r>
              <a:rPr lang="en-US" b="1" dirty="0">
                <a:sym typeface="Wingdings" panose="05000000000000000000" pitchFamily="2" charset="2"/>
              </a:rPr>
              <a:t>5- properties  security  server authentication  select   SQL Server and windows authentication mode.</a:t>
            </a:r>
          </a:p>
          <a:p>
            <a:r>
              <a:rPr lang="en-US" b="1" dirty="0">
                <a:sym typeface="Wingdings" panose="05000000000000000000" pitchFamily="2" charset="2"/>
              </a:rPr>
              <a:t>6- OK</a:t>
            </a:r>
          </a:p>
          <a:p>
            <a:r>
              <a:rPr lang="en-US" b="1" dirty="0">
                <a:sym typeface="Wingdings" panose="05000000000000000000" pitchFamily="2" charset="2"/>
              </a:rPr>
              <a:t>7- restart the server (disconnect and connect again)  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31" y="3304744"/>
            <a:ext cx="411537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31" y="381794"/>
            <a:ext cx="10055783" cy="837982"/>
          </a:xfrm>
        </p:spPr>
        <p:txBody>
          <a:bodyPr/>
          <a:lstStyle/>
          <a:p>
            <a:r>
              <a:rPr lang="en-US" dirty="0"/>
              <a:t>IN-Class 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031" y="1369857"/>
            <a:ext cx="10969942" cy="646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/>
              <a:t>Add two sample databases to your SSMS.</a:t>
            </a:r>
          </a:p>
          <a:p>
            <a:pPr marL="399930" indent="-399930">
              <a:buAutoNum type="romanUcParenR"/>
            </a:pPr>
            <a:r>
              <a:rPr lang="en-US" sz="1799" b="1" dirty="0">
                <a:solidFill>
                  <a:srgbClr val="FF0000"/>
                </a:solidFill>
              </a:rPr>
              <a:t>SIS</a:t>
            </a:r>
          </a:p>
          <a:p>
            <a:endParaRPr lang="en-US" sz="1799" b="1" dirty="0"/>
          </a:p>
          <a:p>
            <a:r>
              <a:rPr lang="en-US" sz="1799" b="1" dirty="0"/>
              <a:t>Simply get the ‘</a:t>
            </a:r>
            <a:r>
              <a:rPr lang="en-US" sz="1799" b="1" dirty="0" err="1"/>
              <a:t>createSISdatabase</a:t>
            </a:r>
            <a:r>
              <a:rPr lang="en-US" sz="1799" b="1" dirty="0"/>
              <a:t>’ file from “database” folder” in D2L.</a:t>
            </a:r>
          </a:p>
          <a:p>
            <a:r>
              <a:rPr lang="en-US" sz="1799" b="1" dirty="0">
                <a:solidFill>
                  <a:srgbClr val="FFFF00"/>
                </a:solidFill>
              </a:rPr>
              <a:t>Open SSMS and execute the query. </a:t>
            </a:r>
          </a:p>
          <a:p>
            <a:endParaRPr lang="en-US" sz="1799" b="1" dirty="0">
              <a:solidFill>
                <a:srgbClr val="FFFF00"/>
              </a:solidFill>
            </a:endParaRPr>
          </a:p>
          <a:p>
            <a:r>
              <a:rPr lang="en-US" sz="1799" b="1" dirty="0">
                <a:solidFill>
                  <a:srgbClr val="FFFF00"/>
                </a:solidFill>
              </a:rPr>
              <a:t>To get more details you can open the ‘SIS Implementation’ document</a:t>
            </a:r>
            <a:r>
              <a:rPr lang="en-US" sz="1799" b="1" dirty="0"/>
              <a:t>. You can find it in week1 folder.</a:t>
            </a:r>
          </a:p>
          <a:p>
            <a:endParaRPr lang="en-US" sz="1799" b="1" dirty="0"/>
          </a:p>
          <a:p>
            <a:r>
              <a:rPr lang="en-US" sz="1799" b="1" dirty="0"/>
              <a:t>There might be a common error message. If you get that error message, read the Appendix I.</a:t>
            </a:r>
          </a:p>
          <a:p>
            <a:endParaRPr lang="en-US" sz="1799" b="1" dirty="0"/>
          </a:p>
          <a:p>
            <a:r>
              <a:rPr lang="en-US" sz="1799" b="1" dirty="0">
                <a:solidFill>
                  <a:srgbClr val="FF0000"/>
                </a:solidFill>
              </a:rPr>
              <a:t>II) Adventureworks2014 or newer.</a:t>
            </a:r>
          </a:p>
          <a:p>
            <a:r>
              <a:rPr lang="en-US" sz="1799" b="1" dirty="0"/>
              <a:t>1- You can find the newer version on Microsoft website or you can use the file which has been uploaded in ‘Database’ folder.</a:t>
            </a:r>
          </a:p>
          <a:p>
            <a:r>
              <a:rPr lang="en-US" sz="1799" b="1" dirty="0"/>
              <a:t>2- Move the file to ‘backup – </a:t>
            </a:r>
            <a:r>
              <a:rPr lang="en-US" sz="1799" b="1" dirty="0" err="1"/>
              <a:t>bak</a:t>
            </a:r>
            <a:r>
              <a:rPr lang="en-US" sz="1799" b="1" dirty="0"/>
              <a:t> ’ folder in your computer.</a:t>
            </a:r>
          </a:p>
          <a:p>
            <a:r>
              <a:rPr lang="en-US" sz="1799" b="1" dirty="0"/>
              <a:t>3- Object Explorer </a:t>
            </a:r>
            <a:r>
              <a:rPr lang="en-US" sz="1799" b="1" dirty="0">
                <a:sym typeface="Wingdings" panose="05000000000000000000" pitchFamily="2" charset="2"/>
              </a:rPr>
              <a:t> Database  Right click  restore database  General  Device  ellipses button                add  find the backup folder and click on the file  OK </a:t>
            </a:r>
            <a:r>
              <a:rPr lang="en-US" sz="1799" b="1" dirty="0"/>
              <a:t> </a:t>
            </a:r>
            <a:r>
              <a:rPr lang="en-US" sz="1799" b="1" dirty="0">
                <a:sym typeface="Wingdings" panose="05000000000000000000" pitchFamily="2" charset="2"/>
              </a:rPr>
              <a:t> OK </a:t>
            </a:r>
            <a:r>
              <a:rPr lang="en-US" sz="1799" b="1" dirty="0"/>
              <a:t> </a:t>
            </a:r>
          </a:p>
          <a:p>
            <a:pPr marL="285664" indent="-285664">
              <a:buFont typeface="Wingdings" panose="05000000000000000000" pitchFamily="2" charset="2"/>
              <a:buChar char="à"/>
            </a:pPr>
            <a:r>
              <a:rPr lang="en-US" sz="1799" b="1" dirty="0">
                <a:sym typeface="Wingdings" panose="05000000000000000000" pitchFamily="2" charset="2"/>
              </a:rPr>
              <a:t>OK </a:t>
            </a:r>
          </a:p>
          <a:p>
            <a:r>
              <a:rPr lang="en-US" sz="1799" b="1" dirty="0">
                <a:sym typeface="Wingdings" panose="05000000000000000000" pitchFamily="2" charset="2"/>
              </a:rPr>
              <a:t>4- Refresh your database.</a:t>
            </a:r>
            <a:endParaRPr lang="en-US" sz="1799" b="1" dirty="0"/>
          </a:p>
          <a:p>
            <a:endParaRPr lang="en-US" sz="1799" b="1" dirty="0"/>
          </a:p>
          <a:p>
            <a:endParaRPr lang="en-US" sz="1799" b="1" dirty="0"/>
          </a:p>
          <a:p>
            <a:endParaRPr lang="en-US" sz="1799" b="1" dirty="0"/>
          </a:p>
          <a:p>
            <a:endParaRPr lang="en-US" sz="1799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39" y="5821116"/>
            <a:ext cx="352382" cy="2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81000"/>
            <a:ext cx="9144001" cy="762000"/>
          </a:xfrm>
        </p:spPr>
        <p:txBody>
          <a:bodyPr/>
          <a:lstStyle/>
          <a:p>
            <a:r>
              <a:rPr lang="en-US" dirty="0"/>
              <a:t>Assignment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Appendix 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6111" y="161443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adding the SIS database, if you get that error message: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102, Level 15, State 1, Line 136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syntax near 'TRIPLE_DES'.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following code after creating database in your script: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master;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DATABASE SIS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COMPATIBILITY_LEVEL = 120;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SIS;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71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0" ma:contentTypeDescription="Create a new document." ma:contentTypeScope="" ma:versionID="9d9c3cfa27d7dd3cd5a86ce504f772a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8A735-F150-4638-9230-D42C1879655D}"/>
</file>

<file path=customXml/itemProps2.xml><?xml version="1.0" encoding="utf-8"?>
<ds:datastoreItem xmlns:ds="http://schemas.openxmlformats.org/officeDocument/2006/customXml" ds:itemID="{7FE5230D-DF6E-4F01-9C8E-49E36CF23D02}"/>
</file>

<file path=customXml/itemProps3.xml><?xml version="1.0" encoding="utf-8"?>
<ds:datastoreItem xmlns:ds="http://schemas.openxmlformats.org/officeDocument/2006/customXml" ds:itemID="{4F229F21-0D12-4F87-B6FE-241743EDB914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473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Rockwell Extra Bold</vt:lpstr>
      <vt:lpstr>Segoe UI</vt:lpstr>
      <vt:lpstr>Wingdings</vt:lpstr>
      <vt:lpstr>Wingdings 3</vt:lpstr>
      <vt:lpstr>Ion</vt:lpstr>
      <vt:lpstr>Advanced Database</vt:lpstr>
      <vt:lpstr>SQL official Website documentation </vt:lpstr>
      <vt:lpstr>SQL Server Installation – Hands on </vt:lpstr>
      <vt:lpstr>Connecting to SQL Server using SSMS - Part 1  </vt:lpstr>
      <vt:lpstr>Add System Admin</vt:lpstr>
      <vt:lpstr>IN-Class task</vt:lpstr>
      <vt:lpstr>Assignment  </vt:lpstr>
      <vt:lpstr>Appendix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</dc:title>
  <dc:creator>Maziar</dc:creator>
  <cp:lastModifiedBy>Maziar Shajari</cp:lastModifiedBy>
  <cp:revision>14</cp:revision>
  <dcterms:created xsi:type="dcterms:W3CDTF">2018-09-05T14:19:33Z</dcterms:created>
  <dcterms:modified xsi:type="dcterms:W3CDTF">2021-01-20T16:23:29Z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