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Maziar Shajari</a:t>
            </a:r>
          </a:p>
        </p:txBody>
      </p:sp>
    </p:spTree>
    <p:extLst>
      <p:ext uri="{BB962C8B-B14F-4D97-AF65-F5344CB8AC3E}">
        <p14:creationId xmlns:p14="http://schemas.microsoft.com/office/powerpoint/2010/main" val="179952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 GETDATE()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GETDATE() function returns the current date and time, in a 'YYYY-MM-DD </a:t>
            </a:r>
            <a:r>
              <a:rPr lang="en-CA" dirty="0" err="1"/>
              <a:t>hh:mm:ss.mmm</a:t>
            </a:r>
            <a:r>
              <a:rPr lang="en-CA" dirty="0"/>
              <a:t>' format.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SELECT GETDATE();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 DATEPART()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dirty="0"/>
              <a:t>The DATEPART() function returns a specified part of a given date, as an integer value.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/>
              <a:t>SELECT DATEPART(year, '2017/08/25') AS </a:t>
            </a:r>
            <a:r>
              <a:rPr lang="en-CA" b="1" dirty="0" err="1"/>
              <a:t>DatePartInt</a:t>
            </a:r>
            <a:r>
              <a:rPr lang="en-CA" b="1" dirty="0"/>
              <a:t>;</a:t>
            </a:r>
          </a:p>
          <a:p>
            <a:pPr marL="0" indent="0">
              <a:buNone/>
            </a:pPr>
            <a:r>
              <a:rPr lang="en-CA" b="1" dirty="0"/>
              <a:t>SELECT DATEPART(</a:t>
            </a:r>
            <a:r>
              <a:rPr lang="en-CA" b="1" dirty="0" err="1"/>
              <a:t>yy</a:t>
            </a:r>
            <a:r>
              <a:rPr lang="en-CA" b="1" dirty="0"/>
              <a:t>, '2017/08/25') AS </a:t>
            </a:r>
            <a:r>
              <a:rPr lang="en-CA" b="1" dirty="0" err="1"/>
              <a:t>DatePartInt</a:t>
            </a:r>
            <a:r>
              <a:rPr lang="en-CA" b="1" dirty="0"/>
              <a:t>;</a:t>
            </a:r>
          </a:p>
          <a:p>
            <a:pPr marL="0" indent="0">
              <a:buNone/>
            </a:pPr>
            <a:r>
              <a:rPr lang="en-CA" b="1" dirty="0"/>
              <a:t>Same Result: 2017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799525" y="6264499"/>
            <a:ext cx="716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https://www.w3schools.com/sql/func_sqlserver_datepart.asp</a:t>
            </a:r>
          </a:p>
        </p:txBody>
      </p:sp>
    </p:spTree>
    <p:extLst>
      <p:ext uri="{BB962C8B-B14F-4D97-AF65-F5344CB8AC3E}">
        <p14:creationId xmlns:p14="http://schemas.microsoft.com/office/powerpoint/2010/main" val="21671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 DATEADD()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7438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DATEADD() function returns a date after a certain time/date interval has been added.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SELECT DATEADD(year, 1, '2017/08/25') AS </a:t>
            </a:r>
            <a:r>
              <a:rPr lang="en-CA" b="1" dirty="0" err="1"/>
              <a:t>DateAdd</a:t>
            </a:r>
            <a:r>
              <a:rPr lang="en-CA" b="1" dirty="0"/>
              <a:t>;</a:t>
            </a:r>
          </a:p>
          <a:p>
            <a:pPr marL="0" indent="0">
              <a:buNone/>
            </a:pPr>
            <a:r>
              <a:rPr lang="en-US" dirty="0"/>
              <a:t>Result: 2018-08-25 00:00:00.000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/>
              <a:t>SELECT DATEADD(month, 2, '2017/08/25') AS </a:t>
            </a:r>
            <a:r>
              <a:rPr lang="en-CA" b="1" dirty="0" err="1"/>
              <a:t>DateAdd</a:t>
            </a:r>
            <a:r>
              <a:rPr lang="en-CA" b="1" dirty="0"/>
              <a:t>;</a:t>
            </a:r>
          </a:p>
          <a:p>
            <a:pPr marL="0" indent="0">
              <a:buNone/>
            </a:pPr>
            <a:r>
              <a:rPr lang="en-CA" b="1" dirty="0"/>
              <a:t>SELECT DATEADD(month, -2, '2017/08/25') AS </a:t>
            </a:r>
            <a:r>
              <a:rPr lang="en-CA" b="1" dirty="0" err="1"/>
              <a:t>DateAdd</a:t>
            </a:r>
            <a:r>
              <a:rPr lang="en-CA" b="1" dirty="0"/>
              <a:t>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859628" y="6276183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https://www.w3schools.com/sql/func_sqlserver_dateadd.asp</a:t>
            </a:r>
          </a:p>
        </p:txBody>
      </p:sp>
    </p:spTree>
    <p:extLst>
      <p:ext uri="{BB962C8B-B14F-4D97-AF65-F5344CB8AC3E}">
        <p14:creationId xmlns:p14="http://schemas.microsoft.com/office/powerpoint/2010/main" val="232330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 DATEDIFF()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DATEDIFF() function returns the difference between two date values, based on the interval specified.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SELECT DATEDIFF(year, '2017/08/25', '2011/08/25') AS </a:t>
            </a:r>
            <a:r>
              <a:rPr lang="en-CA" b="1" dirty="0" err="1"/>
              <a:t>DateDiff</a:t>
            </a:r>
            <a:r>
              <a:rPr lang="en-CA" b="1" dirty="0"/>
              <a:t>;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SELECT DATEDIFF(month, '2017/08/25', '2011/08/25') AS </a:t>
            </a:r>
            <a:r>
              <a:rPr lang="en-CA" b="1" dirty="0" err="1"/>
              <a:t>DateDiff</a:t>
            </a:r>
            <a:r>
              <a:rPr lang="en-CA" b="1" dirty="0"/>
              <a:t>;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SELECT DATEDIFF(hour, '2017/08/25 07:00', '2017/08/25 12:45') AS </a:t>
            </a:r>
            <a:r>
              <a:rPr lang="en-CA" b="1" dirty="0" err="1"/>
              <a:t>DateDiff</a:t>
            </a:r>
            <a:r>
              <a:rPr lang="en-CA" b="1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63166" y="6389948"/>
            <a:ext cx="7383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https://www.w3schools.com/sql/func_sqlserver_datediff.asp</a:t>
            </a:r>
          </a:p>
        </p:txBody>
      </p:sp>
    </p:spTree>
    <p:extLst>
      <p:ext uri="{BB962C8B-B14F-4D97-AF65-F5344CB8AC3E}">
        <p14:creationId xmlns:p14="http://schemas.microsoft.com/office/powerpoint/2010/main" val="26985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AD9F-0354-4FC1-AA7D-B9B8721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9A45B4-ABFD-4876-869F-356C3EF71695}"/>
              </a:ext>
            </a:extLst>
          </p:cNvPr>
          <p:cNvSpPr/>
          <p:nvPr/>
        </p:nvSpPr>
        <p:spPr>
          <a:xfrm>
            <a:off x="1154953" y="2782695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'2001/02/10'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34716-FFAD-415A-AB0C-FE4585D33A0A}"/>
              </a:ext>
            </a:extLst>
          </p:cNvPr>
          <p:cNvSpPr/>
          <p:nvPr/>
        </p:nvSpPr>
        <p:spPr>
          <a:xfrm>
            <a:off x="1154953" y="332998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Result: February</a:t>
            </a:r>
          </a:p>
        </p:txBody>
      </p:sp>
    </p:spTree>
    <p:extLst>
      <p:ext uri="{BB962C8B-B14F-4D97-AF65-F5344CB8AC3E}">
        <p14:creationId xmlns:p14="http://schemas.microsoft.com/office/powerpoint/2010/main" val="250404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B8C8D-1D2B-47C5-9F79-B681CF346534}"/>
</file>

<file path=customXml/itemProps2.xml><?xml version="1.0" encoding="utf-8"?>
<ds:datastoreItem xmlns:ds="http://schemas.openxmlformats.org/officeDocument/2006/customXml" ds:itemID="{3DEA373F-91A4-41DC-A2AF-61AD1BA55957}"/>
</file>

<file path=customXml/itemProps3.xml><?xml version="1.0" encoding="utf-8"?>
<ds:datastoreItem xmlns:ds="http://schemas.openxmlformats.org/officeDocument/2006/customXml" ds:itemID="{F61BC2E7-E4F4-4AD8-BED1-805BE47E8BD6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273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Consolas</vt:lpstr>
      <vt:lpstr>Wingdings 3</vt:lpstr>
      <vt:lpstr>Ion Boardroom</vt:lpstr>
      <vt:lpstr>SQL Functions</vt:lpstr>
      <vt:lpstr>SQL Server GETDATE() Function </vt:lpstr>
      <vt:lpstr>SQL Server DATEPART() Function </vt:lpstr>
      <vt:lpstr>SQL Server DATEADD() Function </vt:lpstr>
      <vt:lpstr>SQL Server DATEDIFF() Function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Functions</dc:title>
  <dc:creator>Maziar</dc:creator>
  <cp:lastModifiedBy>Maziar Shajari</cp:lastModifiedBy>
  <cp:revision>10</cp:revision>
  <dcterms:created xsi:type="dcterms:W3CDTF">2018-09-20T03:36:25Z</dcterms:created>
  <dcterms:modified xsi:type="dcterms:W3CDTF">2020-10-01T17:22:07Z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