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3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6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9C1248-8A84-4BF2-B1C4-BF151906D026}" type="datetimeFigureOut">
              <a:rPr lang="en-US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E945EB-7968-4EDD-97B8-910DE3232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32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0E0D4E-261D-4E42-AA53-DA7FD46BD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2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1A94F9-92AD-4A51-B74C-AD217546FD0A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27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FB4F022-531F-4A69-A4C4-C4621F52D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7EC9ACC-8CDD-4470-A735-02F5D7C64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1D60F7C-3540-47FE-945F-5A684D5DD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9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9D33C3B-EE70-4207-8E66-B79547FED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49DE616-7E84-4380-B55E-7A923A14C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568B8302-A97B-4DB8-97DC-3EB333F83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D102EA3-DA73-4E9E-80B5-A58D67E09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6F2C27E-79D1-4060-B773-C32486144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6F5FF4E-CA52-4264-9398-B913F000A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7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1A00846-639F-4BF7-B0A7-DA7B637A0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28D7AE11-3E31-4C1B-99AA-A267B71B5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png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Document19.docx"/><Relationship Id="rId5" Type="http://schemas.openxmlformats.org/officeDocument/2006/relationships/image" Target="../media/image25.png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Document22.docx"/><Relationship Id="rId5" Type="http://schemas.openxmlformats.org/officeDocument/2006/relationships/image" Target="../media/image29.png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Document24.docx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6.docx"/><Relationship Id="rId5" Type="http://schemas.openxmlformats.org/officeDocument/2006/relationships/image" Target="../media/image34.png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6.png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package" Target="../embeddings/Microsoft_Word_Document32.docx"/><Relationship Id="rId5" Type="http://schemas.openxmlformats.org/officeDocument/2006/relationships/image" Target="../media/image43.png"/><Relationship Id="rId4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package" Target="../embeddings/Microsoft_Word_Document33.docx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4.emf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2.png"/><Relationship Id="rId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4.png"/><Relationship Id="rId4" Type="http://schemas.openxmlformats.org/officeDocument/2006/relationships/image" Target="../media/image5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56.png"/><Relationship Id="rId4" Type="http://schemas.openxmlformats.org/officeDocument/2006/relationships/image" Target="../media/image5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58.png"/><Relationship Id="rId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62.png"/><Relationship Id="rId4" Type="http://schemas.openxmlformats.org/officeDocument/2006/relationships/image" Target="../media/image6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package" Target="../embeddings/Microsoft_Word_Document45.docx"/><Relationship Id="rId5" Type="http://schemas.openxmlformats.org/officeDocument/2006/relationships/image" Target="../media/image67.png"/><Relationship Id="rId4" Type="http://schemas.openxmlformats.org/officeDocument/2006/relationships/image" Target="../media/image6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package" Target="../embeddings/Microsoft_Word_Document49.docx"/><Relationship Id="rId5" Type="http://schemas.openxmlformats.org/officeDocument/2006/relationships/image" Target="../media/image72.png"/><Relationship Id="rId4" Type="http://schemas.openxmlformats.org/officeDocument/2006/relationships/image" Target="../media/image7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package" Target="../embeddings/Microsoft_Word_Document51.docx"/><Relationship Id="rId5" Type="http://schemas.openxmlformats.org/officeDocument/2006/relationships/image" Target="../media/image74.png"/><Relationship Id="rId4" Type="http://schemas.openxmlformats.org/officeDocument/2006/relationships/image" Target="../media/image7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package" Target="../embeddings/Microsoft_Word_Document54.docx"/><Relationship Id="rId5" Type="http://schemas.openxmlformats.org/officeDocument/2006/relationships/image" Target="../media/image77.png"/><Relationship Id="rId4" Type="http://schemas.openxmlformats.org/officeDocument/2006/relationships/image" Target="../media/image7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package" Target="../embeddings/Microsoft_Word_Document55.docx"/><Relationship Id="rId7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7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package" Target="../embeddings/Microsoft_Word_Document58.docx"/><Relationship Id="rId5" Type="http://schemas.openxmlformats.org/officeDocument/2006/relationships/image" Target="../media/image84.png"/><Relationship Id="rId4" Type="http://schemas.openxmlformats.org/officeDocument/2006/relationships/image" Target="../media/image8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7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package" Target="../embeddings/Microsoft_Word_Document60.docx"/><Relationship Id="rId5" Type="http://schemas.openxmlformats.org/officeDocument/2006/relationships/image" Target="../media/image87.png"/><Relationship Id="rId4" Type="http://schemas.openxmlformats.org/officeDocument/2006/relationships/image" Target="../media/image8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8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Microsoft_Word_Document9.docx"/><Relationship Id="rId5" Type="http://schemas.openxmlformats.org/officeDocument/2006/relationships/image" Target="../media/image11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11.docx"/><Relationship Id="rId5" Type="http://schemas.openxmlformats.org/officeDocument/2006/relationships/image" Target="../media/image14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Document13.docx"/><Relationship Id="rId5" Type="http://schemas.openxmlformats.org/officeDocument/2006/relationships/image" Target="../media/image17.png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 smtClean="0">
                <a:latin typeface="Arial Narrow" pitchFamily="34" charset="0"/>
              </a:rPr>
              <a:t>Murach's</a:t>
            </a:r>
            <a:r>
              <a:rPr lang="en-US" sz="900" dirty="0" smtClean="0">
                <a:latin typeface="Arial Narrow" pitchFamily="34" charset="0"/>
              </a:rPr>
              <a:t> SQL Server 2016, C4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smtClean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 smtClean="0"/>
          </a:p>
          <a:p>
            <a:r>
              <a:rPr lang="en-US" sz="900" smtClean="0">
                <a:latin typeface="Arial Narrow" pitchFamily="34" charset="0"/>
              </a:rPr>
              <a:t>Slide </a:t>
            </a:r>
            <a:fld id="{5273465E-3970-48A6-84FE-B43A4C50E890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 smtClean="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75116"/>
              </p:ext>
            </p:extLst>
          </p:nvPr>
        </p:nvGraphicFramePr>
        <p:xfrm>
          <a:off x="914400" y="685800"/>
          <a:ext cx="7375415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Document" r:id="rId4" imgW="7375415" imgH="2309103" progId="Word.Document.12">
                  <p:embed/>
                </p:oleObj>
              </mc:Choice>
              <mc:Fallback>
                <p:oleObj name="Document" r:id="rId4" imgW="7375415" imgH="2309103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309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554714"/>
              </p:ext>
            </p:extLst>
          </p:nvPr>
        </p:nvGraphicFramePr>
        <p:xfrm>
          <a:off x="914400" y="685800"/>
          <a:ext cx="73009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name="Document" r:id="rId3" imgW="7301323" imgH="1922752" progId="Word.Document.12">
                  <p:embed/>
                </p:oleObj>
              </mc:Choice>
              <mc:Fallback>
                <p:oleObj name="Document" r:id="rId3" imgW="7301323" imgH="1922752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2" cy="192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3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54450"/>
              </p:ext>
            </p:extLst>
          </p:nvPr>
        </p:nvGraphicFramePr>
        <p:xfrm>
          <a:off x="914400" y="685800"/>
          <a:ext cx="7300912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Document" r:id="rId3" imgW="7301323" imgH="1814732" progId="Word.Document.12">
                  <p:embed/>
                </p:oleObj>
              </mc:Choice>
              <mc:Fallback>
                <p:oleObj name="Document" r:id="rId3" imgW="7301323" imgH="1814732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2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54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112099"/>
              </p:ext>
            </p:extLst>
          </p:nvPr>
        </p:nvGraphicFramePr>
        <p:xfrm>
          <a:off x="914400" y="685800"/>
          <a:ext cx="7301323" cy="2617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Document" r:id="rId3" imgW="7301323" imgH="2617679" progId="Word.Document.12">
                  <p:embed/>
                </p:oleObj>
              </mc:Choice>
              <mc:Fallback>
                <p:oleObj name="Document" r:id="rId3" imgW="7301323" imgH="2617679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617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5" y="3344861"/>
            <a:ext cx="7634286" cy="15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3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943214"/>
              </p:ext>
            </p:extLst>
          </p:nvPr>
        </p:nvGraphicFramePr>
        <p:xfrm>
          <a:off x="914400" y="685800"/>
          <a:ext cx="7301323" cy="296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Document" r:id="rId3" imgW="7321727" imgH="2961418" progId="Word.Document.12">
                  <p:embed/>
                </p:oleObj>
              </mc:Choice>
              <mc:Fallback>
                <p:oleObj name="Document" r:id="rId3" imgW="7321727" imgH="2961418" progId="Word.Document.12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968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5" y="3725861"/>
            <a:ext cx="7634286" cy="156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279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307117"/>
              </p:ext>
            </p:extLst>
          </p:nvPr>
        </p:nvGraphicFramePr>
        <p:xfrm>
          <a:off x="914400" y="685800"/>
          <a:ext cx="7301323" cy="296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Document" r:id="rId3" imgW="7301323" imgH="2968023" progId="Word.Document.12">
                  <p:embed/>
                </p:oleObj>
              </mc:Choice>
              <mc:Fallback>
                <p:oleObj name="Document" r:id="rId3" imgW="7301323" imgH="2968023" progId="Word.Document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968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3718770"/>
            <a:ext cx="6857143" cy="181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644621"/>
              </p:ext>
            </p:extLst>
          </p:nvPr>
        </p:nvGraphicFramePr>
        <p:xfrm>
          <a:off x="914400" y="5638800"/>
          <a:ext cx="73009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73009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77814"/>
              </p:ext>
            </p:extLst>
          </p:nvPr>
        </p:nvGraphicFramePr>
        <p:xfrm>
          <a:off x="914400" y="685800"/>
          <a:ext cx="7375415" cy="352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Document" r:id="rId3" imgW="7375415" imgH="3524685" progId="Word.Document.12">
                  <p:embed/>
                </p:oleObj>
              </mc:Choice>
              <mc:Fallback>
                <p:oleObj name="Document" r:id="rId3" imgW="7375415" imgH="3524685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524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0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692499"/>
              </p:ext>
            </p:extLst>
          </p:nvPr>
        </p:nvGraphicFramePr>
        <p:xfrm>
          <a:off x="914400" y="685800"/>
          <a:ext cx="7375415" cy="5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Document" r:id="rId3" imgW="7375415" imgH="562063" progId="Word.Document.12">
                  <p:embed/>
                </p:oleObj>
              </mc:Choice>
              <mc:Fallback>
                <p:oleObj name="Document" r:id="rId3" imgW="7375415" imgH="562063" progId="Word.Document.12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126624"/>
            <a:ext cx="7554286" cy="17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550768"/>
              </p:ext>
            </p:extLst>
          </p:nvPr>
        </p:nvGraphicFramePr>
        <p:xfrm>
          <a:off x="914400" y="28956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0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6816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101224"/>
            <a:ext cx="7554286" cy="17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161399"/>
              </p:ext>
            </p:extLst>
          </p:nvPr>
        </p:nvGraphicFramePr>
        <p:xfrm>
          <a:off x="914400" y="28194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0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048496"/>
              </p:ext>
            </p:extLst>
          </p:nvPr>
        </p:nvGraphicFramePr>
        <p:xfrm>
          <a:off x="914400" y="685800"/>
          <a:ext cx="7375415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Document" r:id="rId3" imgW="7375415" imgH="426678" progId="Word.Document.12">
                  <p:embed/>
                </p:oleObj>
              </mc:Choice>
              <mc:Fallback>
                <p:oleObj name="Document" r:id="rId3" imgW="7375415" imgH="426678" progId="Word.Document.12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094109"/>
            <a:ext cx="7554286" cy="17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619644"/>
              </p:ext>
            </p:extLst>
          </p:nvPr>
        </p:nvGraphicFramePr>
        <p:xfrm>
          <a:off x="914400" y="2819400"/>
          <a:ext cx="73009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300912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9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56729"/>
              </p:ext>
            </p:extLst>
          </p:nvPr>
        </p:nvGraphicFramePr>
        <p:xfrm>
          <a:off x="914400" y="685800"/>
          <a:ext cx="7375415" cy="322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Document" r:id="rId3" imgW="7375415" imgH="3229431" progId="Word.Document.12">
                  <p:embed/>
                </p:oleObj>
              </mc:Choice>
              <mc:Fallback>
                <p:oleObj name="Document" r:id="rId3" imgW="7375415" imgH="3229431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229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3885174"/>
            <a:ext cx="7554286" cy="17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93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28402"/>
              </p:ext>
            </p:extLst>
          </p:nvPr>
        </p:nvGraphicFramePr>
        <p:xfrm>
          <a:off x="914400" y="685800"/>
          <a:ext cx="7301323" cy="5801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Document" r:id="rId3" imgW="7301323" imgH="5801742" progId="Word.Document.12">
                  <p:embed/>
                </p:oleObj>
              </mc:Choice>
              <mc:Fallback>
                <p:oleObj name="Document" r:id="rId3" imgW="7301323" imgH="5801742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01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46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81761"/>
              </p:ext>
            </p:extLst>
          </p:nvPr>
        </p:nvGraphicFramePr>
        <p:xfrm>
          <a:off x="914400" y="685800"/>
          <a:ext cx="7375415" cy="335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Document" r:id="rId3" imgW="7375415" imgH="3353294" progId="Word.Document.12">
                  <p:embed/>
                </p:oleObj>
              </mc:Choice>
              <mc:Fallback>
                <p:oleObj name="Document" r:id="rId3" imgW="7375415" imgH="3353294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353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3792252"/>
            <a:ext cx="7554286" cy="17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63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368253"/>
              </p:ext>
            </p:extLst>
          </p:nvPr>
        </p:nvGraphicFramePr>
        <p:xfrm>
          <a:off x="914400" y="685800"/>
          <a:ext cx="7375415" cy="516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Document" r:id="rId3" imgW="7375415" imgH="5163345" progId="Word.Document.12">
                  <p:embed/>
                </p:oleObj>
              </mc:Choice>
              <mc:Fallback>
                <p:oleObj name="Document" r:id="rId3" imgW="7375415" imgH="5163345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1633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91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130979"/>
              </p:ext>
            </p:extLst>
          </p:nvPr>
        </p:nvGraphicFramePr>
        <p:xfrm>
          <a:off x="914400" y="685800"/>
          <a:ext cx="7434263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Document" r:id="rId3" imgW="7451405" imgH="4115554" progId="Word.Document.12">
                  <p:embed/>
                </p:oleObj>
              </mc:Choice>
              <mc:Fallback>
                <p:oleObj name="Document" r:id="rId3" imgW="7451405" imgH="4115554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434263" cy="410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8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69208"/>
              </p:ext>
            </p:extLst>
          </p:nvPr>
        </p:nvGraphicFramePr>
        <p:xfrm>
          <a:off x="914400" y="685800"/>
          <a:ext cx="7375415" cy="1590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Document" r:id="rId3" imgW="7375415" imgH="1590771" progId="Word.Document.12">
                  <p:embed/>
                </p:oleObj>
              </mc:Choice>
              <mc:Fallback>
                <p:oleObj name="Document" r:id="rId3" imgW="7375415" imgH="1590771" progId="Word.Document.12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590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2190424"/>
            <a:ext cx="6845714" cy="142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63835"/>
              </p:ext>
            </p:extLst>
          </p:nvPr>
        </p:nvGraphicFramePr>
        <p:xfrm>
          <a:off x="914400" y="36576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7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025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534425"/>
              </p:ext>
            </p:extLst>
          </p:nvPr>
        </p:nvGraphicFramePr>
        <p:xfrm>
          <a:off x="914400" y="685800"/>
          <a:ext cx="7375415" cy="58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Document" r:id="rId3" imgW="7375415" imgH="580786" progId="Word.Document.12">
                  <p:embed/>
                </p:oleObj>
              </mc:Choice>
              <mc:Fallback>
                <p:oleObj name="Document" r:id="rId3" imgW="7375415" imgH="580786" progId="Word.Document.12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80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386" y="1115060"/>
            <a:ext cx="1942409" cy="136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1914" y="1115060"/>
            <a:ext cx="3440168" cy="2273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296147"/>
              </p:ext>
            </p:extLst>
          </p:nvPr>
        </p:nvGraphicFramePr>
        <p:xfrm>
          <a:off x="914400" y="3429000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Document" r:id="rId7" imgW="7301323" imgH="579346" progId="Word.Document.12">
                  <p:embed/>
                </p:oleObj>
              </mc:Choice>
              <mc:Fallback>
                <p:oleObj name="Document" r:id="rId7" imgW="7301323" imgH="579346" progId="Word.Document.12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7301323" cy="579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052" y="4038600"/>
            <a:ext cx="2012314" cy="204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12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337377"/>
              </p:ext>
            </p:extLst>
          </p:nvPr>
        </p:nvGraphicFramePr>
        <p:xfrm>
          <a:off x="914400" y="685800"/>
          <a:ext cx="7375415" cy="1924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Document" r:id="rId3" imgW="7375415" imgH="1924192" progId="Word.Document.12">
                  <p:embed/>
                </p:oleObj>
              </mc:Choice>
              <mc:Fallback>
                <p:oleObj name="Document" r:id="rId3" imgW="7375415" imgH="1924192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924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598" y="2454523"/>
            <a:ext cx="2852571" cy="212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0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470075"/>
              </p:ext>
            </p:extLst>
          </p:nvPr>
        </p:nvGraphicFramePr>
        <p:xfrm>
          <a:off x="914400" y="685800"/>
          <a:ext cx="7375415" cy="1696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Document" r:id="rId3" imgW="7375415" imgH="1697351" progId="Word.Document.12">
                  <p:embed/>
                </p:oleObj>
              </mc:Choice>
              <mc:Fallback>
                <p:oleObj name="Document" r:id="rId3" imgW="7375415" imgH="1697351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6966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438400"/>
            <a:ext cx="2839085" cy="23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65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104180"/>
              </p:ext>
            </p:extLst>
          </p:nvPr>
        </p:nvGraphicFramePr>
        <p:xfrm>
          <a:off x="914400" y="685800"/>
          <a:ext cx="7375415" cy="197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Document" r:id="rId3" imgW="7375415" imgH="1971721" progId="Word.Document.12">
                  <p:embed/>
                </p:oleObj>
              </mc:Choice>
              <mc:Fallback>
                <p:oleObj name="Document" r:id="rId3" imgW="7375415" imgH="1971721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9717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2641600"/>
            <a:ext cx="3380953" cy="2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24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162676"/>
              </p:ext>
            </p:extLst>
          </p:nvPr>
        </p:nvGraphicFramePr>
        <p:xfrm>
          <a:off x="914400" y="685800"/>
          <a:ext cx="7375415" cy="26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Document" r:id="rId3" imgW="7375415" imgH="2638563" progId="Word.Document.12">
                  <p:embed/>
                </p:oleObj>
              </mc:Choice>
              <mc:Fallback>
                <p:oleObj name="Document" r:id="rId3" imgW="7375415" imgH="2638563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63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352" y="3352800"/>
            <a:ext cx="2904761" cy="20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3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05992"/>
              </p:ext>
            </p:extLst>
          </p:nvPr>
        </p:nvGraphicFramePr>
        <p:xfrm>
          <a:off x="990600" y="762000"/>
          <a:ext cx="7351713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Document" r:id="rId3" imgW="7375415" imgH="2619840" progId="Word.Document.12">
                  <p:embed/>
                </p:oleObj>
              </mc:Choice>
              <mc:Fallback>
                <p:oleObj name="Document" r:id="rId3" imgW="7375415" imgH="2619840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62000"/>
                        <a:ext cx="7351713" cy="260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023" y="3308985"/>
            <a:ext cx="2879612" cy="272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3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671761"/>
              </p:ext>
            </p:extLst>
          </p:nvPr>
        </p:nvGraphicFramePr>
        <p:xfrm>
          <a:off x="914400" y="685800"/>
          <a:ext cx="7301323" cy="580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Document" r:id="rId3" imgW="7301323" imgH="5803543" progId="Word.Document.12">
                  <p:embed/>
                </p:oleObj>
              </mc:Choice>
              <mc:Fallback>
                <p:oleObj name="Document" r:id="rId3" imgW="7301323" imgH="5803543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5803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078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81845"/>
              </p:ext>
            </p:extLst>
          </p:nvPr>
        </p:nvGraphicFramePr>
        <p:xfrm>
          <a:off x="914400" y="685800"/>
          <a:ext cx="7351713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Document" r:id="rId3" imgW="7375415" imgH="2829398" progId="Word.Document.12">
                  <p:embed/>
                </p:oleObj>
              </mc:Choice>
              <mc:Fallback>
                <p:oleObj name="Document" r:id="rId3" imgW="7375415" imgH="282939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13" cy="281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106" y="3276600"/>
            <a:ext cx="3004303" cy="18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88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395207"/>
              </p:ext>
            </p:extLst>
          </p:nvPr>
        </p:nvGraphicFramePr>
        <p:xfrm>
          <a:off x="914400" y="685800"/>
          <a:ext cx="73517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Document" r:id="rId3" imgW="7375415" imgH="809788" progId="Word.Document.12">
                  <p:embed/>
                </p:oleObj>
              </mc:Choice>
              <mc:Fallback>
                <p:oleObj name="Document" r:id="rId3" imgW="7375415" imgH="80978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51713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187" y="1143001"/>
            <a:ext cx="2867282" cy="182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5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538922"/>
              </p:ext>
            </p:extLst>
          </p:nvPr>
        </p:nvGraphicFramePr>
        <p:xfrm>
          <a:off x="914400" y="685800"/>
          <a:ext cx="7375415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Document" r:id="rId3" imgW="7375415" imgH="3000789" progId="Word.Document.12">
                  <p:embed/>
                </p:oleObj>
              </mc:Choice>
              <mc:Fallback>
                <p:oleObj name="Document" r:id="rId3" imgW="7375415" imgH="3000789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0007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4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71859"/>
              </p:ext>
            </p:extLst>
          </p:nvPr>
        </p:nvGraphicFramePr>
        <p:xfrm>
          <a:off x="914400" y="685800"/>
          <a:ext cx="7375415" cy="289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Document" r:id="rId3" imgW="7375415" imgH="2896010" progId="Word.Document.12">
                  <p:embed/>
                </p:oleObj>
              </mc:Choice>
              <mc:Fallback>
                <p:oleObj name="Document" r:id="rId3" imgW="7375415" imgH="2896010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896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2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61483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207405"/>
            <a:ext cx="7050667" cy="168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056949"/>
              </p:ext>
            </p:extLst>
          </p:nvPr>
        </p:nvGraphicFramePr>
        <p:xfrm>
          <a:off x="914400" y="30480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5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975323"/>
              </p:ext>
            </p:extLst>
          </p:nvPr>
        </p:nvGraphicFramePr>
        <p:xfrm>
          <a:off x="914400" y="685800"/>
          <a:ext cx="7375415" cy="261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Document" r:id="rId3" imgW="7375415" imgH="2619840" progId="Word.Document.12">
                  <p:embed/>
                </p:oleObj>
              </mc:Choice>
              <mc:Fallback>
                <p:oleObj name="Document" r:id="rId3" imgW="7375415" imgH="2619840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619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5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003793"/>
              </p:ext>
            </p:extLst>
          </p:nvPr>
        </p:nvGraphicFramePr>
        <p:xfrm>
          <a:off x="914400" y="685800"/>
          <a:ext cx="7375415" cy="4131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Document" r:id="rId3" imgW="7375415" imgH="4131397" progId="Word.Document.12">
                  <p:embed/>
                </p:oleObj>
              </mc:Choice>
              <mc:Fallback>
                <p:oleObj name="Document" r:id="rId3" imgW="7375415" imgH="4131397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131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3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727104"/>
              </p:ext>
            </p:extLst>
          </p:nvPr>
        </p:nvGraphicFramePr>
        <p:xfrm>
          <a:off x="914400" y="685800"/>
          <a:ext cx="7375415" cy="324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0" name="Document" r:id="rId3" imgW="7379018" imgH="3240106" progId="Word.Document.12">
                  <p:embed/>
                </p:oleObj>
              </mc:Choice>
              <mc:Fallback>
                <p:oleObj name="Document" r:id="rId3" imgW="7379018" imgH="3240106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248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9799" y="3810000"/>
            <a:ext cx="7050667" cy="206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115427"/>
              </p:ext>
            </p:extLst>
          </p:nvPr>
        </p:nvGraphicFramePr>
        <p:xfrm>
          <a:off x="914400" y="58674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8674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16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885559"/>
              </p:ext>
            </p:extLst>
          </p:nvPr>
        </p:nvGraphicFramePr>
        <p:xfrm>
          <a:off x="914400" y="685800"/>
          <a:ext cx="7375415" cy="343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Document" r:id="rId3" imgW="7375415" imgH="3438990" progId="Word.Document.12">
                  <p:embed/>
                </p:oleObj>
              </mc:Choice>
              <mc:Fallback>
                <p:oleObj name="Document" r:id="rId3" imgW="7375415" imgH="3438990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438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4003438"/>
            <a:ext cx="7554286" cy="1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3504"/>
              </p:ext>
            </p:extLst>
          </p:nvPr>
        </p:nvGraphicFramePr>
        <p:xfrm>
          <a:off x="914400" y="53340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8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471088"/>
              </p:ext>
            </p:extLst>
          </p:nvPr>
        </p:nvGraphicFramePr>
        <p:xfrm>
          <a:off x="914400" y="685800"/>
          <a:ext cx="7375415" cy="473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Document" r:id="rId3" imgW="7375415" imgH="4734507" progId="Word.Document.12">
                  <p:embed/>
                </p:oleObj>
              </mc:Choice>
              <mc:Fallback>
                <p:oleObj name="Document" r:id="rId3" imgW="7375415" imgH="473450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47345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0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713656"/>
              </p:ext>
            </p:extLst>
          </p:nvPr>
        </p:nvGraphicFramePr>
        <p:xfrm>
          <a:off x="914400" y="685800"/>
          <a:ext cx="7301323" cy="18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Document" r:id="rId3" imgW="7301323" imgH="1884225" progId="Word.Document.12">
                  <p:embed/>
                </p:oleObj>
              </mc:Choice>
              <mc:Fallback>
                <p:oleObj name="Document" r:id="rId3" imgW="7301323" imgH="1884225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18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3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88646"/>
              </p:ext>
            </p:extLst>
          </p:nvPr>
        </p:nvGraphicFramePr>
        <p:xfrm>
          <a:off x="914400" y="685800"/>
          <a:ext cx="7375415" cy="34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Document" r:id="rId3" imgW="7375415" imgH="3496240" progId="Word.Document.12">
                  <p:embed/>
                </p:oleObj>
              </mc:Choice>
              <mc:Fallback>
                <p:oleObj name="Document" r:id="rId3" imgW="7375415" imgH="3496240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3496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4152217"/>
            <a:ext cx="7050667" cy="10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41537"/>
              </p:ext>
            </p:extLst>
          </p:nvPr>
        </p:nvGraphicFramePr>
        <p:xfrm>
          <a:off x="914400" y="52578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66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88906"/>
              </p:ext>
            </p:extLst>
          </p:nvPr>
        </p:nvGraphicFramePr>
        <p:xfrm>
          <a:off x="914400" y="685800"/>
          <a:ext cx="7375415" cy="257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Document" r:id="rId3" imgW="7375415" imgH="2571951" progId="Word.Document.12">
                  <p:embed/>
                </p:oleObj>
              </mc:Choice>
              <mc:Fallback>
                <p:oleObj name="Document" r:id="rId3" imgW="7375415" imgH="2571951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571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874" y="2971799"/>
            <a:ext cx="2456446" cy="155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9" y="3044923"/>
            <a:ext cx="2602666" cy="145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8119"/>
              </p:ext>
            </p:extLst>
          </p:nvPr>
        </p:nvGraphicFramePr>
        <p:xfrm>
          <a:off x="921544" y="4529344"/>
          <a:ext cx="7300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Document" r:id="rId7" imgW="7301323" imgH="427038" progId="Word.Document.12">
                  <p:embed/>
                </p:oleObj>
              </mc:Choice>
              <mc:Fallback>
                <p:oleObj name="Document" r:id="rId7" imgW="7301323" imgH="42703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544" y="4529344"/>
                        <a:ext cx="730091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36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330257"/>
              </p:ext>
            </p:extLst>
          </p:nvPr>
        </p:nvGraphicFramePr>
        <p:xfrm>
          <a:off x="914400" y="685800"/>
          <a:ext cx="7375415" cy="273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Document" r:id="rId3" imgW="7375415" imgH="2737941" progId="Word.Document.12">
                  <p:embed/>
                </p:oleObj>
              </mc:Choice>
              <mc:Fallback>
                <p:oleObj name="Document" r:id="rId3" imgW="7375415" imgH="2737941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737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568" y="3402375"/>
            <a:ext cx="6171432" cy="11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155883"/>
              </p:ext>
            </p:extLst>
          </p:nvPr>
        </p:nvGraphicFramePr>
        <p:xfrm>
          <a:off x="914400" y="45720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9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075946"/>
              </p:ext>
            </p:extLst>
          </p:nvPr>
        </p:nvGraphicFramePr>
        <p:xfrm>
          <a:off x="914400" y="685800"/>
          <a:ext cx="7375415" cy="215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Document" r:id="rId3" imgW="7375415" imgH="2157155" progId="Word.Document.12">
                  <p:embed/>
                </p:oleObj>
              </mc:Choice>
              <mc:Fallback>
                <p:oleObj name="Document" r:id="rId3" imgW="7375415" imgH="2157155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157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7" y="2820049"/>
            <a:ext cx="6171428" cy="53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443103"/>
              </p:ext>
            </p:extLst>
          </p:nvPr>
        </p:nvGraphicFramePr>
        <p:xfrm>
          <a:off x="914400" y="33147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147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6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19426"/>
              </p:ext>
            </p:extLst>
          </p:nvPr>
        </p:nvGraphicFramePr>
        <p:xfrm>
          <a:off x="914400" y="685800"/>
          <a:ext cx="7375415" cy="1304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Document" r:id="rId3" imgW="7375415" imgH="1304879" progId="Word.Document.12">
                  <p:embed/>
                </p:oleObj>
              </mc:Choice>
              <mc:Fallback>
                <p:oleObj name="Document" r:id="rId3" imgW="7375415" imgH="130487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3048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0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551736"/>
              </p:ext>
            </p:extLst>
          </p:nvPr>
        </p:nvGraphicFramePr>
        <p:xfrm>
          <a:off x="914400" y="685800"/>
          <a:ext cx="7375415" cy="173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Document" r:id="rId3" imgW="7375415" imgH="1733717" progId="Word.Document.12">
                  <p:embed/>
                </p:oleObj>
              </mc:Choice>
              <mc:Fallback>
                <p:oleObj name="Document" r:id="rId3" imgW="7375415" imgH="1733717" progId="Word.Document.12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1733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67365"/>
            <a:ext cx="7108571" cy="180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829416"/>
              </p:ext>
            </p:extLst>
          </p:nvPr>
        </p:nvGraphicFramePr>
        <p:xfrm>
          <a:off x="914400" y="41275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275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2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405386"/>
              </p:ext>
            </p:extLst>
          </p:nvPr>
        </p:nvGraphicFramePr>
        <p:xfrm>
          <a:off x="914400" y="685800"/>
          <a:ext cx="7375415" cy="248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Document" r:id="rId3" imgW="7375415" imgH="2486255" progId="Word.Document.12">
                  <p:embed/>
                </p:oleObj>
              </mc:Choice>
              <mc:Fallback>
                <p:oleObj name="Document" r:id="rId3" imgW="7375415" imgH="2486255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4862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625683"/>
              </p:ext>
            </p:extLst>
          </p:nvPr>
        </p:nvGraphicFramePr>
        <p:xfrm>
          <a:off x="914400" y="685800"/>
          <a:ext cx="7375415" cy="282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Document" r:id="rId3" imgW="7375415" imgH="2829398" progId="Word.Document.12">
                  <p:embed/>
                </p:oleObj>
              </mc:Choice>
              <mc:Fallback>
                <p:oleObj name="Document" r:id="rId3" imgW="7375415" imgH="2829398" progId="Word.Document.12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8293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352800"/>
            <a:ext cx="7108571" cy="92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800814"/>
              </p:ext>
            </p:extLst>
          </p:nvPr>
        </p:nvGraphicFramePr>
        <p:xfrm>
          <a:off x="914400" y="42672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3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45011"/>
              </p:ext>
            </p:extLst>
          </p:nvPr>
        </p:nvGraphicFramePr>
        <p:xfrm>
          <a:off x="914400" y="685800"/>
          <a:ext cx="7375415" cy="260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Document" r:id="rId3" imgW="7375415" imgH="2600756" progId="Word.Document.12">
                  <p:embed/>
                </p:oleObj>
              </mc:Choice>
              <mc:Fallback>
                <p:oleObj name="Document" r:id="rId3" imgW="7375415" imgH="2600756" progId="Word.Document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2600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253" y="3048001"/>
            <a:ext cx="6582007" cy="8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462166"/>
              </p:ext>
            </p:extLst>
          </p:nvPr>
        </p:nvGraphicFramePr>
        <p:xfrm>
          <a:off x="914400" y="38862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3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Murach's</a:t>
            </a:r>
            <a:r>
              <a:rPr lang="en-US" dirty="0" smtClean="0"/>
              <a:t> SQL Server 2016, C4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mtClean="0"/>
          </a:p>
          <a:p>
            <a:pPr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F5689959-7831-4EB3-BC0E-F37002F42432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550740"/>
              </p:ext>
            </p:extLst>
          </p:nvPr>
        </p:nvGraphicFramePr>
        <p:xfrm>
          <a:off x="914400" y="688975"/>
          <a:ext cx="7300913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Document" r:id="rId3" imgW="7374151" imgH="3334211" progId="Word.Document.12">
                  <p:embed/>
                </p:oleObj>
              </mc:Choice>
              <mc:Fallback>
                <p:oleObj name="Document" r:id="rId3" imgW="7374151" imgH="3334211" progId="Word.Document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00913" cy="329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881319"/>
            <a:ext cx="6868572" cy="12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15328"/>
              </p:ext>
            </p:extLst>
          </p:nvPr>
        </p:nvGraphicFramePr>
        <p:xfrm>
          <a:off x="914400" y="5181600"/>
          <a:ext cx="7301323" cy="344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Document" r:id="rId6" imgW="7301323" imgH="344583" progId="Word.Document.12">
                  <p:embed/>
                </p:oleObj>
              </mc:Choice>
              <mc:Fallback>
                <p:oleObj name="Document" r:id="rId6" imgW="7301323" imgH="344583" progId="Word.Documen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7301323" cy="3445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7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76FE3C323531449863BF78B071DC50" ma:contentTypeVersion="2" ma:contentTypeDescription="Create a new document." ma:contentTypeScope="" ma:versionID="03228003a9105e7df017a44f8d8009da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18fb4038381d021bc18aac58a106ee7d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855ED4-183A-49EF-9787-A869B59BC72D}"/>
</file>

<file path=customXml/itemProps2.xml><?xml version="1.0" encoding="utf-8"?>
<ds:datastoreItem xmlns:ds="http://schemas.openxmlformats.org/officeDocument/2006/customXml" ds:itemID="{97A2893E-A253-40C6-9E35-0902BAF2B104}"/>
</file>

<file path=customXml/itemProps3.xml><?xml version="1.0" encoding="utf-8"?>
<ds:datastoreItem xmlns:ds="http://schemas.openxmlformats.org/officeDocument/2006/customXml" ds:itemID="{0B816C7D-BBF7-4B45-8AC3-1F720073E24F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1841</TotalTime>
  <Words>793</Words>
  <Application>Microsoft Office PowerPoint</Application>
  <PresentationFormat>On-screen Show (4:3)</PresentationFormat>
  <Paragraphs>177</Paragraphs>
  <Slides>44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 Narrow</vt:lpstr>
      <vt:lpstr>Times New Roman</vt:lpstr>
      <vt:lpstr>Master slides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Maziar</cp:lastModifiedBy>
  <cp:revision>49</cp:revision>
  <dcterms:created xsi:type="dcterms:W3CDTF">2011-02-08T23:20:43Z</dcterms:created>
  <dcterms:modified xsi:type="dcterms:W3CDTF">2019-01-27T23:09:14Z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