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8"/>
  </p:notesMasterIdLst>
  <p:sldIdLst>
    <p:sldId id="256" r:id="rId2"/>
    <p:sldId id="290" r:id="rId3"/>
    <p:sldId id="323" r:id="rId4"/>
    <p:sldId id="325" r:id="rId5"/>
    <p:sldId id="293" r:id="rId6"/>
    <p:sldId id="294" r:id="rId7"/>
    <p:sldId id="291" r:id="rId8"/>
    <p:sldId id="296" r:id="rId9"/>
    <p:sldId id="258" r:id="rId10"/>
    <p:sldId id="298" r:id="rId11"/>
    <p:sldId id="313" r:id="rId12"/>
    <p:sldId id="292" r:id="rId13"/>
    <p:sldId id="299" r:id="rId14"/>
    <p:sldId id="301" r:id="rId15"/>
    <p:sldId id="300" r:id="rId16"/>
    <p:sldId id="295" r:id="rId17"/>
    <p:sldId id="302" r:id="rId18"/>
    <p:sldId id="304" r:id="rId19"/>
    <p:sldId id="303" r:id="rId20"/>
    <p:sldId id="324" r:id="rId21"/>
    <p:sldId id="305" r:id="rId22"/>
    <p:sldId id="306" r:id="rId23"/>
    <p:sldId id="297" r:id="rId24"/>
    <p:sldId id="307" r:id="rId25"/>
    <p:sldId id="309" r:id="rId26"/>
    <p:sldId id="310" r:id="rId27"/>
    <p:sldId id="308" r:id="rId28"/>
    <p:sldId id="311" r:id="rId29"/>
    <p:sldId id="322" r:id="rId30"/>
    <p:sldId id="312" r:id="rId31"/>
    <p:sldId id="314" r:id="rId32"/>
    <p:sldId id="316" r:id="rId33"/>
    <p:sldId id="315" r:id="rId34"/>
    <p:sldId id="319" r:id="rId35"/>
    <p:sldId id="320" r:id="rId36"/>
    <p:sldId id="317" r:id="rId37"/>
    <p:sldId id="318" r:id="rId38"/>
    <p:sldId id="259" r:id="rId39"/>
    <p:sldId id="260" r:id="rId40"/>
    <p:sldId id="261" r:id="rId41"/>
    <p:sldId id="262" r:id="rId42"/>
    <p:sldId id="263" r:id="rId43"/>
    <p:sldId id="264" r:id="rId44"/>
    <p:sldId id="265" r:id="rId45"/>
    <p:sldId id="266" r:id="rId46"/>
    <p:sldId id="321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ngkai (Kevin) Li" userId="S::zhongkaikevin.li@georgiancollege.ca::61583ff3-9372-48f6-acff-60541b340f8a" providerId="AD" clId="Web-{016EF7BB-C601-40F5-9A85-031191C779F7}"/>
  </pc:docChgLst>
  <pc:docChgLst>
    <pc:chgData name="Zhongkai (Kevin) Li" userId="S::zhongkaikevin.li@georgiancollege.ca::61583ff3-9372-48f6-acff-60541b340f8a" providerId="AD" clId="Web-{99E510A2-9FBF-49D3-8347-C8D9066AB284}"/>
  </pc:docChgLst>
  <pc:docChgLst>
    <pc:chgData name="Zhongkai (Kevin) Li" userId="S::zhongkaikevin.li@georgiancollege.ca::61583ff3-9372-48f6-acff-60541b340f8a" providerId="AD" clId="Web-{3AB0648C-0FF9-42A2-9A1B-F0DC4EBB4240}"/>
  </pc:docChgLst>
  <pc:docChgLst>
    <pc:chgData name="Zhongkai (Kevin) Li" userId="S::zhongkaikevin.li@georgiancollege.ca::61583ff3-9372-48f6-acff-60541b340f8a" providerId="AD" clId="Web-{6FDD9BB7-77AD-4B71-A167-37A935CAB2AE}"/>
  </pc:docChgLst>
  <pc:docChgLst>
    <pc:chgData name="Kevin Li" userId="S::kevin.li@georgiancollege.ca::61583ff3-9372-48f6-acff-60541b340f8a" providerId="AD" clId="Web-{82B5B75B-B38C-D417-D86E-1E20AAF849BC}"/>
  </pc:docChgLst>
  <pc:docChgLst>
    <pc:chgData name="Kevin Li" userId="S::kevin.li@georgiancollege.ca::61583ff3-9372-48f6-acff-60541b340f8a" providerId="AD" clId="Web-{65634F78-A498-4DB0-B2C6-46126BB2CA87}"/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1T23:23:08.1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15653 12634 0,'396'79'187,"-357"-79"-187,1 0 0,0 0 0,-1 40 31,1-40-31,39 0 0,-39 0 0,-1 0 32,41 39-32,-41-39 0,1 0 0,0 0 15,39 0-15,0 0 16,-39 0-16,39 0 15,0 0-15,-39 40 32,-1-40-17,1 0-15,0 0 16,-1 39-16,41-39 16,-41 0-16,1 0 15,39 0-15,0 0 16,-39 40-16,0-40 15,-1 0-15,1 0 16,-1 40 0,1-40-1,39 0-15,-39 0 16,0 0-16,39 0 16,0 0-16,-39 39 15,-1-39-15,1 40 16,39-40-1,-39 0 1,-1 40-16,1-40 0,0 0 16,-1 0-16,1 0 15,0 0-15,-1 0 16,1 0 0,39 39-1,-39-39-15,-1 0 0,1 0 16,39 0-16,-39 40 15,-1-40-15,41 0 16,-41 0 0,41 0-16,-1 0 15,-40 39-15,41-39 16,-41 0-16,41 0 16,237 0 15,-238 0-31,0 0 15,40 0-15,0 0 16,0 0-16,-40 0 16,40 0-1,-80 0-15,41 0 16,-41 0-16,1 0 16,0 0-16,39 0 15,-40 0-15,1 0 16,39 0-16,-39 0 15,39 0 1,-39 0-16,0 0 16,39 0-16,-40 0 15,1 0 1,0 0 0,-1 0-16,1 0 15,0 0-15,-1 0 16,1 0-1,-1 0 1,1 0 0,0 0-1,-1 0 1,1 0 0,0 0-1,-1 0 32,-39 40-31,40-40-1,-1 0 1,1 0 0,0 0 15,-1 0-16,1 0 1,-40 40-16,40-40 16,-1 0-1,1 0 32,-1 0 0,-39 39-31,40-39 31,0 0-32,-40 40 16,39-40 1,1 0-32,0 0 31,-1 0-15,1 0-1,-1 0 1,1 0-1,0 0 1,-1 0 15,1 0 1,0 0-17,-1 0-15,1 39 16,-1-39-1,1 0 1,0 0 0,-1 40-1,1-40 1,-40 40 0,40-40-1,-40 39-15,39-39 16,-39 40-1,40-1 17,-40 1-17,0 0-15,39-40 16,-39 39-16,0 1 16,0-1-1,40 1-15,-40 0 16,0-1 15,0 1 0,0-1-15,0 1 15,0 0-15,-40-40-1,1 0 1,-1 39-16,1 1 16,-1-40-16,-39 0 15,39 0-15,-79 0 16,80 39-16,-1-39 16,0 0-16,1 0 15,-1 0 1,0 0-1,1 0 1,-1 0 0,1 0-16,-1 0 15,0 0 17,1 0-17,-1 0 1,0 0-1,1 0 17,-1 0-1,1 0 0,39 40-15,-40-40-1,0 0 1,1 0-16,-1 0 16,0 0-16,-39 0 15,40 0 1,-1 0-16,0 0 16,-39 0-1,39 0-15,-39 0 16,0 0-16,39 0 15,-79 0-15,40 0 16,0 0-16,0 0 16,-1 0-16,1 0 15,0 0-15,0 0 16,-1 0-16,1 0 16,39 0-16,1 0 15,-40 0-15,39 0 16,0 0-16,1 0 15,-41 0-15,41 0 16,-40-40-16,39 40 16,-39 0-16,39 0 15,-39-39-15,39 39 16,1 0-16,-41-40 16,41 40-16,-1-39 15,-79 39-15,40 0 16,0 0-16,-1 0 15,1 0-15,40 0 16,-41 0-16,-39 0 16,40 0-1,0 0-15,0 0 16,-1 0-16,1 0 16,0 0-16,-40 0 15,40 0-15,0 0 16,-1 0-16,1 0 15,0 0-15,0 0 16,-40 0-16,39 0 16,1 0-16,0 0 15,0 0-15,-1 0 16,1 0-16,0 0 16,-40 0-16,40 0 15,0 0-15,-1 0 16,1 0-16,0 0 15,0 0-15,-40 0 16,39 0-16,41 0 16,-1 0-16,1 0 15,-1 0-15,0 0 16,1 0-16,-41 0 16,41 0-1,-1 0 1,1 0-16,39 39 15,-40-39 1,0 0-16,1 0 16,-1 0-1,40-39 235,0-1-234,0 0-16,0 1 16,0-40-1,0-1-15,40 1 16,-1 0-16,-39 39 15,40-78-15,0 78 16,-40 0-16,79-39 16,-40 40-16,-39-41 15,40 41-15,0-1 16,-40 1 0,39 39-16,-39-40 15,40 0 1,-40 1-1,40-1-15,-40 0 16,0 1 0,0-1-1,0 1 17,39 39-17,-39-40 16</inkml:trace>
  <inkml:trace contextRef="#ctx0" brushRef="#br0" timeOffset="4614.83">17000 15248 0,'39'0'125,"1"0"-110,39 0-15,-39 0 16,0 0-16,-1 0 15,40 0-15,-39 0 16,0 0-16,-1 0 31,1 0 1,0 0-17,-1 0 1,1 0-1,-1 0 17,1 0-32,0 0 15,-1 0 1,1 0-16,0 0 16,-1 0-16,1 0 15,-1 0 1,1 0-1,0 0 1,-1 0-16,1 0 16,0 0-16,-1 0 31,1 0-31,-1 0 31,1 0-15,0 0-1,-1 0-15,1 0 16,0 0 0,-1 0 15,1 0-15,-1 0-16,1 0 15,0 0 16,-1 0-15,1 0-16,0 0 16,-1 0-1,1 0-15,-1 0 16,1 0-16,0 0 16,-1 0-16,41 0 15,-41 0 1,1 0-16,-1 0 15,1 0-15,39 0 16,-39 0 0,0 0-16,-1 0 15,1 0 1,-1 0-16,1 0 16,0 0-1,-1 0-15,1 0 16,0 0-16,-1 0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1T23:53:13.1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2933 7248 0,'0'39'109,"39"-39"-109,1 0 16,0 0-16,-1 0 15,80 0-15,-40 0 16,-39 0-16,39 0 16,0 0-16,1 0 15,39 0-15,-40 0 16,-40 0-16,41 0 15,-41 0-15,41 0 16,38 0-16,-38 0 16,39 0-16,-40 0 15,0 0-15,0 0 16,1 0-16,-1 0 16,40 0-16,-40 0 15,0 0-15,1 0 16,-1 0-1,0 0-15,0 0 16,40 0-16,-40 0 16,1 0-16,-1 0 15,0 0-15,0 0 16,1 40-16,39-40 16,-80 0-16,40 0 15,1 0-15,-1 0 16,0 0-16,40 0 15,-40 0-15,40 0 16,-40 0-16,1 0 16,-1 0-16,-39 0 15,78 0-15,-78 0 16,39 0-16,1 0 16,-1 0-16,-40 0 15,80 0-15,-39 0 16,-41 0-16,40 0 15,1 0 1,-1 0-16,40 0 16,0 0-16,0 0 15,-40 0-15,40 0 16,0 0-16,-1 39 16,-38-39-16,-1 0 15,0 0 1,0 0-16,1 0 15,39 0-15,-40 0 16,-40 0 0,41 0-16,-41 0 15,41 0-15,-41 0 16,80 0-16,-40 0 16,1 0-16,-1 0 15,-40 0-15,41 0 16,-1 0-16,-39 0 15,39 0-15,-40 0 16,41 0-16,-41 0 16,41 0-1,-41 40-15,1-40 16,-1 0 0,1 0-1,0 0 1</inkml:trace>
  <inkml:trace contextRef="#ctx0" brushRef="#br0" timeOffset="1388.93">12047 7287 0,'39'0'109,"1"0"-109,39 0 16,0 0-16,40 0 16,0 0-16,0 0 15,0 0-15,-40 0 16,40 0-16,-79 0 16,-1 0-16,1 0 15,39 0 1,0 0-1,-39 0 1,39 0-16,1 0 16,-41 0-16,1 0 15,79 0-15,-80 0 16,41 0-16,-1 0 16,0 0-16,-39 0 15,39 0-15,-39 0 16,39 0-16,0 0 15,0 0-15,40 0 16,-40 0-16,1 0 16,-1 0-16,0 0 15,40 0-15,-40 0 16,40 0-16,-40 0 16,40 0-16,0 40 15,0-40-15,0 0 16,0 0-16,39 0 15,-39 0-15,40 0 16,-80 0-16,40 0 16,79 0-16,-40 0 15,-39 0 1,0 0-16,40 0 16,-40 0-16,79-40 15,-79 40-15,-1-39 16,1 39-16,-39 0 15,78 0-15,-39-40 16,-40 40-16,40 0 16,0 0-16,0 0 15,-40 0-15,0 0 16,-39 0-16,0 0 16,-1 0-16,1 0 15</inkml:trace>
  <inkml:trace contextRef="#ctx0" brushRef="#br0" timeOffset="5901.64">5548 11763 0,'-40'0'31,"40"39"0,-39-39-15,39 40-16,-40-40 16,40 39-1,0 1 1,-39 0-16,39-1 15,-40 1 1,40 39 0,0-39-1,0-1 1,0 1-16,0-1 16,0 1-1,0 0-15,0-1 16,0 1-1,0-1 1,0 1 0,0 0-16,0-1 15,0 1-15,0-1 32,40 1-1,-40 0-16,39-40-15,-39 39 16,40 1 0,-1-1-1,1-39 1,0 40-16,-1 0 16,1-40-1,0 39 1,-1-39-1,1 0-15,-1 0 16,1 0 0,0 40-1,-1-40-15,1 0 16,0 0-16,-1 40 16,1-40-16,39 39 15,0-39-15,-39 0 16,39 0-16,-39 0 15,-1 0-15,1 0 16,0 0-16,39 0 16,-39 0-1,-1 0-15,40 0 16,1 0-16,-41 0 16,1 0-16,39 0 15,0 0-15,-39 0 16,0-39-16,79 39 15,-80 0-15,1-40 16,39 0-16,-39 40 16,-1 0-16,1-79 15,0 39 1,-1 40-16,1-39 16,-1-1-16,1 1 15,-40-1 1,40 0-16,-40 1 15,39-40 1,1 39 0,-40 0-16,0-39 15,0 40 1,0-1 0,0 0-16,0 1 15,0-1 1,0 1 15,0-1-15,0 0-1,0 1 1,-40 39-16,40-40 16,-39 1-1,-1 39 1,40-40-16,-40 40 15,1 0 1,39-40-16,-40 40 16,40-39-16,-79 39 15,79-40-15,-40 40 16,-39 0-16,39 0 16,1 0-16,-1 0 15,-39 0-15,39 0 16,-39 0-1,0 0-15,0 0 16,-40 0 0,0 0-16,0 0 15,0 0-15,40 0 0,0 0 0,-1 0 16,41 0-16,-41 0 16,41 0-16,-40 0 15,39 0 1,0 0-16,1 0 15,-41 0-15,1 0 16,0 0 0,39 0-16,1 0 15,-1 0-15,-39 0 16,39 0 0,1 0-1,-1 0-15,0-39 47</inkml:trace>
  <inkml:trace contextRef="#ctx0" brushRef="#br0" timeOffset="9854.94">7965 12990 0,'40'0'109,"-1"0"-93,80 0-16,-39 0 16,-41 0-16,40 0 15,-39 0-15,79 0 16,-79 0-16,39 0 16,-40 0-16,41 0 15,-41 0-15,1 0 16,0 0-16,-1 0 15,1 0 1,-1 0-16,1 0 16,39 0-1,-39 0 1,0 0 0,-1 0-16,1 0 15,39 0 1,-39 0-1,-1 0-15,1 0 16,0 0-16,-1 0 16,40 0-1,-39 0 1,0 0 0,-1 0-1,1 0-15,0 0 16,-1 0-1,40 0 1,-39 0 0,0 0-1,-1 0 1,1 0 0,0 0-1,-1 0 16,1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1T23:53:35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2576 8159 0,'40'0'125,"-1"0"-110,1 0-15,39 0 16,0 0-16,40 0 16,-39 0-16,-1 0 15,0 0-15,-39 0 16,-1 0 0,1 0-16,0 0 15,-1 0-15,1 0 16,-1 0-16,1 0 15,0 0-15,-1 0 16,1 0 0,0 0-16,-1 0 15,1 0 1,-1 0-16,1 0 16,0 0-16,39 0 15,-39 0 1,-1 0-1,1 0 1,-1 0 172,1 0-142,0 0-30,-1 0-16,1 0 16,0 0-1,-1 0 48,1 0-32,0 0 16,-1 0-31,1 0-1,-1 0 1,1 0-1,0 0 17,-1 0 124,1 0-156,0 0 16,-1 0-1,1 0-15,-1 0 16,1 0-16,0 0 31,-1 0-15,1 0 46,0 0-46,-1 0-1,1 0 1,-1 0-16,41 0 16,-1 0-16,0 0 15,0 0-15,1 0 16,-1 0-16,-39 0 16,-1 0-1,1 0 48,-1 0-32,1 0-15,39 0-1,1 0-15,-1 0 16,0 0-16,0 0 15,1 0-15,-1 0 16,0 0-16,-39 0 94,39 0-79,-39 0 1,-1 0-16,40 0 16,40 0-16,-39 0 15,-1 0-15,-40 0 16,1 0-16,0 0 16,-1 0-1,1 0 63,0 0-62,39 0 0,0 0-16,-39 0 15,39 0-15,0 0 16,0 0-16,-39 0 15,0 0 1,-1 0 0,1 0 15,0 0 0,39 0-15,-40 0-1,1 0 1,0 0 0,-1 0-1</inkml:trace>
  <inkml:trace contextRef="#ctx0" brushRef="#br0" timeOffset="1793.87">8837 7921 0,'40'0'94,"-1"0"-94,40 0 16,1 0-16,39 0 15,-1 0-15,1 0 16,-39 0-16,-1 0 15,0 0-15,0 0 16,-39 0-16,0 0 16,-1 0-16,1 0 15,-1 0 1,1 0 140,0 0-140,-1 0 109,1 0-125,0 0 15,-1 0-15,1 0 16,39 0-16,0 0 16,1 0-16,-1 0 15,0 0-15,-39 0 16,79 0-16,-40 0 16,-40 0-16,1 0 15,0 0 1,-1 0 46,1 0-46,0 0-16,-1 39 16,80-39-16,-40 0 15,1 0-15,38 0 16,1 0-16,0 0 15,-40 0-15,1 0 16,-41 0-16,41 0 16,-41 0-1,1 0 1,-1 0 0,1 0-1,39 0 1,-39 0-16,39 0 15,40 0-15,0 0 16,40 0-16,-41 0 16,41 0-16,-40 0 15,-40 0-15,0 0 16,1 0 0,-41 0-1,1 0-15,-1 0 31,1 0-15,0 0-16,39 0 16,-39 0-16,39 0 15,0 0-15,0 0 16,1 0-16,38 0 16,-78 0-1,0 0-15,-1 0 16,1 0-16,0 0 15,-1 0-15,1 0 16,-1 0 62</inkml:trace>
  <inkml:trace contextRef="#ctx0" brushRef="#br0" timeOffset="7302.1">2655 10931 0,'40'0'62,"0"0"-46,78 0-16,-38 0 15,39 0-15,-1 0 16,1 0-16,40 0 16,-40 0-16,39 0 15,-39 0-15,40 0 16,-41 0-16,-38 0 16,39 0-16,-40 0 15,0 39-15,40-39 16,0 40-16,-40-40 15,40 0-15,-40 0 16,1 0 0,-1 0-16,0 0 0,0 0 15,1 0 1,-41 0-16,1 0 16,39 0-16,-39 0 0,39 0 15,-39 0-15,-1 0 16,40 0-16,-39 0 15,0 0-15,39 0 16,0 0-16,0 0 16,-39 0-16,39 0 15,1 0-15,38 0 16,-38 0-16,-1 0 16,-39 0-16,-1 0 15,80 0-15,-79 0 16,39 0-1,-39 0-15,39 0 16,-40 0 0,1 0-1,0 0-15,-1 0 16,1 0 15,-40-40-31,40 40 16,-1 0-1</inkml:trace>
  <inkml:trace contextRef="#ctx0" brushRef="#br0" timeOffset="10625.31">7846 10931 0,'40'0'63,"39"0"-63,0 0 15,1 0-15,-1 0 16,40 0-16,0 0 16,0 0-16,-1 0 15,-38 0-15,-1 0 16,0 0-16,0 0 16,-39 0-16,0 0 15,39 0 1,-39 0-1,-1 0 1,1 0-16,-1 0 16,1 0-1,0 0 1,-1 0-16,1 0 16,0 0-1,-1 0 1,1 0-16,-1 0 15,1 0 1,0 0 0,-1 0-16,1 0 15,0 0 1,-1 0-16,1 0 16,39 0-1,0 0 1,-39 0-16,39 0 15,-39 0-15,-1 0 16,41 0-16,-41 0 16,1 0-16,0 0 15,39 0-15,0 0 16,-39 0-16,79 0 16,-40 0-1,0 0-15,40 0 16,0 0-16,0 0 15,-40 0-15,79 0 16,-39 0-16,40 0 16,-40 0-16,0 0 15,-1 0-15,41 0 16,-40 0-16,0 0 16,-40 0-16,40 0 15,0 0-15,0 0 16,0 0-16,-1 0 15,-38 0-15,-1 0 16,0 0-16,0 0 16,1 0-16,-1 0 15,0 0-15,0 0 16,-39 0-16,39 0 16,1 0-16,38 0 15,-38 0-15,-1 0 16,0 0-16,0 0 15,1 0-15,-1 0 16,40 0 0,-40 0-16,0 0 0,1 0 15,-1 0-15,-40 0 16,41 0-16,-1 0 16,0 0-16,-39 0 15,39 0-15,0 0 16,40 0-16,-40 0 15,-39 0-15,0 0 16,39 0-16,-39 0 16,-1 0-16,1 0 15,39 0 1,-39 0 0,-1 0-1,1 0-15,0 0 16,-1 0-1,1 0 1,-1 0 0,1 0-1,39 0 1,-39 0 15,0 0-15,-1 0-1,1 0 1,-1 0 0,1 0-1,0 0 1,-1 0 0,1 0-16,0 0 46,-1 0-14,1 0-17,-1 0 17,1 0-17,0 0 16,-1 0-31,1 0 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1T23:54:01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9590 6970 0,'39'0'94,"41"0"-78,-1 0-16,79 0 15,80 0-15,-40 0 16,0 0-16,40 0 15,-40 0-15,40 0 16,-79 0-16,-80 0 16,40 0-16,-80 0 15,41 0-15,-1 0 16,0 0-16,-39 0 16,39 0-16,40 0 15,-40 0-15,0 0 16,40 0-16,0 0 15,0 0-15,0 0 16,-40 0-16,80 0 16,-1 0-16,-39 0 15,40 0-15,-1 0 16,1 0-16,78 0 16,-78 0-16,-1 40 15,1-40-15,-80 0 16,40 0-16,0 0 15,0 0-15,0 0 16,-1 0 0,-38 0-16,39 0 0,39 0 0,-118 0 31,79 0-31,39 0 16,-39 0-16,39 0 0,1 0 0,-1 0 15,1 0 1,-40 0-16,0 0 15,0 0-15,-40 0 16,40 0-16,0 0 16,39 0-16,-39 0 15,0 0-15,0 0 16,0 0-16,39 0 16,-39 0-16,0 0 15,39 0-15,-78 0 16,38 0-16,1 0 15,0 0-15,-40 0 16,40 0-16,0 0 16,-40 0-16,40 0 15,0 0-15,0 0 16,-40 0-16,1 0 16,-1 0-16,0 0 15,-39 0-15,79 0 16,-80 0-16,40 0 15,-39 0-15,39 0 16,-39 0-16,39 0 31,-39 0 16</inkml:trace>
  <inkml:trace contextRef="#ctx0" brushRef="#br0" timeOffset="1271.97">2378 8000 0,'40'0'47,"39"40"-47,0-40 16,40 39-16,79 1 15,-39-40-15,39 0 16,79 0-1,0 0-15,-78 0 16,38 40-16,-38-40 16,38 0-16,-118 0 15,0 0-15,-40 0 16,1 0-16,-1 0 16,-40 0-16,41 0 15,-1 0-15,0 0 16,0 0-16,1 0 15,39 0-15,-40 0 16,0 0-16,0 0 16,40 0-16,0 0 15,0 0-15,39 0 16,-78 0-16,39 0 16,-1 0-16,-38 0 15,39 0-15,-1 0 16,-38 0-16,-41 0 15,41 0-15,-41 0 16,1 0 0,-1 0-16,1 0 15,0 0 17,-1 0-17</inkml:trace>
  <inkml:trace contextRef="#ctx0" brushRef="#br0" timeOffset="7736.49">2299 10931 0,'39'0'94,"1"0"-94,0 0 15,-1 0-15,40 0 16,1 0-16,-1 0 15,0 0-15,0 0 16,1 0-16,39 0 16,-40 0-16,-40 0 15,1 0-15,39 0 16,-39 0-16,39 0 16,-39 0-1,-1 0-15,1 0 16,0 0-16,-1 0 15,1 0-15,0 0 16,-1 0-16,1 0 16,-1 0-1,41 0 1,-41 0 0,1 0-1,0 0-15,-1 0 16,1 0-16,-1 0 15,1 0 1,0 0 47</inkml:trace>
  <inkml:trace contextRef="#ctx0" brushRef="#br0" timeOffset="12787.53">4597 10931 0,'79'0'109,"1"0"-93,38 0-16,1 0 16,0 0-16,0 0 15,40 0-15,-41 0 16,1 0-16,0 0 15,0 0-15,-40 0 16,1 0-16,-1 0 16,0 0-16,0 0 15,-39 0-15,39 0 16,-39 0-16,39 0 16,40 0-16,-40 0 15,-39 0-15,-1 0 16,41 0-16,-41 0 15,1 0-15,0 0 16,78 0-16,-78 0 16,39 0-16,-39 0 15,39 0 1,0 0-16,1 39 16,-1-39-16,-39 0 15,39 0-15,-40 0 16,41 0-1,-41 0-15,1 0 16,0 0-16,39 0 16,-40 0-16,1 0 15,0 0-15,-1 0 16,1 0-16,39 0 16,-39 0-1,39 0-15,-39 0 16,-1 0-1,1 0-15,39 0 16,-39 0-16,-1 0 16,1 0-16,79 0 15,-40 0-15,-39 0 16,39 0-16,0 0 16,1 0-16,-1 0 15,-40 0-15,41 0 16,-41 0-16,1 0 15,0 0 1,-1 0-16,1 0 16,-1 0-16,1 0 15,0 0 1,39 0 0,-39 0-1,-1 0 1,1 0-16,-1 0 15,1 0 1,0 40 0,-1-40-1,1 0 1,0 0 15,-1 0 16,1 0-16,-1 0 1,1 0-17,0 0 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1T23:54:48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2774 11129 0,'40'0'110,"-1"0"-95,1 0-15,0 0 16,79 0-16,-40 0 16,0 0-16,0 0 0,1 0 15,-1 0-15,0 0 16,0 0-16,40 0 16,-40 0-1,1 0-15,-1 0 16,0 0-16,0 0 15,1 0-15,39 0 16,-40 0-16,0 0 16,0 0-16,1 0 15,-1 0-15,0 0 16,40 0-16,0 0 16,39 0-16,-39 0 15,40 0-15,-40 0 16,39 0-16,-39 0 15,40 0-15,-41 0 16,41 0-16,-40 0 16,39 0-16,1 0 15,39 0-15,-40 0 16,1 0-16,-1 0 16,41 0-16,38 0 15,-39 0-15,40 0 16,-40 0-16,40 0 15,0 0-15,0 0 16,-40 0-16,39 0 16,-38 0-16,78 0 15,-79 39 1,79-39-16,-39 0 16,-40 0-16,0 0 15,-39 0-15,79 0 16,-40 0-16,-40 0 15,40 0-15,-39 0 16,79 0-16,-40 0 16,0 0-16,0 0 15,40 0-15,-40 0 16,0 0-16,-39 0 16,-1 0-16,-39 0 15,0 0-15,0 0 16,-40 0-16,0-39 15,1 39-15,38-40 16,-78 1-16,39-1 16,1 0-16,-1 1 15,0-40-15,-39 39 16,39 0-16,-39 1 16,39-40-16,-40 39 15,1 0-15,0 1 16,-1-1-16,1 1 15,0-1-15,-40 0 16,39 1 0,1-1-1,-40 1-15,0-1 32,0 0-17,0 1 1,0-1-1,-40 40-15,-39-39 16,39-1-16,1 40 16,-1-79-16,-39 79 15,0 0 1,-1-40-16,1 1 16,0 39-16,-40 0 15,40 0-15,-1-40 16,1 40-16,0 0 15,-40 0-15,0 0 16,40 0-16,-40 0 16,0 0-16,0 0 15,40 0-15,-40 0 16,0 0-16,0 0 16,1 0-16,-1-40 15,0 40-15,0-39 16,0 39-16,0 0 15,40 0-15,-80-40 0,80 40 16,-79 0-16,39 0 16,-40 0-16,40 0 15,-79 0-15,-40 0 16,80 0-16,39 0 16,-39 0-16,-1-40 15,-39 40 1,0 0-16,39 0 15,1-39-15,-40 39 16,-40 0-16,40-40 16,-40 40-16,80 0 15,-80-39-15,79 39 16,1-40-16,39 0 16,-79 40-16,79 0 15,0-39-15,40-1 16,-40 40-16,0 0 15,-39-39-15,39 39 16,0-40-16,0 40 16,-40 0-16,41 0 15,-1 0-15,0 0 16,0 0-16,0 0 16,0 0-16,0 0 15,0 0-15,1 0 16,38 0-16,-39 0 15,80 0-15,-80 0 16,40 0-16,-40 0 16,40 0-16,-1 0 15,1 0-15,0 0 16,0 0 0,-1 0-16,1 0 15,0 0-15,0 0 16,-1 0-16,-39 0 15,40 0-15,0 0 16,-40 0-16,40 0 16,-1 0-16,1 0 15,0 0-15,39 0 16,-79 40-16,40-40 16,0 39-16,0-39 15,-1 0-15,1 0 16,0 0-16,39 0 15,1 40-15,-41-40 16,41 39 0,-40-39-16,39 0 15,-39 40-15,-1-40 16,41 40-16,-1-40 16,-39 39-16,-40-39 15,40 0-15,39 0 16,1 0-16,-41 79 15,41-79-15,-1 0 16,0 40-16,1-40 31,-1 0-31,40 40 0,-39-40 16,-1 39-16,0-39 16,40 40 15,-39-40-31,39 40 15,-40-40-15,40 39 16,0 1-16,-40-1 16,1-39-16,39 40 15,0 0-15,0-1 16,0 1 0,0-1-16,0 1 15,0 0-15,0-1 16,0 1-16,0-1 15,0 1-15,0 0 16,39-40 0,-39 39-1,40-39 1,-40 40 0,0-1-16,40-39 15,-40 40-15,39-40 16,1 40-16,0-40 15,-40 39-15,79 1 16,-40-40 0,1 39-16,39 1 15,-39-40-15,39 40 16,0-1-16,-39-39 16,0 40-16,-1-40 15,41 0 1,-80 39-16,39-39 15,1 0-15,-1 0 16,1 0 0,0 40-16,-1-40 15,1 0-15,0 0 16,39 40-16,0-40 16,-39 39-16,39-39 15,-39 0-15,39 40 16,0-40-16,-39 39 15,-1-39-15,1 0 16,0 0-16,39 40 16,0-40-1,-39 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1T23:55:37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6341 8238 0,'39'0'78,"1"0"-78,39 0 15,0 0-15,1 0 16,38 0-16,1 0 16,40 0-16,-80 0 15,40 0-15,0 0 16,-40 0-16,0 0 16,1 0-16,-1 0 15,0 0-15,40 0 16,-40 0-16,0 0 15,40 0-15,-39 0 16,-1 0-16,0 0 16,40 0-16,0 0 15,-40 0-15,0 0 16,40 0 0,0 0-16,-40 0 0,1 0 15,38 0-15,-38 0 16,-1 0-16,0 0 15,0 0-15,40 0 16,-39 0-16,-1 0 16,0 0-16,0 0 15,40 0-15,-40 0 16,1 0-16,39 0 16,-40 0-16,0 0 15,0 0-15,1 0 16,-1 0-16,0 0 15,40 0-15,-40 0 16,0 0-16,1 0 16,-1 0-16,0 0 15,0 0-15,1 0 16,-1 39-16,0-39 16,0 0-16,-39 0 15,79 0 1,-40 0-16,0 0 15,1 0-15,-1 0 16,40 0-16,-40 0 16,0 0-16,1 0 15,39 0-15,-80 0 16,1 0-16,-1 0 16,80 0-16,-79 0 15,39 0-15,-39 0 16,39 0-16,0 0 15,1 0-15,-1 0 16,-40 0-16,41 0 16,-41 0-16,41 0 15,-41 0-15,40 0 16,-39 0-16,39 0 16,-39 0-16,39 0 15,0 0-15,1 0 16,-1 0-1,0 0-15,-39 0 16,-1 0-16,1 0 16,39 0-16,-39 0 15,0 0 1,39 0-16,0 0 16,-39 0-16,-1 0 15,41 0-15,-41 0 16,1 0-16,-1 0 15,80 0-15,-79 0 16,39 0-16,0 0 16,-39 0-1,0 0-15,39 0 16,-39 0-16,-1 0 16,1 0-16,-1 0 15,1 0-15,0 0 16,39 0-16,-39 0 15,-1 0-15,1 0 16,39 0 0,-39 0 15,-1 0 0</inkml:trace>
  <inkml:trace contextRef="#ctx0" brushRef="#br0" timeOffset="4133.51">2774 8159 0,'40'0'109,"-1"0"-93,41 0-16,-1 0 16,-39 0-16,39 0 15,0 0-15,0 0 16,40 0-16,0 0 15,-40 0-15,40 39 16,-40-39-16,1 0 16,-1 0-16,0 0 15,0 0-15,40 0 16,-79 0-16,39 0 16,-39 0-16,39 0 15,0 0-15,-39 0 16,0 0-16,39 0 15,-39 0-15,39 40 16,-40-40 0,41 0-16,-41 0 15,1 0-15,39 0 16,-39 0-16,39 0 16,0 0-1,-39 0-15,0 0 16,-1 39-16,1-39 15,-1 0-15,1 0 16,39 0 0,-39 0-1,0 0 1,-1 0 0,1 0-16,-1 0 15,1 0-15,0 0 16,-1 40-1,41-40-15,-41 0 16,1 0 0,-1 0-1,1 0-15,0 0 16,-1 0 0,1 0-1,0 0 1,-1 0-1,1 0 1,-1 0 0,-39 40-16,40-40 15,0 0 17,-1 0 139,1 0-139</inkml:trace>
  <inkml:trace contextRef="#ctx0" brushRef="#br0" timeOffset="22263.23">3052 10733 0,'39'0'110,"1"0"-110,39 0 15,40 0 1,-40 0-16,0 0 16,1 0-16,-1 0 15,0 0-15,0 0 16,1 0-16,-1 0 16,-39 0-16,39 0 15,0 0-15,40 0 16,-40 0-16,1 0 15,-1 0-15,0 0 16,0 0-16,1 0 16,-1 0-16,40 0 0,-40 0 15,0 0-15,0 0 16,1 0-16,-1 0 16,40 39-16,0-39 15,0 0-15,-1 40 16,41-40-16,-40 0 15,0 0-15,-40 0 16,0 0-16,0 0 16,1 0-16,-1 0 31,0 0-31,0 0 0,-39 0 31,0 0 110,-1 0-110,1 0-31,0 0 16,39 0-1,-40 0-15,41 0 16</inkml:trace>
  <inkml:trace contextRef="#ctx0" brushRef="#br0" timeOffset="27423.58">2101 14139 0,'39'0'94,"1"0"-79,39 0 1,0 0-16,1 0 16,38 0-16,1 0 15,-39 0-15,-1 0 16,0 0-16,0 0 16,-39 0-16,39 0 15,0 0-15,-39 0 16,0 0-1,39 0-15,-39 0 16,-1 0-16,40 0 16,-39 0-16,0 0 15,39 0-15,0 0 16,0 0 0,1 0-16,-1 0 15,40 0-15,-40 0 16,0 0-16,1 0 15,39 0-15,-40 0 16,40 0-16,0 0 16,39 0-16,-39 0 15,0 0-15,39 0 16,-78 0-16,38 0 16,1 0-16,0 0 15,0 0-15,0 0 16,0 0-16,0 0 15,39 0-15,-39 0 16,40 0-16,-1 0 16,-39 0-16,39 0 15,-39-40-15,0 40 16,0 0 0,0 0-16,-40 0 15,40-39-15,-40 39 16,40 0-16,79 0 15,-79 0-15,40 0 16,-1 0-16,1 0 16,39 0-16,-79 0 15,79 0-15,-79 0 16,0 0-16,-1 0 16,1 0-16,-39 0 15,-1 0-15,-40 0 16,41 0-16,-1 0 15,0 0-15,0 0 16,-39 0-16,39 0 16,1 0-16,-1 0 15,-40 0-15,1 0 16,39 0-16,-39 0 16,0 0-16,39 0 15,-40 0-15,41 0 16,-1 0-16,-39 0 15,39 0-15,0 0 16,0 0 0,1 0-16,-1 0 15,0 0-15,0 0 16,1 0-16,38 0 16,-78 0-1,39 0-15,-39 0 16,0 0-1,-1 0 17,1 0-1,-1 0-15,1 0-16,0 0 15,-1 0-15,1 0 16,39 0-16,-39 0 15,39 0 1,-39 0 0,-1 0 15,1 0 31,0 0-46,-1 0 0,1 0-1,0 0-15,-1 0 16,1 0 0,-1 0-16,1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2T00:22:18.2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5627 4396 0,'0'0'0,"40"0"125,0 0-125,39 0 16,0 0-16,0 0 15,40 0-15,0 0 16,-40 0-16,40 0 16,0 0-16,-40 0 15,1 0-15,-1 0 16,-40 0-16,80 0 16,-79 0-16,0 0 15,-1 0-15,40 0 16,1 0-16,-41 0 15,1 0-15,79 0 16,-40 0-16,0 0 16,1 0-16,-1-40 15,0 40-15,0 0 16,40 0-16,-79 0 16,-1 0-1,1 0-15,39 0 16,1 0-16,-1 0 15,40 0-15,-40 0 16,0 0-16,0 0 16,1 0-1,39 0-15,-40 0 16,-40 0-16,1 0 0,39 0 16,1 0-16,-41 0 15,80 0-15,-40 0 16,1 0-16,-1 0 15,0 0 1,40 0-16,-79 0 16,39 0-16,0 0 0,-39 0 15,79 0-15,-40 0 16,0 0-16,0 0 16,1 0-16,-1 0 15,0 0-15,40 0 16,-40 0-16,40 0 15,-40 0-15,1 0 16,38 0-16,-38 0 16,-1 0-16,0 0 15,40 0-15,-40 0 16,1 0 0,-1 0-16,0 0 15,40 0-15,-40 0 16,0 0-16,1 0 15,-1 0-15,0 0 16,-39 0-16,-1 0 16,41 0-16,-1 0 15,-39 0-15,-1 0 16,1 0-16,0 0 16,-1 0-16,40 0 15,1 0 1,-41 0-16,1 0 15,0-39-15,-1 39 16,1 0-16,-1 0 16,1-40-1,0 40-15,-1-79 16,1 39-16,0 1 16,-1-40-1,1 79-15,-40-80 16,0 41-1,39 39-15,-39-40 16,0 1 0,0-1-1,0 0 1,0 1-16,0-40 16,0-1-1,0 1-15,0 40 16,0-41-1,0 1 1,40 39-16,-40-39 16,0 40-1,0-1 1,0 0-16,-40 40 16,40-39-16,-39-1 15,-1 1-15,1-1 16,39 0-16,-80 1 15,41-1 1,-41-39-16,41 39 16,-80 1-16,79-1 15,1 1-15,-80 39 16,-40-80-16,40 41 16,-118-40-16,78 39 15,-39 40 1,39 0-16,-39-40 15,0 1-15,-40 39 16,80-40-16,-40 40 16,39-79-16,40 39 15,1 1-15,-1 39 16,0 0-16,0-40 16,0 40-1,40 0-15,-40 0 16,40 0-16,39 0 0,-39 0 15,0 0-15,-40 0 16,39 0-16,1 0 16,0 0-16,0 0 15,-1 0-15,1 0 16,0 0-16,0 0 16,-1 0-16,1 0 15,0 0 1,39 0-16,1 0 15,-41 0-15,1 0 16,0 0-16,0 0 16,39 0-16,-39 0 15,0 0-15,-1 40 16,41-40 0,-41 0-16,1 0 15,0 0-15,0 0 16,-1 0-16,1 0 15,40 0-15,-80 0 16,79 39-16,-39-39 16,39 0-16,-39 0 15,0 0 1,-1 0-16,41 40 16,-1-40-16,-39 0 15,39 40-15,1-40 16,-41 0-16,1 39 15,79 1-15,-79-40 16,39 39-16,1-39 16,-1 40-1,0 0-15,1-40 16,-40 39-16,79 1 16,-40-1-16,0-39 15,-39 40-15,79 0 16,-40-40-16,1 79 15,-40-40 1,-1 41 0,41-41-1,-1 40 1,-39-39-16,79 39 16,-79-79-16,79 79 15,-80-79-15,80 80 16,-39-80-16,-1 39 15,40 1-15,-40-1 16,1 1-16,-40 0 16,39 39-1,0-39-15,40-1 16,-39 1-16,39-1 16,-40-39-16,40 40 15,0 0 1,-40-40-16,40 39 15,0 1 1,0-1-16,0 1 16,0 39-1,0-39 1,0-1-16,0 1 16,0 0-16,40 39 15,0-40 16,-1 1-31,1 0 16,39-1 0,-39-39-1,-1 40 1,1-1-16,39-39 16,1 0-16,-41 0 15,40 0-15,1 0 16,-1 0-16,40 0 15,-40 0-15,0 0 16,-39 0-16,39 0 16,0 0-16,1 0 15,-41 0-15,1 0 16,0 0-16,-1 0 16,1 0-16,-1 0 15,1 0 1,0 0-16,-1 0 15,1 0 1,0 0 0,-1 0 15,1 0 16</inkml:trace>
  <inkml:trace contextRef="#ctx0" brushRef="#br0" timeOffset="9046.02">2695 6654 0,'0'39'141,"0"1"-125,0-1-16,-40 1 15,40 0-15,0-1 16,0 1 0,0-1-1,0 41 1,0-41-16,0 40 15,0-39 1,0 0-16,-39-1 16,39 40-1,0-39-15,0 0 16,-40 39-16,40-40 16,0 41-1,0-41-15,0 1 16,0-1-16,0 41 15,0-41-15,0 1 16,0 39-16,0-39 16,0-1-16,0 1 15,0 79-15,0-80 16,-40 41 0,40-41-16,0 40 15,0-39 1,0 0-16,0 39 15,0-40-15,0 1 16,0 0 0,0 78-16,0-38 15,0-41-15,0 1 16,0 39-16,0-39 16,0 39-1,40-79-15,-40 39 16,0 41-16,0-1 15,0-40 1,0 1-16,0 0 31,0-1-31,0 1 16,0-1 15,0 1-15,0 0-1,40-40 1,-40 39-16,39-39 31,-39 40-15,80-40 0,-41 0 15,40 0-16,-39 0 1,0 0-16,-1 0 16,41-40-16,-41 40 15,40 0-15,-39-39 16,79 39-16,-40 0 16,-39 0-16,-1 0 15,41 0-15,-41-40 16,1 40-16,39 0 15,0 0-15,1 0 16,-41 0 0,1 0-16,0 0 15,-1 0-15,40 0 16,-39 0-16,0 0 16,39 0-16,0 0 15,1 0-15,-1 0 16,0 0-16,0 0 15,40 0-15,-40 0 16,40 0-16,0 0 16,40 0-16,-40 0 15,39 0 1,1 0-16,78-40 16,-78 40-16,79 0 15,-80 0-15,40 0 16,-39 0-16,78 0 15,-38 0-15,38 0 16,-39 0-16,1 0 16,38 0-16,-39 0 15,40 0-15,-40 0 16,40 0-16,-40 0 16,40 0-16,-40 0 15,0 0-15,80 0 16,-1 0-16,0 0 15,-39 0-15,0 0 16,39 0-16,-79 0 16,40 0-16,-40 0 15,40 0-15,0 0 16,0 0-16,-40 0 16,119 0-16,-40 0 15,0 0-15,40 0 16,0 0-16,0 0 15,0 0 1,0 0-16,0 0 16,-39-39-16,-40 39 15,-1 0-15,-39 0 16,40 0-16,-40 0 16,0 0-16,40-40 15,79 40-15,-79 0 16,0 0-16,-1 0 15,-38-39-15,38 39 16,-118-40-16,0 40 16,-40 0-1,1 0-15,-1 0 16,0 0-16,0 0 16,-39 0-16,39 0 15,0 0-15,-39 0 16,79 0-16,-79 0 15,-1-40-15,40 40 16,-39 0-16,0-39 16,39-40-16,-39 39 0,-1 0 15,40 1-15,-39-1 16,0-39-16,-1 0 31,-39 0-31,40-1 16,39-78-16,-39 39 15,39 0-15,0-39 16,-39 79-16,39 0 16,-79-1-16,40 1 15,39 0-15,-79 0 16,0 39-16,40-39 16,-1 39-16,-39 1 15,40-41-15,0 41 16,-40-40-16,39-1 15,41 41-15,-80-40 16,39 39-16,1 0 16,-40-39-16,0 40 15,39 39-15,-39-80 16,0 41-16,0-1 16,0-39-16,40 39 15,-40 1 1,0-1-1,0 1-15,-40 39 157,1-40-142,-40 40 1,39 0 0,0 0-16,1 0 15,-41 0-15,41 0 16,-1-40-16,-39 40 15,-40 0-15,0 0 16,0 0-16,-79 0 16,0 0-16,0 0 15,-40 0-15,-39 0 16,-40 0-16,0-79 16,0 39-16,-119 1 15,79 39-15,-39-40 16,-80 1-16,80 39 15,-79 0-15,-1 0 16,1 0-16,39 0 16,79 0-16,-79 0 15,-39-40-15,118 40 16,1 0-16,-41 0 16,41 0-1,39 0-15,0 0 16,-40 0-16,40 0 15,0 0-15,0 0 16,-40-40-16,40 40 16,80 0-16,-1 0 15,0 0-15,40 0 16,0 0-16,0 0 16,-40 0-16,40-39 15,-40 39-15,40 0 16,39 0-16,-78 0 15,-1-40-15,0 40 16,0 0-16,40 0 16,-79 0-16,79 0 15,39 0-15,-78 0 16,38 0-16,41 0 16,-1 0-16,41 0 15,-41 0-15,40 0 16,40 0-16,-40 0 15,40 0-15,-1 0 16,1 0-16,0 0 16,0 0-16,-40 0 15,40 0 1,-1 0-16,1 0 16,-40 0-16,80 0 15,-80 0-15,39 0 16,-38 0-16,78 0 15,-39 0-15,39 0 16,0 0-16,1 0 16,-1 0-16,-39 0 15,39 0-15,1 0 16,-1 0-16,0 0 16,1 0-1,-1 0 1,1 0 93</inkml:trace>
  <inkml:trace contextRef="#ctx0" brushRef="#br0" timeOffset="16505.99">16762 8713 0,'40'-40'78,"-1"40"-62,1 0-16,0 0 15,39 0-15,-40 0 16,41 0 0,-41 0-1,41 0 1,-80-39-16,39 39 15,1 0 1,-1 0 0,1 0-16,0 0 15,-1 0 1,41 0 0,-80-40-16,39 40 15,1 0-15,-1 0 16,1 0-16,0 0 15,-1 0-15,1 0 16,39 0 0,-39 0-1,-1 0 1,1 0-16,0 0 16,-1 0-1,41 0-15,-41 0 16,40 0-1,-39 0-15,0 0 16,39 0-16,-39 0 16,-1 0-1,1 0-15</inkml:trace>
  <inkml:trace contextRef="#ctx0" brushRef="#br0" timeOffset="17677.06">19457 8673 0,'39'0'47,"1"0"-31,-1 0-1,1 0-15,0 0 16,-1 0-16,1 0 16,39 0-16,-39 0 15,-1 0-15,1 0 16,0 0-16,-1 0 16,41 0-1,-41 0 1,40 0-1,-39 0 1,39 0-16,-39 0 16,0 0-16,-1 0 15,1 0-15,-1 0 16,1 0-16,39 0 16,-39 0-1,0 0 1,-1 0-16,1 0 15,-1 0-15,1 0 16,0 0 0,-1 0-16,1 0 15,0 0-15,-1 0 16,1 0 0,0 0-1,-1 0 1,1 0 15,-1 0-15,1 0-1,0 0-15,-1 0 16,1 0 0,0 0-16,-1 0 31,1 0-16</inkml:trace>
  <inkml:trace contextRef="#ctx0" brushRef="#br0" timeOffset="19176.21">2893 9624 0,'40'0'78,"-1"0"-63,1 0 1,39 0-16,-39 0 16,39 0-16,-39 0 15,39 0-15,-39 0 16,39 0 0</inkml:trace>
  <inkml:trace contextRef="#ctx0" brushRef="#br0" timeOffset="23474.2">2774 12198 0,'40'0'94,"-1"0"-94,80 0 16,-79 0-16,79 0 15,0 0-15,0 0 16,39 0 0,-39 0-16,39 0 15,1 0-15,-40 0 16,39 0-16,-39 0 15,0 0-15,0 0 16,0 0-16,-40 0 16,0 0-16,40 0 15,0 0-15,-40 0 16,40 0-16,0 0 16,0 0-16,0 0 15,39 0-15,-39 0 16,0 0-16,0 0 15,0 0-15,0 0 16,-40 0 0,40 0-16,0 0 15,-40 0-15,40 0 16,-40 0-16,0 0 16,1 0-16,39 0 15,-40 0-15,0-39 16,40 39-16,0 0 0,-40 0 15,0 0-15,1 0 16,38 0-16,-38 0 16,39 0-16,-1 0 15,1 0-15,-39 0 16,38 0-16,-38 0 16,-1 0-16,40 0 15,0 0 1,-40 0-16,0 0 15,0 0-15,1 0 16,-1 0-16,0 0 16,0 0-16,40 0 15,-39 0-15,-1 0 16,0-40-16,-39 40 16,79 0-16,-40 0 15,0 0-15,0 0 16,1 0-16,-1 0 15,40 0-15,-40 0 16,0 0-16,0 0 16,40 0-16,-79 0 15,39 0-15,0 0 16,1 0-16,-1 0 16,0 0-16,0 0 15,40 0-15,-39 0 16,38 0-16,-38 0 15,39 0-15,-40 0 16,0 0-16,40 0 16,-79 0-16,39 0 15,0 0-15,-39 0 16,79 0 0,-80 0-16,41 0 15,-41 0-15,40 0 16,40 0-16,-79 0 15,0 0-15,-1 0 16,40 0-16,-39 0 16,39 0-16,-39 0 15,39-40-15,0 40 16,-39 0-16,39 0 16,-39 40-1,0-40-15,-1 0 16,1 40-16,-1-40 15,1 0 1,0 0 0,-1 0-16,1 0 31,0 0 0,-1 0 63,-39 39-78,40-39 30</inkml:trace>
  <inkml:trace contextRef="#ctx0" brushRef="#br0" timeOffset="29602.26">2972 11010 0,'40'0'63,"39"40"-48,-39-40 1,-1 0-16,41 0 16,-1 0-16,79 0 15,80 0-15,-40 0 16,-39 0-16,79 0 16,-40 0-16,40 0 15,-40 0-15,-79 0 16,39 0-16,-39 0 15,-40 0-15,0 0 16,1 0-16,39 0 16,-40 0-16,0 0 15,40 0-15,39 0 16,-39 0-16,79 0 16,1 0-16,-41 0 15,80 0-15,-40 0 16,-40 0-16,-39 0 15,40 0-15,39 0 16,-119 0-16,80 0 16,-40 0-16,39 0 15,-39 0-15,39 0 16,-39 0-16,0 0 16,0 0-1,0 0-15,0 0 16,0 0-16,0 0 15,-1 0-15,1 0 16,-39 0-16,38 0 16,-38 0-16,39 0 15,-1 0-15,1 0 16,-39 0-16,38 0 16,-38 0-16,-1 0 15,0 0-15,0 0 16,1 0-16,-41 0 15,1 0-15,39 0 16,-39 0-16,39 0 16,-39 0-16,39 0 15,-39 0-15,-1 0 16,1 0-16,79 0 16,-40 0-16,0 0 15,40 0-15,0 0 16,-40 0-16,40 0 15,0 0-15,0 0 16,0 0-16,-40 0 16,40 0-16,0 0 15,-40 0 1,0 0-16,1 0 16,38 0-16,-78 0 15,0 0-15,39 0 16,0 0-16,-39 0 15,-1 0-15,41 0 16,-41 0-16,1 0 16,0 0-16,-1 0 15,40 0 1,-39 0 0,0 0-16,-1 0 15,1 0 1,0 0-16,-1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2T00:23:20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3012 12871 0,'40'0'203,"39"0"-188,0 0 1,0 0-16,-39 0 16,39 0-16,0 0 15,1 0-15,39 0 16,-40 0-16,0 0 15,0 0-15,40 0 16,0 0-16,-40 0 16,1 0-16,-1 0 15,40 0-15,-40 0 16,0 0-16,1 0 16,-1 0-16,0 0 15,0 0-15,1 0 16,38 0-16,-38 0 15,-1 0-15,-39 0 16,39 0-16,0 0 16,-39 0-1,39 0-15,-39 0 16,39 0-16,40 0 16,-40 0-16,40 0 15,0 0-15,0 0 16,-40 0-16,40 0 15,-40 0-15,0 0 16,0 0-16,1 0 16,-1 0-16,40 0 15,-40 0-15,40 0 16,0 0-16,0 0 16,0 0-16,-1 0 15,-38 0-15,-1 0 16,0 0-16,0 0 15,1 0-15,-1 0 16,0 0-16,0 0 16,40 0-16,0 0 15,0 0-15,0 0 16,0 0-16,-40 0 16,0 0-16,1 0 15,-1 0-15,40 0 16,-40 0-1,0 0-15,40 0 16,-40 0-16,40 0 16,40 0-16,-40 0 15,-1 0-15,41 0 16,-40 0-16,0 0 16,0 0-16,-1 0 15,1 0-15,-39 0 16,78 0-16,-39 0 15,-40 0-15,40 0 16,0 0-16,0 0 16,0 0-1,-40 0-15,0 0 16,0 0-16,40 0 16,-39 0-16,-1 0 15,0 0-15,-39 0 16,39 0-16,40 0 15,-79 0-15,-1 0 16,40 0-16,-39 0 16,0 0-1,-1 0-15,1 0 16,0 0-16,-1 0 16,1 0-1,79 0-15,-80 0 16,80 0-1,-40 0-15,1 0 16,-1 40-16,-39-40 16,39 40-16,40-40 15,-40 39-15,-39-39 16,39 0-16,0 0 16,-39 0-16,-1 0 15,41 0-15,-1 0 16,-40 0-16,1 40 15,0-40-15,39 0 16,-79 40-16,79-40 16,-39 0-16,-1 0 15,1 0-15,39 0 16,1 0 0,-41 0-1,1 0-15,-1 0 16,1 0-1,0 0-15,-1 0 16,41 0 15,-41 0-15,40 0-16,-39 0 16,0 0-16,39 0 15,-39 0-15,39 39 16,-40-39-16,41 0 15,-41 0-15,1 0 16,0 0-16,-1 0 16,1 0-16,-1 0 15,1 0 1,0 0-16,-1 0 16,1 0-1,0 0 1,-1 0-1,1 0-15,-1 0 16,1 0-16,39 0 16,1 0-16,-41 0 15,40 0-15,1 0 16,-1 0-16,159 0 47,-199 0-47,1 0 0,39 0 15,-39 0 1,39 0-16,-39 0 16,39 0-16,-39 0 15,78 0-15,1 0 16,0 0-16,0 0 16,-40 0-16,80 0 15,39 0-15,-79 0 16,0 0-16,0 0 15,39 0-15,-79 0 16,40 0-16,-40 0 16,1 0-16,-1 0 15,0 0-15,0 0 16,40 0-16,0 0 16,-40 0-16,40 0 15,-39 0-15,-1 0 16,40 0-16,-40 0 15,0 0-15,0 0 16,1 0-16,39 0 16,-40 0-16,0 0 15,0 0-15,1 0 16,-1 0-16,0 0 16,40 0-16,-40 0 15,-39 0-15,39 0 16,0 0-16,1 0 15,-41 0-15,1 0 16,0 0-16,-1 0 16,1 0-16,-1 0 15,1 0-15,0 0 16,-1 0-16,1 0 16,0 0-1,-1 0 1,1 0-1,-1 0 1,1 0 15,0 0-15</inkml:trace>
  <inkml:trace contextRef="#ctx0" brushRef="#br0" timeOffset="2104.17">3210 13822 0,'40'40'94,"79"-40"-78,-40 39-1,40 1-15,0-1 16,39-39-16,40 0 16,40 0-16,-40 0 15,40 40-15,-40-40 16,0 0-16,40 0 16,-40 0-16,40 0 15,-40 0-15,-40 0 16,80 0-16,-119 0 15,0 0-15,0 0 16,-40 0-16,40 0 16,0 0-16,0 0 15,0 0-15,-1 0 16,-38 0-16,39 0 16,-40 0-16,0 0 15,0 0-15,1 0 16,-1 0-16,-40 0 15,1 0-15,39 0 16,1 0-16,-41 0 16,1 0-16,39 0 15,-39 0 1,-1 0 0,1 0-16,0 0 15,-1 0-15,1 0 16,-1 0-16,1 0 15,0 0-15,39 0 16,-39 0-16,-1 0 16,1 0-1,79 0-15,-80 0 0,1 0 0,0 0 16,39 0-16,-40 0 16,1 0-16,39 0 15,-39 0 1,39 0-1,-39 0-15,-1 0 16,1 0 0,0 0-16,39 0 15,-39 0-15,39 0 16,-40 0-16,41 40 16,-1-40-1,-39 0-15,-1 0 16,1 0-16,-1 0 15,1 0-15,0 0 16,-1 0-16,1 0 16,0 0-16,-1 0 15,1 0 1,-1 0 0,1 0 15,0 0-16,-1 0 17,1 0-17,0 0 32,-1 0-31,1 0-1,-1 0-15,1 0 32,0 0-17,-1 0-15,1 0 16,0 0 0,-1 0-1,40 0 16</inkml:trace>
  <inkml:trace contextRef="#ctx0" brushRef="#br0" timeOffset="5494.89">18189 13188 0,'0'0'0,"-40"0"15,0 0 1,40 40 0,-39 0-1,-1-1 1,40 1-16,-40-1 16,40 41-1,0-41-15,-39 1 16,39-1-1,0 41-15,0-41 16,0 1-16,0 79 16,0-80-16,0 1 15,0-1-15,0 1 16,0 0-16,0-1 16,39 1-16,-39-1 15,40 1-15,0-40 16,-1 40-16,1 39 15,39-79-15,-39 39 16,39 1-16,0-40 16,1 40-16,-1-1 15,0-39-15,40 40 16,0-40-16,0 0 16,0 0-16,39-40 15,-39-79-15,0 80 16,39-80-16,-78 40 15,-1 0-15,40-1 16,-80-38-16,41-1 16,-80 0-16,0 0 15,0 40-15,-40-40 16,40 40 0,-119 0-16,119 0 15,-79 39-15,39-39 16,-39 79-16,0-80 15,39 41-15,0-1 16,-39 1-16,0 39 16,0 0-16,-40 0 15,40 0-15,-80 0 16,80 0-16,-40 0 16,40 0-16,-1 0 15,41 0-15,-1 0 16,1 0-16,-1 39 15</inkml:trace>
  <inkml:trace contextRef="#ctx0" brushRef="#br0" timeOffset="7368.08">11254 13980 0,'0'0'0,"-40"0"31,-39 0-16,79 40 1,-39-40-16,-1 0 16,40 40-16,-79-40 15,79 79 1,-40-79-16,0 39 16,1 1-16,-1-40 15,1 40-15,-1-1 16,0 1-16,1-1 15,-1-39-15,40 40 16,-40-40-16,40 40 16,0-1-16,-39 1 15,-1 0-15,40-1 16,0 1 0,-39-40-16,39 39 15,0 1 1,0 0-16,0-1 15,0 1 1,0-1 0,0 1-16,0 0 15,0-1 1,0 1 0,0-1-16,39 1 31,1 0-16,-1-40 1,-39 39 0,40-39-16,-40 40 15,79-40-15,-39 39 16,39-39 0,-39 0-16,-1 0 15,1 0-15,0 0 16,-1 0-16,41 0 15,-41 0 1,1 0-16,39 0 16,0 0-16,-39 0 15,0 0-15,-1-39 16,1 39-16,39-40 16,-39 40-16,-40-39 15,79 39-15,-79-40 16,40 40-16,-1-40 31,1 40-31,-40-39 16,39-1-16,1 1 15,0-1 1,-1-39 0,1 39-1,-40 1-15,40-1 16,-1-39-1,-39 39 1,0-39-16,0 39 16,0 1-1,0-1 17,0-39-17,0 39-15,0 1 16,0-1-1,0 0 1,-39 40-16,-1-39 16,0 39-1,1-40 1,-41 40-16,1-39 16,0-1-1,-40 40 1,79 0-16,1-40 15,-40 1-15,39 39 16,0 0-16,40-40 16,-39 40-1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2T00:23:42.4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12086 9347 0,'40'0'141,"-1"0"-125,1 0-1,39 0-15,-39 0 16,0 0-16,39-40 15,-40 40-15,1 0 16,0 0 0,-1 0 124,41 0-124,-41 0-16,1 0 16,39 0-16,-39 0 15,-1 0 1,1 0-1,0 0 95,-1 0-95,41 40 17,-41-40-17,40 0 1,-39 0 0</inkml:trace>
  <inkml:trace contextRef="#ctx0" brushRef="#br0" timeOffset="3169.87">11492 10614 0,'39'0'15,"1"0"1,39 0-1,-39 0 1,39 0-16,0 0 16,40 0-16,0 0 15,40 0-15,-1 0 16,40 0-16,-39 0 16,-1 0-16,41 0 15,-41 0-15,40 0 16,-39 0-16,-40 0 15,-1 0-15,1 0 16,-39 0-16,38 0 16,-38 0-16,-1 0 15,-39 0-15,39 0 16,0 0-16,0 0 16,-39 0-16,0 0 15,-1 0-15,1 0 16,-1 0-16,41 0 15,-41 0-15,1 0 16,39 0-16,0 0 16,1 0-1,-41 0-15,41 0 16,-1 0-16,0 0 16,-39 0-16,-1 0 15,41 0-15,-41 0 16,1 0-1,-1 0-15,1 0 16</inkml:trace>
  <inkml:trace contextRef="#ctx0" brushRef="#br0" timeOffset="4806.76">11611 10891 0,'39'0'78,"1"0"-62,0 0-16,39 0 16,0 0-16,40 0 15,39 0-15,1 0 16,-1 0-16,120 0 31,-159 0-31,0 0 0,-40 0 16,-39 0-1,-1-39 1,1 39-16,-1 0 16,1 0-16,39 0 15,-39 0 1,39 0-1,0 0-15,1 0 0,39 0 16,-1 0-16,1 0 16,0 0-16,0 0 15,0 0-15,0 0 16,-40 0-16,0 0 16,1 0-16,-41 0 15,80 0-15,-79 0 16,-1 0-16,1 0 15,39 0-15,0 0 16,1 0 0,-41 0 15</inkml:trace>
  <inkml:trace contextRef="#ctx0" brushRef="#br0" timeOffset="10634.34">11531 7802 0,'40'0'31,"0"0"0,-1 40-15,41-1-16,38-39 16,1 0-16,0 0 15,40 40-15,118-40 16,-79 0-16,40 0 15,0 0-15,0 0 16,-80 0 0,-39 0-16,0 0 15,-80 0-15,41 0 16,-41 0-16,1 0 31</inkml:trace>
  <inkml:trace contextRef="#ctx0" brushRef="#br0" timeOffset="14322.59">2576 11921 0,'40'0'469,"-1"0"-454,1 0 1,0 0 15,-1 0 1,1 0-1,-1 0 0,1 0-15,0 0-1,-1 0 1,1 0 0</inkml:trace>
  <inkml:trace contextRef="#ctx0" brushRef="#br0" timeOffset="17245.41">11413 12000 0,'39'0'78,"40"0"-62,1 0-16,39 0 15,-1 0-15,41 0 16,-40 0-16,39 0 16,-78 0-16,38 0 15,1 0-15,0 0 16,-39 0-16,-1 0 16,0 0-16,0 0 15,1 0-15,-1 0 16,0 0-16,40 0 15,-40 0-15,0 0 16,1 0-16,-1 0 16,0 0-16,40 0 15,-79 0-15,-1 0 16,41 0-16,-41 0 16,40 0-16,-39 0 15,0 0-15,-1 0 16,41 0-1,-41 0 1,1 0 0,-1 0-1,1 0-15,0 0 16,-1 0-16,1 0 16,39 0-16,-39 0 15,39 0-15,-39 0 16,79 0-16,-80 0 15,1 0-15,-1 0 16,41 0-16,-41 0 16,41 0-1,-41 0 1,1 0-16,-1 0 16,1 0-16,0 0 15,-1 0 1,1 0-1,0 0-15,-1 0 16,40 0-16,-39 0 16,0 0-16,-1 0 15,41 0-15,-41 0 16,1 0-16,-1 0 16,41 0-16,-41 0 31,1 0-16,0 0-15,-1 0 16</inkml:trace>
  <inkml:trace contextRef="#ctx0" brushRef="#br0" timeOffset="18811.18">2616 12911 0,'39'0'31,"41"0"-15,-41 0-16,40 0 16,1 0-16,-1 0 15,0 0-15,40 0 16,0 0-16,-40 0 15,40 0-15,0 0 16,0 0 0,39 0-16,-39 0 15,40 0-15,-40 0 16,0 0-16,39 0 16,-39 0-16,0 0 15,39 0-15,-39 0 16,40 0-16,-40 0 15,39 0-15,-39 0 16,39 0-16,-78 0 16,39 0-16,-1 0 15,1 0-15,0 0 16,-40 0-16,40 0 16,0 0-16,-40 0 15,40 0-15,-39 0 16,-41 0-16,1 0 15,39 0-15,-39 0 16</inkml:trace>
  <inkml:trace contextRef="#ctx0" brushRef="#br0" timeOffset="20250.02">2259 15644 0,'40'0'94,"-1"0"-94,1 0 16,39 0-16,0 0 15,1 0-15,39 0 16,-40 0-16,40 0 15,-40 0-15,40 0 16,0 0-16,-40 0 16,40 0-16,0 0 15,39 0-15,-39 0 16,40 0-16,-41 0 16,41 0-16,0 0 15,-41 0-15,1 0 16,0 0-1,0 0-15,-40 0 16,1 0-16,38 0 16,-38 0-16,39 0 15,79 39-15,-79-39 16,39 0-16,-39 0 16,0 0-16,39 0 15,-39 0-15,40 0 16,-80 0-16,40 0 15,0 0-15,0 0 16,-1 0-16,-38 0 16,-41 0-16,41 0 15,-1 0-15,0 0 16,-39 0-16,-1 0 16,1 0-16,0 0 15</inkml:trace>
  <inkml:trace contextRef="#ctx0" brushRef="#br0" timeOffset="22744.54">10739 14575 0,'40'0'140,"-1"0"-124,40 0-16,1 0 16,-1 0-16,0 0 15,-39 0-15,-1 0 16,41 0-16,-41 0 15,1 0 1,0 0 0,-1 0 31,-39 39-32,40-39 1,39 0 15,0 0-15,-39 0-16,0 0 15,78 0-15,-78 0 16,39 0-16,1 0 16,-41 0-16,1 0 15,-1 0 1,1 0 15,0 0 0,-1 0-15,1 0 0,0 0-1,-1 0-15,1 0 16,-1 0-16,1 0 15,0 0-15,-1 0 16,1 0 0,0 0-16,-1 0 15,1 0 17,0 0 14,-1 0-30,1 0 31,-1 0 15,1 0-46,0 0 0,-1 0-1</inkml:trace>
  <inkml:trace contextRef="#ctx0" brushRef="#br0" timeOffset="56321.21">2418 16951 0,'79'-40'157,"0"40"-157,0-39 15,40 39-15,0-40 16,0 40-16,39 0 16,-39 0-16,0 0 15,-40 0-15,40 0 16,-39 0-16,-1 0 15,0 0-15,40 0 16,-40 0-16,0 0 16,40 0-16,-39 0 15,39 0-15,-40 0 16,40 0-16,-40 0 16,0 0-16,-39 0 15,39 0-15,40 0 16,-40 0-16,0 0 15,40 0-15,0-40 16,0 40-16,0 0 16,0 0-16,0 0 15,0 0-15,-1 0 16,-38 0-16,39 0 16,-40 0-16,0 0 15,0 0-15,40 0 16,-40 0-1,40 0-15,0 0 16,0 0-16,0 0 16,0 0-16,0 0 15,0 0-15,39 0 16,40 0-16,-79 0 16,40 0-16,-41 0 15,-38 0-15,39 0 16,-1 0-16,-38 0 15,39 0-15,-40 0 16,0 0-16,0 0 16,1 0-16,38 0 15,-38 0-15,39 0 16,-1 0-16,-38 0 16,-1 0-16,0 0 15,40 0-15,-40 0 16,1 0-16,38 0 15,1 0-15,0 0 16,0 0-16,40 0 16,78 0-16,-78 0 15,39 0-15,40 0 16,-119 0 0,39 0-16,-39 0 15,0 0-15,0 0 16,0 0-16,-1 0 15,-38 0-15,39 0 16,0 0-16,-1 0 16,1 0-16,0 0 15,40 0-15,78 0 16,-38 0-16,38 0 16,-39 0-16,40 0 15,-40 0-15,0 0 16,40 0-16,-40 0 15,40 0-15,-40 0 16,40 0 0,-80 0-1,1 0-15,-1 0 16,1 0-16,-1 0 16,1 0-16,-40 0 15,39 0-15,-39 0 16,0 0-16,-40 0 15,40 0-15,-40 0 16,1 0-16,-1 0 16,0 0-16,0 0 15,40 0-15,-39 0 16,-1 0-16,40 0 16,0 0-16,-1 0 15,1 0-15,-39 0 16,-1 0-16,0 0 15,0 0-15,1 0 16,-1 0-16,40 0 16,-40 0-16,0 0 15,-39 0-15,39 0 16,0 0-16,1 0 16,38 0-16,-38 0 15,-1 0 1,-39 0-16,39 0 15,0 0-15,40 0 16,-40-39-16,-39 39 16,39 0-16,-39 0 15,39 0-15,-39 0 16,-1 0-16,40 0 16,-39 0-16,0 0 15,-1 0-15,41 0 16,-1 0-16,0 0 15,-39 0 1,39 0 0,-39 0-16,-1 0 15,1 0-15,0-40 16,-1 40-16,1 0 16,-1 0-16,1 0 15,0 0-15,39 0 16,-39 0-1,39 0 1,0 0-16,-39 0 16,39 0-16,-39 0 15,39 0 1,-40 0-16,1 0 16,0 0-1,-1 0 1,1 0-1,0 0 1,-1 0 0,40 0-1,-39 0 1,0 0-16,-1 0 16,1 0-16,0 0 15,-1 0-15,1 0 16,-1 0-16,1 0 15,0 0 1,-1 0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2T00:25:10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3091 11406 0,'40'0'109,"-1"0"-93,1 0-1,0 0-15,-1 0 16,1 0-16,0 0 15,-1 0-15,1 0 16,39 0-16,-39 0 16,-1 0-16,41 0 15,-41 0-15,1 0 16,39 0-16,0 0 16,-39 0-1,39 0-15,-39 0 16,39 0-16,0 0 15,-39 0-15,0 0 16,-1 0-16,41 0 16,-41 0-16,1 0 15,39 0-15,-39 0 0,-1 0 16,1 0 0,39 0-16,-39 0 15,-1 0-15,41 0 16,-41 0-16,1 0 15,0 0-15,39 0 16,0 0-16,-39 0 16,39 0-16,-39 0 15,39 0-15,-40 0 16,1 0-16,39 0 16,-39 0-16,0 0 15,-1 0-15,80 0 16,-40 0-16,1 0 15,-1 0-15,0 0 16,0-39-16,1 39 16,38 0-16,-38 0 15,-1 0-15,0 0 16,0 0-16,1 0 16,-1 0-16,40 0 15,-40 0-15,40 0 16,-40 0-16,0 0 15,1 0-15,-1 0 16,0 0 0,-39 0-16,-1 0 15,1 0-15,39 0 16,-39 0-16,0 0 16,39 0-16,-40 0 15,1 0-15,0 0 16,39 0-16,0 0 15,-39 0-15,-1 0 16,41 0-16,-41 0 16,1 0-16,39 0 15,0 0-15,-39 0 16,39 0-16,-39 0 16,39 0-16,-39 0 15,-1 0-15,41 0 16,39 0-16,-40 0 15,0 0-15,40 0 16,0 0-16,-40 0 16,80 0-16,-41 0 15,1 0-15,0 0 16,40 0-16,-40 0 16,-40 0-16,0 0 15,40 0 1,0 0-16,39 0 15,-39 0-15,40 0 16,-40 0-16,-1 0 16,1 0-16,0 0 15,0 0-15,-40 0 16,40 0-16,-40 0 16,40 0-16,0 0 15,0 0-15,40 0 16,-40 0-16,39 0 15,1 0-15,-41 0 16,1 0-16,40 0 16,-40 0-16,0 0 15,-1 0-15,41 0 16,-40 0-16,79 0 16,-79 0-16,39 0 15,80 0-15,-79 0 16,-1 0-16,1 0 15,78 0-15,-118 0 16,40 0 0,-40 0-16,-1 0 15,1 0-15,0 0 0,0 0 16,40 0-16,-41 0 16,1 0-16,0 0 15,0 0-15,-40 0 16,1 0-16,-1 0 15,0 0-15,0 0 16,1 0-16,-1 0 16,40 0-16,0 0 15,-1 0-15,41 0 16,-40 0-16,0 0 16,0 0-16,-1 0 15,-38 0-15,-1 0 16,40 0-16,-40 0 15,40 0-15,0 0 16,-40 0-16,40 39 16,-40-39-16,40 0 15,0 0 1,0 0-16,-40 40 16,0-40-16,80 0 15,-40 0-15,0 39 16,-40-39-16,0 40 15,0-40-15,40 0 16,-40 40-16,-39-40 16,0 0-16,39 0 15,-39 0 1,-1 0-16,1 0 16</inkml:trace>
  <inkml:trace contextRef="#ctx0" brushRef="#br0" timeOffset="1937.54">2814 12277 0,'0'40'16,"79"-40"15,-79 40-31,40-40 16,79 39-16,-1-39 15,41 0-15,158 0 16,-40 40-16,1-40 16,-1 0-16,1 0 15,-41 0-15,1 0 16,-40 0-16,-39 0 16,-1 0-16,40 0 15,-118 0-15,38 0 16,1 0-16,0 0 15,0 0-15,40 0 16,-41 0-16,1 0 16,40 0-16,-1 0 15,1 0-15,-1 0 16,80 0 0,-79 0-16,39 0 15,39-40-15,-38 40 16,38 0-16,-39 0 15,1 0-15,78 0 16,-39 0-16,-1 0 16,41 0-16,-1 0 15,-39 0-15,119 0 16,-120 0-16,41-39 16,-1 39-16,-79 0 15,40 0-15,0 0 16,39 0-16,1 0 15,-80 0-15,39-40 16,41 40-16,-40 0 16,-1 0-16,-39 0 15,40 0-15,-40 0 16,0 0-16,1 0 16,-1 0-16,0 0 15,0 0-15,-79 0 16,39 0-16,-39 0 15,40 0-15,-1 0 16,1 0-16,39 0 16,0 0-1,-40 0-15,1 0 16,-1 0-16,1 0 16,-1 0-16,-78 0 15,78 0-15,-79 0 16,80 0-16,-40 0 15,0 0-15,-40 0 16,79 0-16,-39 0 16,0 0-16,0 0 15,0 0-15,0 0 16,0 0-16,0 0 16,-1 0-16,-78 0 15,0 0-15,39 0 0,0 0 16,0 0-16,-39 0 15,0 0-15,39 0 16,0 0-16,-39 0 16,-1 0-16,1 0 15,0 0-15,-1 0 16,1 0-16,0 0 16,-1 0-1,1 0-15,-1 0 16,1 0-16,0 0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2T00:34:36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2457 8555 0,'40'0'63,"-1"0"-48,41 0 1,-1 0-16,-39 0 16,-1 0-16,40 0 15,-39 0-15,0 0 16,-1 0-16,41-40 16,-41 40-16,1 0 15,79 0-15,-40 0 16,0 0-16,0 0 15,1 0-15,-1 0 16,0 0-16,0 0 16,40 0-16,-39 0 15,-1 0-15,0 0 16,40 0-16,-40 0 16,1 0-16,-1 0 31,40 0-31,-80 0 15,41 0-15,-1 0 16,0 0-16,0 0 16,40 0-16,-40 0 0,1 0 15,-1 0-15,0 0 16,0 0-16,1 0 16,-1 0-16,40 0 15,-40 0-15,0 0 16,1 0-16,-1 0 15,0 0-15,0 0 16,40 0-16,0 0 16,-40 0-16,1 0 15,38 0-15,1 0 16,0 0-16,40 0 16,-1 0-16,1 0 15,-1 0-15,1 0 16,-1 0-16,-39 0 15,0 0-15,0 0 16,-40 0-16,-39 0 16</inkml:trace>
  <inkml:trace contextRef="#ctx0" brushRef="#br0" timeOffset="2975.39">2616 7366 0,'39'0'156,"1"0"-140,0 0-16,-1 0 16,40 0-16,1 0 15,-1 0-15,0 0 16,40 0-16,-40 0 15,1 0-15,-1 0 16,0 0-16,0 40 16,40-40-16,-40 0 15,1 0-15,-1 0 16,-39 0-16,39 0 16,40 0-16,-40 0 15,40 0-15,-40 0 16,0 0-16,1 0 15,-1 0-15,0 0 16,40 0 0,-40 0-16,1 0 15,-1 0-15,0 0 16,0 0-16,1 0 16,38 0-16,41 0 15,-80 0-15,40 0 16,0 40-16,0-40 0,-40 0 0,0 0 15,1 0 1,-1 0-16,0 0 16,0 0-16,40 0 15,-40 0-15,-39 0 16,39 0-16,-39 0 16,39 0-16,0 0 15,1 0-15,-41 0 16,41 0-16,38 0 15,-38 0-15,-1 0 16,40 0-16,-40 0 16,40 0-16,-40 0 15,40 0-15,-40 0 16,40 0-16,-40 39 16,40-39-16,0 40 15,-40-40-15,1 0 16,-1 0-16,40 0 15,-40 0-15,0 0 16,40 0-16,0 0 16,0 0-16,0 0 15,0 0-15,0 0 16,39 0-16,-39 0 16,79 0-16,-39 0 15,-1 0 1,40 39-16,-39-39 15,-1 0-15,1 0 16,78 0-16,-38 0 16,-1 0-16,39 0 15,-78 0-15,39 0 16,0 0-16,-39 0 16,-40 0-16,39 0 15,1 0-15,-40 0 16,39 0-16,1 0 15,-41 0-15,1 0 16,0 0-16,0 0 16,0 0-1,-40 0-15,40 0 16,-40 0 0,40 0-16,0 0 15,0 0-15,0 0 0,0 0 0,0 0 16,39 0-16,1 0 15,-41 0-15,81 0 16,-81 0-16,81 0 16,-41 0-16,-39 0 15,0 0-15,39 0 16,-39 0-16,0 0 16,40 0-16,-41 0 15,1 0-15,0 0 16,0 0-16,-40 0 15,1 0-15,-1 0 16,-40 0-16,41 0 16,-41 0-1,1 0-15,0 0 16,-1 0-16,1 0 16,-1 0-1,1 0 16,0 0-15,-1 0 0,1 0-1,0 0-15,-1 0 16,1 0-16,39 0 16,-39 0-16,-1 0 15,1 0-15,39 0 16,-39 0-1,39 0-15,-39 0 16,-1 0-16,41 0 16,-1 0-16,-40 0 15,41 0-15,-41 0 16,1 0-16,0 0 16,-1 0-1,1 0 95,-1 0-17,1 40-77,0-40-16,79 0 16,-1 0-16,41 0 15,39 0-15,-39 0 16,-1 0-16,-39 0 15,0 0-15,0 0 16,-40 0-16,0 0 16,-39 0-16,39 0 15,-39 0 17,-1 0-1,1 40-31,0-40 15,-1 0-15,41 0 16,-1 0-16,0 0 16,0 0-16,-39 0 15,39 0 1,-39 0-16,-1 0 16,1 0-1,0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1T23:33:56.5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5984 10931 0,'-40'0'0,"1"0"32,-1 0-32,0 0 15,-39 0 1,40 39-1,39 1-15,-40-40 16,0 0-16,1 40 16,39-1-16,0 1 15,0-1-15,0 1 16,-40 0-16,0 39 16,40 0-16,0 0 15,-39 1-15,-1 38 16,1-38-16,39-1 15,0 0-15,0 0 16,0 0-16,0 1 16,0-1-16,0-40 15,0 1-15,0 39 16,39-39-16,-39-1 16,0 1-16,79 0 15,-79 39-15,80-40 16,-80 1-16,39-40 15,1 0 1,-40 40-16,40-40 16,-1 0-16,1 0 15,-1 0 1,41 0-16,-41 0 16,41 0-1,-1 0-15,-79-40 16,39 40-16,1-40 15,39 1-15,-79-1 16,40 1 0,0-1-16,-1 0 0,1 1 15,-1-40-15,1 39 16,0 0-16,-1 1 16,1-1-16,-40-39 15,0 39-15,40 1 16,-1-40-16,-39-1 15,40 41 1,-1-1-16,-39-39 16,0 39-1,0 1-15,40-40 16,0 39-16,-40 0 16,0 1-16,0-1 15,39 1-15,-39-1 16,0-39-1,0 39 1,0 0-16,0 1 16,0-1-1,0 1 1,0-1-16,-39 0 31,39 1 0,-40 39-31,40-40 16,0 1 0,-40 39-1,1 0-15,-1 0 16,1 0 0,-41 0-1,41 0 16,-1 0-31,0 0 16,1 0 0,-1 0-1,1 0-15,-1 0 0,0 0 16,1 0 0,-1 0-16,0 0 15,1 39-15,-1-39 16,1 0-16,-1 0 15,0 0 1,1 40 0,-1-40 15,0 0 16,1 0 62</inkml:trace>
  <inkml:trace contextRef="#ctx0" brushRef="#br0" timeOffset="11554.21">4161 14416 0,'40'0'63,"-1"0"-32,1 0-31,39 0 16,-39 0-1,0 0 1,-1 0 0,1 0-16,-1 40 15,1-40-15,0 0 16,39 0-16,-39 0 16,-1 0-16,1 0 15,39 0-15,-39 0 16,39 0-1,0 0 1,-39 0 0,-1 0-1,1 0 1,0 0-16,-1 0 16,1 0-16,0 0 15,39 0-15,0 0 16,-39 0-16,39 0 15,0 0 1,0 0-16,1 0 16,39 0-16,-40 39 15,0-39-15,0 0 16,1 0-16,-1 0 16,0 0-16,40 0 15,0 0-15,39 0 16,-39 40-16,40-40 15,-40 0-15,39 0 16,1 0-16,-41 0 16,41 0-16,-1 0 15,-39 0-15,40 0 16,-40 0-16,39 0 16,-39 0-16,0 0 15,0 0-15,0 0 16,0 0-1,-40 0 1,40 0-16,0 0 16,39 0-16,-39 0 0,79 0 15,-39 0-15,78 0 16,-39 0-16,40 0 16,-79 0-16,-1 0 15,-39 0-15,40 0 16,-1 0-16,-39-40 15,0 40-15,0-39 16,-119-1-16,39 0 16,1 40-16,-40-79 15,0 40 1,0-1-16,0-39 16,0 0-1,0-1-15,-40 41 0,1-1 16,39-39-16,-40 39 15,40 1-15,-40-1 16,40 1 0,-39-1-16,39-39 15,-40 39-15,-39 1 16,79-1-16,-79 0 16,39 1-16,0-40 15,-78 39-15,38-39 16,1 39-16,-40 1 15,40-1-15,-80 40 16,1-40-16,39 40 16,0-39-16,-119-1 15,120 40-15,-41-40 16,-39 40-16,0 0 16,-40 0-16,40 0 15,39 0-15,-78 0 16,78 0-16,1 0 15,-1 0-15,1 0 16,-40-39-16,79 39 16,0 0-16,0 0 15,-40 0-15,41 0 16,-41 0-16,80 0 16,-40 0-16,0 0 15,0 0 1,40 0-16,-40 0 15,40 0-15,0 0 16,-1 0-16,1 0 16,0 0-16,0 0 15,39 0-15,-39 0 16,-1 0-16,-38 0 16,78 39-16,-79-39 15,40 0-15,0 0 16,-40 40-16,39-40 15,-38 79-15,78-79 16,-39 40-16,-1-40 16,41 40-16,-1-1 15,-39-39-15,39 40 16,-39-1-16,39 41 16,1-41-16,-1 1 15,1-1-15,-41 41 16,80-41-1,-39 1-15,-1-1 16,0-39-16,1 40 16,-1 0-16,0-1 15,1 1-15,-1-1 16,40 1 0,0 0-16,-39-40 15,39 79-15,-40-40 16,40 1-1,0 0-15,0-1 16,0 1 0,0-1-16,0 1 15,0 0-15,0-1 16,0 1 0,0 39-1,40-39 1,-40-1-1,39 1-15,1-40 16,-40 40-16,39-40 16,-39 39 15,40-39-31,0 0 187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2T00:26:05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12284 12594 0,'40'0'31,"0"0"-15,39 0-16,0 0 16,80 0-16,-1 0 15,1 0-15,78 0 16,-38 0-16,-1 0 16,39 0-16,-38 0 15,38 0 1,-39 0-16,1 0 15,78 0-15,40 0 16,0 0-16,-40 0 16,40 0-16,-39 0 15,-80 0-15,40 0 16,-80 0-16,1 0 16,-41 0-16,-38 0 15,-41 0-15,1 0 16</inkml:trace>
  <inkml:trace contextRef="#ctx0" brushRef="#br0" timeOffset="1195.08">3250 11406 0,'39'0'94,"80"0"-94,-40 0 15,80 0-15,-1 0 16,41 0-16,-1 0 16,0 0-16,40 0 15,-40 0-15,40 0 16,-80 0-16,1 0 16,-41 0-16,41 0 15,-80 0-15,40 0 16,-40 0-16,40 0 15,0 0-15,-40 40 16,1-40-16,-1 0 16,40 0-16,0 0 15,-40 0-15,40 0 16,0 0-16,-40 0 16,0 0-16,-39 0 15,-1 0-15,1 0 16,0 0-1,-1 0-15</inkml:trace>
  <inkml:trace contextRef="#ctx0" brushRef="#br0" timeOffset="9141.02">3131 14178 0,'39'0'78,"41"0"-62,-1 0-16,79 0 16,1 0-16,79 0 15,-40 0-15,79 0 16,-79 0-16,40 0 16,-119 0-16,40 0 15,-80 0-15,40 0 16,-80 0-16,41 0 15,-41 0-15,1 0 16,-1 0-16,41 0 16,-1 0-16,-39 0 15,39 0-15,0 0 16,40 0 0,39 0-16,-78 0 15,39 0-15,-1 0 16,41 0-16,39 0 15,-39 0-15,-1 0 16,-39 0-16,39 0 16,-39 0-16,0 0 15,0 0-15,-40 0 16,-39 0-16,79 0 16,-40 0-16,-39 0 15,39 0-15,0 0 16,0 0-16,40 0 15,0 0-15,0 0 16,0 0-16,0 0 16,-40 0-16,40 0 15,0 0-15,0 0 16,0 0-16,-1 0 16,1 0-16,0 0 15,-79 0-15,39 0 16,-39 0-16,39 0 15,0 0-15,0 0 16,-39 0 0,39 0-16,1 0 15,38 0-15,-38 0 16,-1 0-16,238 0 31,-198 0-31,0 0 16,0 0-16,-1 0 15,1 0-15,0 0 16,0 0-16,0 0 16,0 0-16,0 0 15,0 0-15,39 0 16,-79 0-16,1 40 16,39 0-16,-1-40 15,41 0-15,79 0 16,-1 0-16,1 0 15,40 39-15,-80 1 16,39-40-16,-78 0 16,-1 0-16,1 0 15,-1 0-15,1 0 16,-1 0-16,41 0 16,-1 39-16,-40-39 15,1 0 1,39 0-16,-40 0 15,1 0-15,-40 0 16,39 0-16,-39 0 16,40 0-16,39 0 15,-40 0-15,80 0 0,-40 0 16,-39 0-16,78 0 16,-39 0-1,40 0-15,-119 0 16,40 0-16,-1 0 15,1 0-15,-1 0 16,-39 40-16,79 0 16,-39-40-16,-1 39 15,1-39-15,-41 0 16,41 0-16,-1 0 16,1 0-16,39 40 15,-39-40-15,-40 0 16,-1 0-1,1 0-15,0 0 16,0 0-16,-40 0 16,1 0-16,-1 0 15,0 0-15,0 0 16,1 0-16,-1 0 16,0 0-16,-39 0 15,39 0-15,-39 0 16,-1 0-1,1 0-15,-1 0 32,1 0-17,0 0 17,-1 0-32,1 0 15,0 0-15,-1 0 16,1 0-16,-1 0 15,1 0-15,39 0 16,-39 0-16,0 0 16,-1 0-16,40 0 15,1 0-15,-41 0 16,1 0-16,79 0 16,-80 0-16,1 0 15,39 0 1,1 0-16,-41 0 15,40 0-15,1 0 16,-41 0-16,41 0 16,-41 0-16,1 0 15,-1 0-15,1 0 16,0 0-16,39 0 16,-39 0-16,-1 0 15</inkml:trace>
  <inkml:trace contextRef="#ctx0" brushRef="#br0" timeOffset="11834.43">2735 12753 0,'0'39'32,"0"40"-17,0 1-15,0-1 16,0 40-16,0 0 15,0-1-15,0-38 16,0 38-16,39-38 16,-39-1-16,0-40 15,0 41-15,0-41 110</inkml:trace>
  <inkml:trace contextRef="#ctx0" brushRef="#br0" timeOffset="13774.4">2814 12753 0,'39'0'15,"41"0"1,-41 0-16,1 0 16,39 0-16,0 0 15,1 0-15,39 0 16,39 0 0,40 0-16,119 0 15,0 0-15,0 0 16,80 0-16,-41 0 15,-78 0-15,39 0 16,-40 0-16,-79 0 16,79 0-16,-78 0 15,-41 0-15,1 0 16,39 0-16,-40 0 16,1 0-16,-40 0 15,-1 0-15,41 39 16,39-39-16,40 0 15,-40 0-15,79 0 16,1 0-16,39 0 16,39 0-16,1 0 15,-40 0-15,40-39 16,-1 39-16,-39 0 16,-39 0-16,-41 0 15,1 0 1,40 0-16,-41 0 15,1 0-15,0 0 0,39 0 16,40 0-16,-39 0 16,-1 0-16,-39 0 15,39 0-15,-79 0 16,40 0 0,-40 0-16,-39 0 15,39 0-15,-79 0 16,-1 0-16,41 0 0,-40 0 15,39 0-15,1 0 16,-1 0-16,40 0 16,-39 0-16,-1 0 15,41 0-15,-81 0 16,1 0-16,40 0 16,-40 0-16,39 0 15,1 39-15,78 1 16,-38-40-16,78 39 15,0-39-15,-79 40 16,40-40-16,0 0 16,0 0-16,-1 0 15,-38 0 1,-1 0-16,79 0 16,-39 0-16,-40 0 15,-39 0-15,-41 0 16,1 0-16,0 0 15,0 0-15,-40 0 16,-39 0-16,79 0 16,-40 0-16,-39 0 15,39 0-15,-39 0 16,39 0-16,-40 0 16,1 0-16,0 0 15,-1 0 16,1 0-15,0 0 0,-1 0-1,1 0-15,-1 0 16,1 0 0,0 0-1,-1 0-15,41 0 16,-1 0-16,-40 0 15,1 0 1,0 0 0,-1 0-1,1 0 1,0 0 0,-1 0-16,1 0 15,39 0 1,-39 0-1,-1 0 1,1 0 0,0 0-1,-1 0 17,-39 40-17,40-1 16,-1-39-31,-39 40 16,0 0 15,0-1-31,0 40 16,0-39-16,0 39 16,0 0-16,0 1 15,40-1-15,-40 0 16,0 0-16,0 40 15,0-79-15,0 39 0,0 0 16,0 0-16,0 0 16,0-39-16,0 0 15,0-1-15,0 1 16,0-1 0,0 1-1,40-40 63</inkml:trace>
  <inkml:trace contextRef="#ctx0" brushRef="#br0" timeOffset="15527.68">2853 13782 0,'0'80'62,"0"-41"-62,0 1 16,0 39-16,0-39 16,40-1-1,-40 1-15,0-1 47,40-39 109,39 40-140,-39-40 0,-1 0-1,80 0-15,0 0 16,0 0-16,0 0 15,39 0-15,-79 0 16,40 0-16,0 0 16,0 0-16,-40 0 15,-39 0-15,0 40 16,-1-40-16,1 0 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2T00:26:37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2774 3287 0,'40'0'78,"-1"0"-78,1 0 16,39 0-16,1 0 16,-1 0-16,40 0 15,-40 0-15,40 0 16,-40 0-16,0 0 16,40 0-16,-40 0 15,1 0-15,-1 0 16,0 0-16,0 0 15,1 0-15,39 0 16,-40 0-16,-39 0 16,39 0-16,0 0 15,-39 0-15,79 0 16,-40 0-16,0 0 16,0 0-16,1 0 15,-1 0-15,0 0 16,40 0-16,-79 0 15,-1 0-15,1 0 16,79 0 0,-80 0-16,41 0 15,-1 0-15,0 0 16,0 0-16,40 0 16,-40 0-16,1 0 15,-1 0-15,0 0 16,0 0-16,1 0 15,-1 0-15,0 0 16,0 0-16,1 0 16,-1 0-16,0 0 15,0 0-15,1 0 16,-41 0-16,1 0 16,0 0-16,-1 0 15,40 0-15,-39 0 16,39 0-16,1 0 15,-1 0-15,0 0 16,0 0-16,1 0 16,-41 0-1,40 0 1,-39 0-16,0 0 0,39 0 16,-39 0-1,39 0-15,-40 0 16,1 0-1,0 0 1,-1 0-16,1 0 16,0 0-16,-1 0 15,80 0-15,-79 40 16,-1-40-16,1 0 16,39 0-16,-39 0 15,-1 0-15,41 0 16,-41 0-16,41 0 15,-41 0 1,1 0 0,-1 0-16,41 0 15,-41 0-15,41 0 16,-41 39 0,1-39-16,-1 0 15,1 0 1,0 0-1,-1 0-15,1 0 16,0 0-16,-1 0 16,40 0-16,-39 0 15,0 0 1,-1 0-16,1 0 16,0 0-16,-1 0 15,40 40 1,-39-40-16,39 0 15,-39 0 1,0 0-16,-1 0 16,1 0-16,-1 0 15,41 0-15,-41 0 16,1 0 0,39 0-1,-39 0 1,-1 0-16,1 0 15,0 0-15,39 0 16,-39 0 0,-1 0-1,40 0 1,-39 0 0,0 0-16,-1 0 15,1 0-15,39 0 16,-39 0-1,-1 0 17,1 0-17,0 0-15,-1 0 16,1 0 0,0 0-1,-1 40-15,1-40 16</inkml:trace>
  <inkml:trace contextRef="#ctx0" brushRef="#br0" timeOffset="5814.33">12800 3366 0,'39'0'109,"1"0"-93,79 0-16,-40 0 15,0 0 1,-39 0-16,39 0 16,0 0-16,-39 0 15,0 0-15,-1 0 16,1 0 0,-1 0-1,1 0 1,0 0 15,39 0-15,-39 0-1,-1 0 1,40 0-16,-39 0 16,39 0-16,1 0 15,38 0-15,-38 0 16,39 0-16,-1 0 15,41 0-15,-40 0 16,-40 0-16,40 0 16,0 0-16,0 0 15,-40 0-15,0 0 16,0 0-16,1 0 16,-1 0-1,0 0-15,0 0 16,40 0-16,-39 0 15,-1 0-15,40 0 16,-40 0-16,40 0 16,-40 0-16,-39 0 15,39 0-15,-39 0 16,78 0-16,-78 0 16,0 0-16,39 0 15,0 0-15,0 0 16,-39 0-16,0 0 15,-1 0-15,41 0 16,-1 0-16,0 0 16,0 0-16,1 0 31,38 0-31,1 0 0,0 0 16,-40 0-16,80 0 15,-40 0-15,39 0 16,-39 0-16,-40 0 15,40 0 1,-39 0-16,-1 0 16,0 0-16,0 0 15,40 40-15,-40-40 16,40 0-16,40 0 16,-40 0-16,-40 0 15,40 0-15,-40 0 16,0 0-16,1 0 15,-1 0-15,0 0 16,0 0-16,40 0 16,-40 0-16,-39 0 15,39 0-15,-39 0 16,0 0-16,-1 0 16,40 0-16,1 0 15,-41 0-15,1 40 16,39-40-16,1 0 15,-41 0-15,1 0 16,39 0-16,0 0 16,-39 0-16,0 0 15,-1 0 1,40 0-16,1 0 16,-1 39-16,-39-39 15,78 0-15,-38 0 16,-1 0-16,0 0 15,0 0-15,1 0 16,-1 0-16,0 0 16,40 0-16,-40 0 15,1 0-15,-41 0 16,1 0-16,39 0 16,-39 0-1,-1 0 1,1 0 15,0 0 63,-1 0-63,1 0 0,-1 0-15,1 0 0,0 0-1</inkml:trace>
  <inkml:trace contextRef="#ctx0" brushRef="#br0" timeOffset="9269.859">12284 2416 0,'0'0'0,"-39"0"15,-1 0 1,0 0 31,40 39-47,-39 1 16,-1-40-1,40 40-15,0-1 16,-39 1-1,39-1-15,0 1 16,0 0 0,0-1-16,0 1 15,0-1 1,0 1-16,0 0 16,0-1-16,0 40 15,0-39 1,0 39-1,0-39 1,39 39-16,-39 0 31,40-79-15,-40 40-16,39-40 0,-39 40 31,80-1-31,-41-39 16,1 0-1,0 0 1,-1 0 0,1-39-16,-1 39 15,-39-80-15,119-276 94,-119 316-94,0-39 16,0 39-1,0 1 1,0-1 0,0 1-16,0-1 15,-39 40 1,39-40-16,-40 1 15,0-1 1,1 40 0,39-39-1,-40 39-15,1 0 16,-1 0 15,0 0-15</inkml:trace>
  <inkml:trace contextRef="#ctx0" brushRef="#br0" timeOffset="15839.41">2655 10416 0</inkml:trace>
  <inkml:trace contextRef="#ctx0" brushRef="#br0" timeOffset="22149.6">7688 4911 0,'39'0'125,"41"0"-125,-41 0 15,1 0-15,0 0 16,-1 0-16,1 0 16,39 0-16,0 0 15,-39 0 1,0 0-1,-1 0 1,1 0-16,-1 0 16,1 0-1,39 0 1,-39 0 0,39 0-1,-39 0 1,-1 0 15,41 0-15,-41 0-1,41 0 1,-1 0 0,-40 0-1,1 0 1,39 0-1,-39 0 1,0 0 0,-1 0-1,1 0-15,-1 0 16,1 0-16,0 0 16,-1 0-16,41 0 15,-41 0 1,40 0-1,-39 0-15,0 0 16,-1 0-16,1 0 16,0 0-16,-1 0 15,1 0 1,-1 0 0,1 0-16,0 0 15,-1 0 1,1 0-1,0 0-15,-1 0 16,1 0-16,39 0 16,0 0-16,1 0 15,-41 0-15,1 0 16,39 0-16,40 0 16,-40 0-16,0 0 15,-39 0-15,0 0 16,39 0-16,-39 0 15,-1 0-15,40 0 16,-39 0 0,0 0-1,-1 0 1,1 0 0,0 0 15</inkml:trace>
  <inkml:trace contextRef="#ctx0" brushRef="#br0" timeOffset="25932.59">13751 5069 0,'39'0'94,"1"0"-94,-1 0 15,1 0-15,0 0 16,-1 0-1,41 0 1,-41 0 0,1 0-16,-1 0 15,1 0-15,0 0 16,-1 0 0,1 0-1,0 0 1,-1 0-1,1 0 17,-1 0-32,1 0 15,0 0 1,-1 0 0,1 0-16,0 0 15,39 0 1,-40 0-16,41 0 15,-41 0 1,1 0 0,0 0-1,-1 0 1,-39 40-16,79-40 16,-39 0-1,0 0-15,-1 0 16,1 0-16,0 0 15,-1 0 1,1 0 0,-1 0-16,1 0 15,39 0 1,-39 0 0,0 0-16,-1 0 15,1 0 1,-1 0-16,1 0 15,0 0-15,-1 0 16,41 0 0,-41 0-16,40 0 15,-39 0 1,0 0 0,-1 0-16,1 0 15,0 0 1,-1 0-16,1 0 15,39 0 1,-39 0 15,-1 0-15,41 0-16,-41 0 16,1 0 15,-1 0 0</inkml:trace>
  <inkml:trace contextRef="#ctx0" brushRef="#br0" timeOffset="28209.32">6420 6654 0,'0'39'16,"79"-39"-1,0 0 1,1 0-1,-1 0-15,40 40 16,-40-40-16,40 0 16,-40 0-16,40 0 15,-40 0-15,-39 0 16,39 0-16,-39 0 16,-1-40-16,1 40 15,0-39-15,-1-1 16,40 0-16,-79 1 15,80-1-15,-41 0 16,1-39-16,0 79 16,-1-39-16,1 39 15,-40-40-15,0 0 16,39 40-16,-39-39 16,40-1-1,-40 1 1,0-1-16,0 0 15,0 1 1,0-40 0,0 39-1,0-39-15,0 39 16,-79 1 0,79-1-16,-79-39 15,39 39-15,-39 1 16,39 39-16,0-40 15,-39 0-15,40 1 16,-1 39 0,0 0-16,-39 0 15,0 0-15,0-40 16,-1 40-16,1 0 16,0 0-16,-40 0 15,40 0-15,-1 0 16,1 0-16,0 0 15,0 0-15,39 0 16,-39 40-16,39-1 31,-79-39-31,80 40 16,-1 0-16,0-1 16,1 1-16,-1-1 15,1 1-15,39 0 16,0-1-16,0 1 15,0-1-15,0 1 16,0 0-16,0 78 16,0-78-16,0 39 15,0-39-15,0 79 16,0-80-16,39 1 16,1 39-16,39-39 15,-39 39-15,-1-79 16,-39 40-16,40-40 15,0 0 110</inkml:trace>
  <inkml:trace contextRef="#ctx0" brushRef="#br0" timeOffset="30498.88">9075 6733 0</inkml:trace>
  <inkml:trace contextRef="#ctx0" brushRef="#br0" timeOffset="32619.82">8916 6455 0,'40'0'125,"-1"0"-125,80 0 16,-79 0-16,39 0 16,-39 0-16,39 0 15,-39 0-15,-1 0 16,41 0-16,-1 0 16,-40 0-16,1 0 15,0 0-15,39 0 16,-39 0-1,-1 0-15,40 0 16,-39 0-16,0 0 16,-1 0-16,41 0 15,-41 0-15,1 0 16,-1 0-16,80 0 16,-39 0-16,-41 0 15,1 0-15,39 0 16,-39 0-16,-1 0 15,41 0-15,-41 0 16,40 0-16,-39 0 16,39 0-16,1 0 15,-1 0-15,0 0 16,0 0-16,-39 0 16,39 0-16,0 0 15,-39 0-15,0 0 16,39 0-16,0 0 15,-39 0-15,39 0 16,-39 0-16,39 0 16,0 0-16,-39 0 15,-1 0-15,41 0 16,-41 0-16,1 0 16,0 0-1,39 0-15,-40 0 16,41 0-16,-41 0 15,41 0-15,-1 0 16,-39 0-16,-1 0 16,40 0-16,-39 0 15,39 0-15,1 0 16,-1 0-16,40 0 16,-40 0-16,-39 0 15,-1 0-15,40 0 16,1 0-16,-41 0 15,80 0 1,-79 0 0,39 0-1,0 0-15,1 0 16,-1 0-16,40 0 16,0 0-16,-40 0 15,40 0-15,0 0 16,-1 0-16,1 0 0,0 0 15,0 0-15,0 0 16,-40 0-16,40 0 16,40 0-16,-80 0 15,40 0-15,0 0 16,-40 0-16,40 0 16,-40 0-16,40 0 15,-40 0-15,0 0 16,1 0-16,-1 0 15,0 0-15,0 0 16,1 0 0,-41 0-16,1 0 15,-1 0-15,1 0 16,0 0-16,-1 0 16,41 0-1,-41 0-15,1 0 16,-1 0-16,41 40 15,-41-40-15,1 0 16,39 0 0,-39 0-16,-1 0 15,1 0-15,39 0 16,-39 0 0,39 0-16,-39 0 15,-1 0-15,1 0 16,0 0-16,-1 0 15,41 0-15,-41 0 16,1 0-16,39 0 16,-39 0-1,-1 0-15,1 0 16,0 0 0,-1 0-1,1 0 16,-1 0-31,1 0 32,0 0-1</inkml:trace>
  <inkml:trace contextRef="#ctx0" brushRef="#br0" timeOffset="39169.18">2616 10416 0,'39'0'62,"80"0"-62,40 0 16,-1 0-16,159 0 16,0 0-16,79 0 15,80 0-15,39 0 16,0 0-1,0 0-15,1 0 16,38 0-16,-39 0 16,1 0-16,78 0 15,-79 0-15,0 0 16,0 0-16,-39 0 16,-40 0-16,39 0 15,-39 0-15,-40 40 16,80-1-16,-40 1 15,-80-40-15,41 39 16,-80 80-16,79-79 16,-79 39-16,0-39 15,-40 39-15,40-79 16,0 39-16,-79-39 16,39 40-16,-39-40 15,0 0-15,-80 40 16,41-1-16,-41 40 15,40 1-15,-79-41 16,40 41-16,39 38 31,0 1-31,40 0 16,-40-40-16,39 40 16,1 0-16,0-40 15,-80-39-15,1 78 16,79-38-16,-80 38 15,80 1-15,-40-40 16,40 40-16,0 40 16,-40-40-16,-40-1 0,80-38 15,-40 38-15,-79-38 16,-40-1-16,40 40 16,-40-40-16,1 0 15,39 0-15,-80 40 16,40-40-1,-39 0-15,0 1 16,-1 38-16,-39-38 16,40 39-16,-40-40 15,40 0-15,-40 0 16,0 0-16,39 1 16,-39 38-16,0-38 15,0-41-15,-39 40 16,-1-39-16,0 0 15,1 39-15,-41 0 16,1-39-16,0 78 16,-80-78-16,80 39 15,-79-39-15,-80 39 16,0 0-16,-79 1 16,-79 38-16,39-78 15,-158 0-15,-40 39 16,40 0-1,0 0-15,-79 0 16,-40 1-16,-40-41 16,-118 40-16,-1-39 15,40-40-15,-119 79 16,80-79-16,39 0 16,238 0-16,-2061 40 46,2140-40-46,80 0 16,39 0 0,39-40-16,80 40 15,-158-119-15,276 119 16,-157-79 0,197 79-1,-515-119 16,397 80-15,-1 39-16,-39 0 16,79-40-16,-119 1 15,80-1-15,-238 40 16,198-40 0,-1 40-16,41 0 15,-1 0-15,1 0 16,39 0-16,0-39 15,0 39-15,40-40 16,0 1-16,-40 39 16,40-40-16,-1 0 15,-39 1-15,40 39 16,-40-40-16,0 40 16,40-79-16,0 39 15,39 1-15,-39-80 16,39 40-16,40-40 15,-79-40-15,40-39 16,-41-39 0,41 39-16,-1-40 15,40 40-15,0-79 0,0-40 0,0 0 16,0 40-16,0-278 31,0 318-31,0 78 0,79-78 16,1 118-16,-80 0 15,39 0-15,-39 1 16,40-1-16,-1 40 16,-39 39-1,40-39-15,-40-40 16,40 40-16,-40 39 16,39-79-16,-39 80 15,40-41-15,-40 1 16,40 40-16,-40-41 15,39 41-15,1-1 16,-40 1-16,0-1 16,0 0-16,39 1 15,-39-1-15,0 1 16,40 39-16,0-40 16,-40 0-1</inkml:trace>
  <inkml:trace contextRef="#ctx0" brushRef="#br0" timeOffset="43657.61">6380 14020 0,'40'0'78,"-1"0"-78,1 0 16,39 0-16,1 0 15,78 0-15,-39 0 16,0 0-16,0 0 16,0 0-1,-1 0-15,1 0 16,-39 0-16,38 0 15,-38 0-15,-1 0 16,0 0-16,0 0 16,-39 0-16,79 0 15,-79 0-15,39 0 16,0 0-16,0 0 16,1 0-16,38 0 15,-38 0-15,-1 0 16,40 0-16,-40 0 15,0 0-15,40 40 16,0-1-16,0-39 16,0 0-16,0 0 15,39 40-15,-39-40 16,0 0-16,0 0 16,0 0-16,-40 0 15,0 0-15,40 0 16,-40 0-16,1 0 15,-1 0-15,0 0 16,0 0-16,1 0 16,-1 0-16,0 0 15,0 0 1,1 0-16,38 0 16,-38 0-16,39 0 15,-40 0-15,0 39 16,0-39-16,40 40 15,0-40-15,0 0 16,-40 0-16,80 0 16,-40 0-16,0 0 15,-1 0-15,-38 0 16,39 0-16,-1 0 16,-38 0-16,-1 0 15,0 0-15,0 0 16,-39 0-1</inkml:trace>
  <inkml:trace contextRef="#ctx0" brushRef="#br0" timeOffset="44956.01">8797 12436 0,'0'39'31,"40"-39"-15,79 0 0,0 0-16,0 0 15,-1 0 1,81 0-16,-1 0 16,39 0-16,-78 0 15,39 0-15,-39 0 16,-1 0-16,1 0 15,-41 0-15,1 0 16,0 0-16,0 0 16,0 0-16,-40 0 15,0 0-15,-39 0 16,39 0-16,1 0 16,-1 0-16,-40 0 15,41 0-15,-1 0 16,0 0-16,40 0 15,-40 0-15,1 0 16,-1 0-16,0 0 16,0 0-16,40 40 15,-39-40-15,-1 0 16,0 0-16,0 0 16,1 0-16,-1 0 15,0 0-15,40 0 16,-40 0-16,0 0 15,1 0-15,-1 0 16,-39 0 0,39 0-16,40 0 15,-40 40-15,0-40 16,40 0-16,40 0 16,-1 0-16,80 0 15,-119 0-15,79 0 16,-79 0-16,0 0 15,-40 0-15,0 0 16,-39 39-16,39-39 16</inkml:trace>
  <inkml:trace contextRef="#ctx0" brushRef="#br0" timeOffset="50769.55">7173 15683 0,'0'40'94,"0"0"-79,0-1-15,0 1 16,0-1-16,0 1 16,0 39-16,0-39 15,0 39 1,0-39-1,0-1 32,0 1 0,0 0 16,0-1-16,39-39-32,-39 40 1,40-1-16,0-39 15,39 0-15,40 40 16,-40-40-16,0 40 16,0-40-16,1 0 15,-1 0-15,0 0 16,40 0-16,-40 0 16,40 0-16,-40 0 15,1 0-15,-1 0 16,0 0-16,0 0 15,1 0-15,39 0 16,-80 0-16,40 0 16,-39 0-16,39 0 15,-39 0 1,0 0-16,-1 0 16,1 0-16,-1 0 15,1 0 16,0 0-15,-1 0 0,1 0-16,0 0 15,-1-40 1,-39 0 0,40 40 15,-40-39-31,0-1 31,0 1-15,0-1-1,0 0-15,0-39 16,39 40 0,-39-1-1,0 0 1,0 1-16,0-1 15,0 0 17,-39 40 108,-1 0-124,1 0-16,-41 0 16,41 0-16,-1 0 15,-39 0 1,0 0-16,-1 0 15,41 0-15,-1 0 16,-39 0-16,39 0 16,1 0-16,-1 0 15,-79 0-15,79 0 16,1 0-16,-1 0 16,-39 0-16,39 0 15,1 0-15,-41 0 16,1 0-16,40 0 15,-41 0 1,41 0 0,-1 0-16,0 0 15,1 0 1,-1 0-16,1 0 16,-1 0-16,-39 0 15,39 0 1,0 0-16,1 0 15,-40 0-15,39 0 16,-39 0 0,-1 0-16,41 0 15,-1 0 1,1 0-16,-1 0 16,0 0-16,1 0 15,-41 0 1,41 0-1,-1 0 17,1 0 61</inkml:trace>
  <inkml:trace contextRef="#ctx0" brushRef="#br0" timeOffset="55343.21">11254 16396 0,'40'0'31,"-1"0"-15,41 0 0,-1 0-1,0 0-15,40 0 16,0 0-16,39 0 16,-39 0-16,40 0 15,-40 0-15,-1 0 16,-38 0-16,-1 0 15,-39 0-15,-1 0 16,41 0 0,-41 0-1,1 0-15,-1 0 16,1 0-16,39 0 16,-39 0-16,0 0 15,39 0 1,0 0-16,-39 0 15,39 0-15,-39 0 16,39 0-16,-40 0 16,1 0-16,39 0 15,-39 0-15,0 0 16,-1 0-16,40 0 16,-39 0-16,0 0 15,-1 0-15,1 0 16,0 0-16,-1 0 31,1 0 0,-40-39-31,39 39 16,1-40 0,0 1-1,-1-1 1,-39 0-16,40 40 0,0-39 15,-40-1 1,0 1 0,0-1-1,0 0 48,0 1-48,0-1 17,-40 40-17,0-40 17,40 1-1,-39 39-16,-41 0 1,41 0 0,-40 0-1,-1 0-15,1 0 16,0 0-16,0 0 16,-1 0-16,-39 0 15,40 0-15,40 0 16,-41 0-16,1 0 15,0 0-15,0 0 16,-40 0-16,39 0 16,1 0-16,0 0 15,0 0-15,-1 0 16,1 0-16,39 0 16,-39 0-1,40 0-15,-1 0 16,0 0-16,-39 0 15,39 0-15,1 0 16,-40 0 0,-1 0-16,41 0 15,-1 0-15,-39 0 16,39 0-16,1 0 16,-1 0-16,-39 0 15,39 0-15,0 0 16,-39 0-16,40 0 15,-1-40 1,0 40-16,1 0 16,-41 0-16,41 0 15,-1 0 1,1 0 0,-1 0-16,40 40 375,40 39-360,-40 0-15,39 1 16,40 38-1,-79-38-15,0-41 16,40 40-16,-40-39 16,0 0-16,0-1 15,40-39-15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2T00:27:52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5033 5109 0,'79'0'156,"0"0"-140,40 0-16,-39 0 15,118 0-15,-79 0 16,-1 0-16,41 0 16,-80 0-16,40 0 15,0 0-15,-40 0 16,-39 0-16,39 0 16,-39 0-16,-1 0 15,1 0 1,0 0-1,-1 0 1,40 0-16,-39 0 16,0 0-1,79 0-15,-40 0 0,0 40 0,0-40 16,-39 0-16,39 0 31,0 0-31,-39 0 16,39 0-16,1 0 15,-41 0-15,1 0 16,39 0-16,0 0 16,1 0-16,-1 0 15,0 39-15,0-39 16,1 0-16,-1 0 16,-40 0-1,1 0 1,0 0-16,-1 0 15,1 0-15,0 0 16,-1 0 0,1 40-16,-1-40 15,1 0-15,0 0 16,-1 0 0,1 0-16,-40 39 218,0 1-202,0 0 0,40-40-16,-40 79 15,0-40 1,0 1-1,0 0-15,0 39 16,0 0-16,0-39 16,0-1-16,0 40 15,0-39-15,0 0 16,0-1-16,0 80 16,0-79-16,0-1 15,0 1-15,0 79 16,0-80-16,0 1 15,0 39-15,0 0 16,0 40-16,0-40 16,0 1-16,0-1 15,0 0-15,0 0 16,0 0-16,0 1 16,0 38-16,0-38 15,0-1-15,0 0 16,0 0-16,0 0 15,0 40-15,0-40 16,0 1-16,-40-1 16,40 0-16,0 0 15,0 1-15,0 38 16,0-38 0,0-1-16,0 0 15,0 0-15,0 0 16,0 1-16,0-41 15,0 1-15,0-1 16,0 41 0,0-41-16,0 1 15,0 39-15,0-39 0,0-1 0,0 1 16,0-1-16,0 1 16,0 0-1,0-1 1,0 1-16,0-1 15,0 1-15,0 39 32,0-39-17,0 0-15,-40 39 16,40-40 0,-39 1-16,39 0 15,0-1 1,0 1-1,-40-1-15,40 1 16,0 0 15,-40-1-15,40 1-16,0-1 16,-39-39-1,39 40-15,-40-40 16,40 40-16,0-1 15,-39 1 1,39-1-16,-80 1 16,80 0-16,-39-1 15,-1 1 1,0-40-16,40 39 16,-39-39-16,39 40 15,-40 0 1,40-1-1,-39-39-15,-1 40 16,0-40-16,1 0 16,-1 39-16,-39 1 15,0-40-15,39 40 16,-79-1-16,40-39 16,39 40-16,-79-40 15,40 39-15,-40-39 16,40 0-16,-40 0 15,40 0-15,0 0 16,-1 0-16,-39 0 16,40 0-16,0 0 15,-40 0-15,40 0 16,-40 0-16,40 0 16,-1 0-16,1 0 15,0 0-15,0-39 16,-1-1-16,1 1 15,40 39-15,-80-40 16,119 0-16,-40 40 16,-39-39-16,39-1 15,1 1-15,-1-1 16,0 40-16,40-40 16,-79-39-1,79 40-15,-79-1 16,79 0-16,-40 1 15,1-1-15,-1 1 16,0-80-16,1 79 16,-1-79-16,0 40 15,40-40-15,-79 40 16,40 0-16,-1-40 16,0 40-16,1-40 15,39 0-15,-40 0 16,0 40-16,40-79 15,-39 79-15,39-40 16,0 0-16,-40-39 16,1 39-16,39 0 15,0 40 1,0-40 0,0 0-16,0 0 15,0 0-15,0 1 0,0-1 0,0 40 16,0-40-16,0 40 15,0-1-15,0 1 16,0 40-16,0-80 16,0 79-16,0-39 15,39 0-15,1 0 16,-40-1 0,39 41-16,-39-1 15,40-39-15,0 39 16,-40-39-16,0 0 15,39 0-15,-39 39 16,40-39-16,-40 39 16,0 1-16,0-1 15,40-39-15,-40 0 16,39 79 0,-39-40-1,0 0 1,0 1-16,0-1 15,0 1 1,0-1 0,40 0-1,-40 1 1,0-40 0,39 79-1,-39-40-15,40 40 31,-40-40-15,0 1 47,0-1-32,0 1 125</inkml:trace>
  <inkml:trace contextRef="#ctx0" brushRef="#br0" timeOffset="1306.57">5508 5782 0,'80'40'125,"-1"-40"-125,0 0 16,40 0-16,0 0 16,0 0-16,39 0 15,-78 0-15,78 0 16,-39 0-16,0 0 15,-40 0-15,-39 0 0,39 39 16,0-39-16,-39 0 16,-1 40-16,41-40 15,-1 0-15,-39 0 16,39 0-16,0 0 16,-39 0-16,79 0 15,-80 0 1,40 40-16,-39-40 31</inkml:trace>
  <inkml:trace contextRef="#ctx0" brushRef="#br0" timeOffset="26220.2">16762 4871 0,'40'0'219,"39"0"-204,-39 0 16</inkml:trace>
  <inkml:trace contextRef="#ctx0" brushRef="#br0" timeOffset="27518.5">16722 4950 0,'40'0'94,"0"0"-79,39 0-15,0 0 16,0 0-16,40 0 16,0 0-16,0 0 15,0 0-15,39 0 16,-78-39-16,-1 39 16,0 0-16,0 0 15,1 0-15,-41 0 16,1 0-16,39 0 15,-39 0-15,79 0 16,-80 0-16,1 0 16,39 0-16,0 0 15,-39 0-15,39 0 16,-39 0-16,39 0 16,-39 0-16,-1 0 15,1 0-15,39 0 16,-39 0-16,0 0 15,-1 0-15,1 0 16,-1 0-16,1 0 16,39 0-1,-39 0-15,0 0 16,-1 0-16,40 0 16,-39 0-16,0 0 15,-1 0 1,1 0-16,0 0 15,-1 0-15,1 0 16,-1 0 0,1 0-1</inkml:trace>
  <inkml:trace contextRef="#ctx0" brushRef="#br0" timeOffset="37235.3">11967 11565 0,'40'0'62,"0"0"-46,-1 0-16,1 0 15,39 0-15,-39 0 16,39 0-16,-39 0 16,39 0-16,0 0 15,0 0-15,1 0 16,-1 0-16,0 0 16,0 0-16,1 0 15,-1 0-15,-39 0 16,-1 0-16,1 0 15,39 0 1,-39 0 15,79 0-31,-40 0 0,-40 0 0,1 0 16,0 0-16,39 0 31,-39 0-31,-1 0 16,40 0-16,-39 0 0,0 0 15,-1 0-15,1 0 16,0 0 0,-1 0-1,1 0-15,-1 0 32,-39 39 139,0 40-171,0-39 16,0 0-16,0-1 16,0 40-16,0-39 15,0 0-15,0-1 16,0 1 0,40-40-1,-40 39 79,-40-39-94,-39 0 31,0 0-15,39 0-16,-79 0 15,-39-39-15,39 39 16,0 0-16,0-40 16,-79 40-16,0-39 15,79 39-15,40-40 16,-80 40-16,80 0 16,-40 0-16,80 0 15,-1 0-15,0 0 16,1 0-16,39-40 281,0-39-250,0 40-31,0-1 0,39-39 0,-39 39 16,40 1-16,-40-41 16,0 41 15</inkml:trace>
  <inkml:trace contextRef="#ctx0" brushRef="#br0" timeOffset="40890.71">13949 11723 0,'0'0'0,"0"40"47,39-1-32,1-39-15,79 0 16,0 40-16,39-1 15,1-39 1,78 0-16,-38 0 16,-1 0-16,39 0 15,-38 0-15,-41 0 16,40 0-16,-39 40 16,-40-40-16,-1 0 15,1 0-15,-39 0 16,38 0-16,41 0 15,-80 0-15,0 0 16,1 0-16,39 0 16,-1 0-16,-38 0 15,-1 0-15,0 0 16,0 0-16,1 0 16,-1 0-16,0 0 15,40 0-15,-40 0 16,-39 0-16,39 0 15,0 0-15,1 0 16,39 0-16,-40 0 16,-40 0-16,1 0 15,39 0-15,1 0 16,-41 0-16,1 0 16,-1 0-1,1 0 1,0 0-1,-1 0-15,1 0 16,0 0 0,-1 0-16,1 0 15,-1 0 1,1 0 0,0 0-1,-1 0 1,41 0-16,-41 0 15,40 0-15,40 0 16,-39 0-16,-1 0 16,0 0-16,0 0 15,-39 0-15,0 0 16,-1 0-16,1 0 16,-1 0-1,41 0-15,-41 0 16,1 0-16,0 0 15,39 0-15,0 0 16,-39 0-16,-1 0 16,1 0-16,0 0 15,-1 0 1,1 0-16,-1 0 16,1 0-1,0 0-15,-1 0 16,41 40-16,39-1 15,-40-39-15,0 40 16,0-40-16,1 0 16,-1 39-1,0 1-15,-39-40 0,39 40 0,0-40 32,-39 0-32,-1 0 15,1 0-15,-40 39 110,40 40-95,-40-39-15,39 39 16,-39 0-16,0 1 15,40 38 1,-40-38-16,0-1 16,0 0-16,0 0 15,40 1-15,-40-1 16,0 40-16,0-80 16,0 1-16,0-1 15,0 1-15,0 0 16,0-1-16,0 1 15,39-1-15,1 1 16,-40 0-16,0-1 16,39 1-16,-39-1 15,0 1-15,0 0 16,0-1-16,0 1 16,0 39-1,40-79-15,-40 40 16,0 39-1,40-79 1,-40 39-16,0 1 16,0 0-16,0-1 31,0 1-15,0-1-1,-40-39 1,0 40-16,1 0 15,-1-40-15,-39 0 16,0 0-16,39 39 16,-39-39-16,0 0 15,-1 0-15,1 0 16,-40 40 0,40-40-16,-40 0 15,40 0-15,0 0 16,-1 0-16,1 0 15,0 0-15,-40 0 16,40 40-16,39-40 16,0 0-16,-39 39 15,79 1-15,-79-40 16,39 39-16,1-39 16,39 40-16,-40 0 15,0-40-15,40 39 16,-79-39-16,39 40 15,1-40-15,-40 0 16,39 0-16,0 0 16,-39 39-16,39-39 15,1 0-15,-40 0 16,-1 0-16,1 0 16,0 0-16,39 0 15,-39 0-15,0 0 16,39 0-16,-39 0 15,39 0 1,-39 0-16,39 0 16,1 0-16,-1 0 15,-39 0-15,39 0 0,1 0 0,-1-39 16,-39 39 0,79-40-16,-40 1 15,-39-1-15,0 0 16,-1 1-16,-39-40 15,80 39-15,-40 0 16,-1 1-16,-39-41 16,80 80-16,-40-39 15,-1-40-15,41 79 16,-1-80-16,0 80 16,1-39-16,-1-1 15,1 1 1,-1-1-16,40 0 15,-40 1-15,1-1 16,39 1-16,-40-41 16,40 41-16,-40-1 15,1-39-15,-1 0 16,40 39-16,0 1 16,0-41-16,0 41 15,0-40-15,0 39 16,0-39-16,0 0 15,0 39-15,0-39 16,0-1-16,0 1 16,0 40-16,40-1 15,-40-39-15,0 39 16,39 1-16,-39-1 16,40 0-1,-40 1-15,0-1 16,40-39-1,-40 39-15,39 40 16,1-79-16,0 40 16,-40-1-1,39 0 1,1 40-16,-40-39 16,39 39-16,-39-40 15,0 1-15,40-1 16,-40 0 31,40 1-16,-40-1-15,39 40-1,-39-39-15</inkml:trace>
  <inkml:trace contextRef="#ctx0" brushRef="#br0" timeOffset="47011.42">17594 15169 0,'40'0'63,"39"0"-63,-39 0 15,79 0-15,-1 0 16,41 0-16,118 0 15,-39 0-15,0 0 16,-40 0-16,40 0 16,-40 0-16,-40 0 15,-39 0-15,40 0 16,-80 0 0,0 0-16,0 0 0,1 0 15,-1 0 1,0 0-16,0 0 15,1 0-15,-1 0 16,40 0-16,-40 0 16,0 0-16,40 0 15,-39 0-15,38 0 16,1 0-16,0 0 16,0-40-16,-40 40 15,1 0-15,-1 0 16,0 0-16,-39 0 15,-1 0-15,1 0 16,0 0-16,-1 0 16,1 0-16,-1 0 15,1 0 1,-40 79 171,0-39-187,0 39 16,40 0-16,-40 40 16,39-40-16,-39 40 15,0 0-15,40 39 16,-40-39-16,40 40 16,-40-41-16,39 1 15,-39 0-15,40 0 16,-40-40-16,0-39 15,0-1-15,0 1 16,-40-40 78,1 0-79,-41 0 1,-39 0-16,-39 0 16,-40 0-16,-119 0 15,0 0-15,0 0 16,-40 0-16,0 0 16,-39 39-16,0-39 15,0 0-15,39 0 16,40 0-16,40 0 15,79 0-15,79 0 16,0 0-16,0 0 16,119-39 109,-40-40-110,40 39-15,0 0 16,0-78-16,0 38 16,0 1-1,0 0-15,0-40 16,0 0-16,0-39 15,0 39-15,0 0 16,40-39-16,-40 39 16,40 40-16,-40-40 15,39 40-15,-39 39 16,0 1-16,0-41 16,0 41-16,0-1 31,0 1 109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2T00:28:56.2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1823 7485 0,'40'0'156,"-1"0"-140,1 0 0,0 0-16,-1 0 31,1 0-16,0 0 1,39 0 0,-40 0-1,1 0 1,0 0 0,39 0-1,-39 0 1,39 0-16,-40 0 15,1 0-15,39 0 16,-39 0-16,0 0 16,-1 0-1,40 0 1,-39 0-16,0 0 16,39 0-16,-39 0 15,-1 0-15,1 0 16,79 0-16,-40 0 15,0 0-15,0 0 16,-39 0-16,39 0 16,1 0-16,38 0 15,-38 0-15,-1 0 16,0 0-16,40 0 16,0 0-16,0 0 15,0 0-15,-40 0 16,40 0-16,0 0 15,-40 0-15,0 0 16,1 0-16,-1 0 16,0 0-16,40 0 15,-40 0-15,0 0 16,1 0 0,-1 0-16,0 0 15,-39 0-15,-1 0 16,1 0-16,0 0 15,-1 0-15,41 0 16,-41 0-16,1 0 16,-1 0-16,1 0 15,39 0-15,-39 0 16,39 0-16,-39 0 16,39 0-16,0 0 15,1 0-15,-1 0 16,0 0-16,40 0 15,-40 0-15,40 0 16,0 0-16,0 0 16,0 0-16,-40-39 15,40 39-15,0-40 16,-40 0-16,0 1 16,-39 39-16,-1 0 15,1-40-15,0 1 16,-40-1 15,0 0 0,0-39-15,0 40 0,0-41-16,0 41 15,0-1-15,0 1 31,0-1-15,0 0 15,-40 40-31,0 0 16,1 0-16,-80 0 16,79-39-16,-39 39 15,0 0-15,-40 0 16,0 0-16,0 0 15,0 0-15,-39 0 16,-1 0-16,40 0 16,1 0-16,-1 0 15,39 0-15,-38 0 16,-1 0-16,0 0 16,0 0-16,40-40 15,-40 40 1,40 0-16,-40 0 15,0 0-15,40 0 16,-1 0-16,1 0 16,-40 0-16,40 0 15,-40 0-15,0 0 16,40 0-16,-40 0 16,0 0-16,0 0 0,0 0 0,-39-39 31,79 39-31,-1 0 15,1 0-15,-40 0 0,40 0 16,0 0-16,-1-40 16,-78 0-16,79 40 15,39 0-15,0 0 16,-39 0-16,0 0 16,39 0-16,1 0 15,-1 0-15,-39 0 16,39 0-16,1 0 15,-41 0-15,41 0 16,-1 0-16,0 0 16,-39 0-16,40 0 15,-1 0-15,0 0 16,1 0-16,-1 0 16,0 0-16,1 0 15,-1 0 1,1 40-16,-41-40 15,80 40 1,-39-1 0,-1-39-1,40 40-15,-40-40 16,1 0-16,39 39 16,-40-39-1,40 40 1,0 0-16,-39-40 15,39 39-15,0 1 16,0-1-16,0 1 16,0 39-1,0-39 1,0-1-16,0 1 16,0 0-16,0-1 15,0 1 1,0-1-1,39-39 32,-39 40-31,0 0 46,40-40-46,-1 0-16,-39 39 16,40 1-16,0-40 15,-1 0-15,1 39 16,0-39 0,-40 40 140,79 0-156,-40-40 15,41 39-15,-1 1 16,0-40-16,0 0 16,1 39-1,-1-39-15,0 0 16,-39 40-16,-1-40 16,1 0 530,0 0-530,-1 0-16,41 0 16,-1 0-16,40 40 15,-40-40-15,0 0 16,0 0-16,1 0 16,-41 0-16,41 39 15,-41-39-15,1 0 16,39 0-16,-39 0 15,-1 0 1,1 0-16,0 0 16,-1 0-16,1 0 15,-1 0 1,41 0-16,-1 0 16,0 40-1,1-40-15,38 0 16,-38 0-16,-1 0 15,40 0-15,-40 0 16,80 0 0,-80 0-16,79 0 15,1 0-15,-80 0 16,40 0-16,0 0 16,-40 0-16,40 0 15,-40 0-15,0 0 16,1 0-16,39 0 15,-40 0-15,79-40 16,-39 40-16,0 0 16,0 0-16,0 0 15,0-39-15,-40 39 16,0 0 0,40 0-16,-79 0 15,39 0-15,0 0 16,0 39-16,-39-39 15,0 0-15,39 0 16,-39 0-16,-1 0 16,1 0-1</inkml:trace>
  <inkml:trace contextRef="#ctx0" brushRef="#br0" timeOffset="21372.43">8322 11208 0,'39'0'156,"1"0"-140,0 0-16,-1 0 16,1 0-16,0 0 15,39 0-15,-40 0 16,1 0-16,0 0 31,-1 0 0,1 0-15,0 0 15,-1 0 1,1 0-17,-1 0 1,1 0-1,0 0 251,-1 0-250,1 0-1,0 0 1,-1 0 0,1 0-1</inkml:trace>
  <inkml:trace contextRef="#ctx0" brushRef="#br0" timeOffset="23109.02">1902 12040 0,'40'0'78,"0"0"-62,79 0-16,-40 0 15,0 0-15,0 39 16,40-39-16,-40 0 16,1 0-16,39 0 15,-40 0-15,40 0 16,0 0-16,-1 0 15,1 0-15,0 0 16,0 0-16,0 0 16,0 0-16,-40 0 15,0 0-15,1 0 16,-1 0-16,40 0 16,-40 0-16,0 0 15,40 0-15,-40 0 16,1 0-16,-41 0 15,41 0-15,-1 0 16,0 0 15,-39 0-31,39 0 16,-39 0-16,39 0 0,0 0 0,0 0 16,1 0-16,38 0 15,-38 0-15,-1 0 16,0 0-16,40 0 15,-40 0-15,1 40 16,38-40-16,-38 0 16,39 40-16,-1-40 15,-38 0-15,-1 0 16,0 0-16,0 0 16,1 0-16,-1 0 15,40 0 1,-40 0-16,0 0 15,1 0-15,-1 39 16,0-39-16,0 0 16,40 0-16,-40 0 15,-39 0-15,39 0 16,-39 0-16,39 40 16,0-40-16,-39 0 15,39 0-15,1 0 16,38 0-16,-38 0 15,-1 0-15,0 0 16,-39 0-16,39 39 16,-39-39-16,-1 0 15,1 0-15,0 0 16,-1 0-16,1 0 16,-1 0-16,1 0 15,0 0-15,-1 0 16,1 0-16,0 0 15</inkml:trace>
  <inkml:trace contextRef="#ctx0" brushRef="#br0" timeOffset="75113.65">1625 17030 0,'40'0'78,"-1"0"-78,41 0 16,-1 0-16,0 0 16,0 0-16,1 0 15,-1 0-15,0 0 16,40 0-16,-40 0 15,0 0-15,1 0 16,-1 0-16,0 0 16,0 0-16,40 0 15,-39 0-15,-1 0 16,0 0-16,0 0 16,1 0-16,-1 0 15,0 0-15,0 0 16,1 0-16,-1 0 15,0 0-15,0 0 16,40-40-16,-40 1 16,40 39-16,-39 0 15,-1-40-15,40 40 16,0 0-16,0-39 16,-1 39-16,-38-40 15,78 40 1,-39 0-16,0 0 15,39-40-15,41 40 16,-41 0-16,-39 0 16,0 0-16,39 0 15,1 0-15,-1 0 16,-39 0-16,40 0 16,-1 0-16,1 0 15,78 0-15,-78 0 16,-1 0-16,41 0 15,38 0-15,-78 0 16,118 0-16,-118 0 16,-1 0-16,1 0 15,-80 0-15,40 0 16,0 0-16,0 0 16,-1 0-16,1 0 15,0 0-15,40 0 16,-1 0-16,1 0 15,39 0-15,0 0 16,40 0-16,-40 0 16,-40 0-16,80 0 15,-40 0-15,0 0 16,40 0 0,-79 0-16,39 0 15,40 0-15,-40 0 16,39 0-16,-38 0 15,-1 0-15,39 0 16,-38 0-16,-41 0 16,40 0-16,0 0 15,-39 0-15,-1 0 16,-39 0-16,0 0 16,-40 0-1,40 0 1,-40 0-16,40 0 0,-39 0 15,-1 0-15,0 0 16,0 0-16,1 0 16,38 40-16,-38-40 15,-1 0-15,0 0 16,0 0-16,1 0 16,-1 0-16,0 0 15,40 0-15,0 0 16,0 0-1,0 0-15,-40 0 16,40 0-16,-40 40 16,0-40-16,1 0 15,-1 0-15,0 0 16,40 0-16,-40 0 16,0 0-16,40 0 15,-39 0-15,-41 0 16,40 0-16,40 0 15,-79 0-15,0 0 16,39 0-16,-40 0 16,41 0-1,-41 0 32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2T00:30:26.2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9194 1386 0,'39'0'141,"1"0"-126,-1 0-15,1 0 16,0 0-16,-1 0 16,41 0-16,-41 0 15,1 0-15,39 0 16,-39 0-16,-1 0 15,41 0-15,-41 0 16,40 0 0,-39 0-16,0 0 15,-1 0 1,1 0 0,39 0-16,-39 0 15,-1 0-15,41 0 16,-41 0-16,1 0 15,0 0-15,39 0 16,-40 0-16,1 0 16,39 0-16,-39 0 15,0 0-15,-1 0 16,40 0-16,-39 0 16,39 0-16,-39 0 15,39 0-15,0 0 16,-39 0-1,39 0-15,1 0 16,-1 0-16,0 0 16,-39 0-16,39 0 15,-39 0-15,39 0 16,-40 0-16,1 0 16,39 0-16,-39 0 15,0 0-15,-1 0 16,40 0-16,-39 0 15,39 0-15,-39 0 16,39 0-16,0 0 16,-39 0-16,0 0 15,79 0-15,-80 0 16,41 0-16,-1 0 16,0 0-16,0 0 15,1 0-15,-41 0 16,1 0-16,-1 0 15,1 0-15,0 0 16,-1 0-16,1-40 16,0 40-16,-1-39 15,1 39 1,-1 0 0,41 0-1,-41-40 1,1 40-16,0-39 15,-40-1-15,39 40 16,-39-40-16,0 1 16,0-1-1,0 1 1,0-1 0,0 0-16,0 1 15,0-1 16,-39-39-15,-1 39 0,0 40-1,40-39-15,-39 39 16,-1-40-16,40 1 16,-40 39-1,1 0 1,-1-40-16,1 40 15,-41-40-15,1 40 16,39 0 0,-39-39-16,-40-1 15,40 40-15,0 0 16,0-39-16,39 39 0,-79-40 0,40 40 16,-1-40-16,1 40 15,40 0-15,-41 0 16,-39 0-16,1-39 31,38 39-31,1 0 16,39-40-16,-39 40 15,0 0-15,0 0 16,-1 0-16,41 0 16,-40 0-16,-1 0 15,1 0-15,39 0 16,-39-39-16,0 39 15,39 0-15,-39 0 16,39 0-16,-39 0 16,0 0-16,0 0 15,39 0-15,0 0 16,1 0-16,-1 0 16,-39 0-1,39 0-15,1 0 16,-1 0-16,0 0 15,1 0-15,-1 0 16,-39 0-16,39 0 16,1 0-16,-1 39 15,0-39-15,-39 0 16,40 40-16,-1-40 16,0 0-16,-39 39 15,0-39 1,79 40-16,-40-40 15,1 40-15,-1-40 16,0 39-16,1-39 16,-1 40-16,0 39 15,1-79 1,-1 40 0,1-1-16,-1 1 15,0-40-15,1 39 16,-1 1-1,40 0-15,-40-40 16,40 39-16,-39-39 16,39 40-16,-40-1 15,1 1 1,39 0 0,0-1-1,0 1-15,-40-1 16,40 1 15,0 0-31,0-1 16,0 1-1,0-1 1,0 1 0,0 0-1,40-1 1,-1-39-16,-39 40 15,40-40 17,-1 0 93,1 0-110,0 0 1,-1 0-16,41 0 16,-1 0-1,-40 0 1,1 0-16,0 0 0,-1 0 0,1 0 31,0 0 32,-1 39 46,1-39-78</inkml:trace>
  <inkml:trace contextRef="#ctx0" brushRef="#br0" timeOffset="19271.76">10541 9188 0,'39'0'94,"41"0"-94,-41 0 16,41-39-16,-1 39 15,0 0-15,40 0 16,-40 0-16,0 0 16,1 0-16,-1 0 15,40 0-15,0 0 16,0 0-16,-40 0 15,40 0-15,-40 0 16,0 0 0,40 0-16,-40 0 15,1 0-15,-1 0 16,40 0-16,-40 0 16,0 0-16,1 0 15,-1 0-15,-40 0 16,41 0-16,-41 0 15,1 0-15,0 0 16,-1 0-16,40 0 16,-39 0-16,0 0 15,39 0-15,0 0 16,-39 0-16,-1 0 16,1 0-16,39 0 15,1 0 1,-41 0-16,1 0 15,79 0-15,-80 0 16,41 0-16,-41 0 16,1 0-16,39 0 15,-39 0-15,-1 0 16,1 0 0</inkml:trace>
  <inkml:trace contextRef="#ctx0" brushRef="#br0" timeOffset="20544.88">10937 9386 0,'40'0'94,"39"0"-78,-39 0-16,39 0 15,40 0-15,0 0 16,-40 0-16,0 0 15,0 0-15,1 0 16,-41 0-16,40 0 16,-39 0-16,0 0 15,39 0 1,-39 0-16,39 0 16,-40 0-1,1 0-15,0 0 16,39 0-16,-39 0 15,-1 0-15,40 0 16,1 0-16,-41 0 16,1 0-16,39 0 15,1 0-15,-1 0 16,0 0-16,0 0 16,1 0-16,-1 0 15,79 0-15,-39 0 16,-40 0-16,40 0 15,-39 0-15,38 0 16,-38 0-16,-1 0 16,-39 0-16,39 0 15,-40 0 1,1 0 15,0 0 16,-1 0-31,1 0-1,0 0 1,-1 0 0</inkml:trace>
  <inkml:trace contextRef="#ctx0" brushRef="#br0" timeOffset="25259.46">7767 10614 0,'40'0'94,"-1"0"-78,1 0-16,39 0 15,-39 0-15,39 0 16,-39 0-16,-1 0 16,1 0-16,0 0 15,-1 0 1,1 0 15,-1 0-15,1 0-1,0 0 1,-1 0-16,1 0 16,0 0-1,-1 0-15,1 0 16,-1 0 15,1 0-15,0 0-16,-1 0 15,1 0 1,0 0 0,-1 0-16,1 0 62,-1 0-46,41 0 15,-41 0-15,1 0-1,39 0 1,-39 0-1,-1 0-15,1 0 32,0 0-17,-1 0 1,1 0 15,0 0-31,-1 0 16,-39-40 15,40 40-31,-1 0 31,1 0-15,0 0 0,-1 0 15,1 0 109,0 0-124,-1 0-16,1 0 16,-1 0-16,41 0 15,39 0-15,-1 0 16,-38 0-16,-1 0 16,0 0-16,-39 0 15,39 0-15,0 0 16,-39 0-1,0 0 1,-1 0 0,1 0-1,-1 0 17,41 0-17,-41 0-15,1 0 16,0 0-16,-1 0 15,40 0-15,-39 0 16,0 0-16,-1 0 16,41 0-16,-41 0 15,1 0 17,-1 0-17,1 0 1,0 0-1,-1 0 1,1 0 0,0 0-16,-1 0 15,1 0-15,39 0 16,0 0-16,1 0 16,38 0-16,-38 0 15,-1 0-15,-39 0 16,-1 0-16,40 0 15,-39 0 1,0 0 15,-1 0 1,1 0-17,0 0-15,39 0 16,-39 0-1,39 0-15,0 0 16,-39 0-16,79 0 16,-80 0-16,1 0 15,-1 0-15,41 0 16,-41 0 0,1 0-1,0 0 1,-1 0 15,-39-39-31,0-1 16,0 1 15,0-1-15,0 0-1,0 1 1,0-1-1,0 1 1,0-1 0,0 0-1,-39 40 1,39-39-16,-40 39 16,40-40-1</inkml:trace>
  <inkml:trace contextRef="#ctx0" brushRef="#br0" timeOffset="33561.08">9312 2970 0,'40'0'94,"39"0"-94,1 0 15,38 0 1,-38 0-16,-1-39 15,0 39-15,-39 0 16,39 0-16,0-40 16,-39 40-16,0 0 15,39 0-15,-40 0 16,1 0-16,0 0 16,39 0-16,-39 0 15,-1 0-15,1 0 16,-1 0-16,1 0 15,39 0-15,-39 0 16,39 0 0,0 0-16,-39 0 15,0 0-15,39 0 16,-39 0-16,39 0 16,0 0-16,0 0 15,1 0-15,38 0 16,-38 0-16,-41 0 15,41 0-15,-1 0 16,0 0-16,40 0 16,-40 0-16,-39 0 15,-1 0-15,41 0 16,-1 0 0,-39 0-16,39 0 15,-40 0-15,41 0 16,-41 0-16,41 0 15,-1 0-15,0 0 16,40 0-16,-40 0 16,1 0-16,-1 0 15,-40 0-15,1 0 16,39 0-16,-39 0 16,0 0-16,-1 0 15,1 0 1,-40 40-16,39-40 15,1 0-15,39 0 16,-39 0 0,0 0-1,-1 0 1,1 0-16,-1 0 16,1 0-1,39 0 1,-39 0-16,39 0 15,-39 0-15,39 0 16,0 0 0,-39 0-16,39 0 15,-39 0-15,39 0 16,0 0-16,-39 0 16,0 0-16,39 0 15,-40 0-15,41 0 16,-1 0-1,0 0 1,-39 0-16,-1 0 16,41 0-16,-41 0 15,41 0-15,-41 0 16,1 0-16,-1 0 16,80 0-16,-79 0 15,39 0 1,-39 0-1,-1 39-15,1-39 16,0 0 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2T00:31:23.39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1704 4475 0,'40'0'125,"0"0"-125,-1 0 16,40 0-16,1 0 16,-1 0-16,0 0 15,-39 0-15,79 0 16,-80 0-16,1 0 16,0 0-16,39 0 15,-40 0-15,1 0 16,0 0-16,39 0 15,-39 0-15,-1 0 16,40 0-16,-39 0 16,39 0-16,1 0 15,-1 0-15,0 0 16,0 0-16,1 0 16,-1 0-16,0 0 15,0 0-15,1 0 16,-1 0-16,-40 0 15,1 0 1,39 0-16,1 0 16,-1 0-16,0 0 15,0 0-15,1 0 16,-1 0-16,40 0 16,-40 0-16,0 0 15,1 0-15,-1 0 16,0 0-16,0 0 15,40 0-15,0 0 16,0 0-16,39 0 16,-39 0-16,-39 0 15,157 0-15,-157 0 16,38 0-16,1 0 16,0 0-16,-40 0 15,1 0-15,-1 0 16,0 0-16,0 0 15,1 0-15,-1 0 16,0 40-16,-39-40 16,39 0-16,0 0 15,-39 0-15,0 0 16,-1 0-16,1 0 16,-1 0-1,1 0-15,39 0 16,-39 0-1,0 0-15,-1 0 16,40 0 0,1 0-16,-41 0 15,1 0-15,39 0 16,-39 0-16,-1 0 16,41 0-16,-1 0 15,-39 0-15,-1 0 16,40 0-16,1 0 15,-41 0-15,1 0 16,39 0-16,0 0 16,1 0-16,-41 0 15,1 0-15,79 39 16,-40-39 0,595 0 46,-595 0-62,0 0 16,40 0-1,-40 0-15,1 0 16,38 0-16,-38 0 16,39 0-16,-40 0 15,0 0-15,0 0 16,40 0-16,-40 0 15,1 0-15,-1 0 16,-39 0-16,39 0 16,40 0-16,-40 0 15,0 0-15,0 0 16,-39 0-16,39 0 16,1 0-16,-41 0 15,40 0-15,1 0 16,-41 0-16,41 0 15,-1 0-15,-40 0 16,1 0-16,79 0 16,-79 0-16,39 0 15,0 0-15,-39 0 16,39 0-16,0 0 16,-39 0-16,39 0 15,0 0-15,1 0 16,39 0-16,-40 0 15,0 0 1,0 0-16,1 0 16,38 0-16,-38 0 15,78 0-15,-79 0 16,40 0-16,0 0 16,0 0-16,40 0 15,-41 0-15,1 0 16,-39 0-16,78 0 15,-39 0-15,0 0 16,0 0-16,0 0 16,-1 0-1,1 0-15,0 0 0,40 0 16,-40 0-16,39 0 16,40 0-1,-79 0-15,40 40 16,-1-40-16,-39 0 0,0 0 15,39 0-15,1 0 16,-1 0-16,-39 0 16,0 0-16,0 0 15,39 0-15,-39 0 16,40 0-16,-80 0 16,80 0-16,-41 0 15,1 0-15,0 0 16,0 40-16,0-40 15,0 0-15,0 0 16,0 0 0,-1 0-16,1 0 15,-39 0-15,38 0 16,-38 0-16,39 0 16,118 0 15,-118 0-31,-40 0 0,1 0 15,-1 0-15,40 0 16,-40 0-16,0 0 16,1 0-1,-41 0-15,41 0 16,-1 0-16,-40 0 16,1 0-16,39 0 15,1 0-15,-1 0 16,-40 0-16,41 0 15,-41 0-15,1 0 16,0 0-16,39 0 16,0 0-16,-39 0 15,-1 0-15,41 0 16,-41 0 0,1 0-16,-1 0 15,1 0 1,-40 39-1,40-39-15,-1 0 47,1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2T00:31:26.4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6856 5228 0,'39'0'125,"1"0"-125,39 0 16,-39 0-16,39 0 15,0 0-15,1 0 16,-1 0-16,40 39 16,0-39-16,-1 0 15,-38 0-15,78 40 16,-39-40-16,40 0 16,-41 0-16,81 0 15,-81 0-15,41 0 16,-1 0-16,1 0 15,39 0-15,0 40 16,-39-40-16,-40 0 16,39 0-16,-39 0 15,39 0-15,41 0 16,38 0-16,-39 0 16,1 0-16,-41 0 15,80 0-15,-40 0 16,40 0-16,-40 0 15,40 0-15,79 0 16,-119 0-16,79 0 16,-79 0-1,40 0-15,-40 0 16,-39 0-16,78 0 16,-78 0-16,-1 0 15,1 0-15,-1 0 16,1 0-16,39 0 15,-39 0-15,-1 0 16,1 0-16,-41 0 16,1 0-16,40 0 15,-1 0-15,-39 0 16,0 0-16,40 0 16,-1 0-16,1 0 15,78 0-15,-39 0 16,80 0-16,-80 0 15,40 0-15,-40 0 16,-40 0-16,80 0 16,-79 0-16,-1 0 15,80 0-15,-119 0 16,39 0-16,-79 0 16,40 0-16,0 0 15,0 0-15,0 0 16,0 0-1,-40 0-15,0 0 16,1 0-16,-1 0 16,0 0-16,0 0 15,40 0-15,0 0 16,-40 0-16,1 0 16,-41 0-16,1 0 15,39 0-15,-39 0 16,-1 0-16,41 0 15,-41 0-15,1 0 16,0 0-16,-1 0 16,1 0-16,-1 0 15,41 0 1,-41 0 0,1 0-16,0 0 15,-1 0-15,1 0 31,-40 39 94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2T00:31:07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1902 4871 0,'40'0'94,"79"0"-94,-40 0 16,0 0-16,40 0 15,-39 0-15,38-39 16,-38 39-16,39 0 15,-40 0 1,0 0-16,0 0 16,1 0-16,-41 0 15,1 0-15,-1 0 16,1 0-16,39 0 16,-39 0-16,0 39 15,39-39-15,-40 0 16,41 0-16,-1 0 15,0 0-15,0 0 16,-39 0 0,39 0-16,-79 40 15,40-40-15,0 0 16,-1 0-16,1 0 16,-1 0-1,1 0-15,0 0 16,-1 0-16,1 0 15,0 0 1,-1 0 15,1 0-31,0 0 16,-1 0 0,40 0-16,-39 39 15,0-39-15,-1 0 16,41 0-16,-41 0 15,40 0 1,-39 0 0,39 0-1,-39 0 1,0 0 0,-1 0-1,1 0 1,-1 0-1,1 0 1,0 0 0,-1 0-1,1 0 1,0 0 15</inkml:trace>
  <inkml:trace contextRef="#ctx0" brushRef="#br0" timeOffset="1564.99">1784 8634 0,'39'0'47,"40"0"-32,1 0 1,-41 0-16,41 0 15,-41 0-15,40 0 16,1 0-16,-1 0 16,0 0-16,0 0 15,1 0-15,-1 0 16,0 0 0,0 0-16,1 0 15,-41 0-15,1 0 16,0 0-16,-1 0 15,1 0 1,-1 0 0,1 0-1,0 0-15,-1 0 16,41 0 0,-41 0 15,1 0-31,-1 0 15,1 0-15,39 0 16,-39 0 0,0 0-16,-1 0 15,40 0-15,-39 0 16,0 0-16,39 0 16,-39 0-16,39 0 15,-40 0-15,41 0 16,-1 0-16,-39 0 15,-1 0-15,1 0 16,39 0 0,-39 0-16,-1 0 15,80 0-15,-79 0 16,0 0 0,-1 0-1,1 0 1</inkml:trace>
  <inkml:trace contextRef="#ctx0" brushRef="#br0" timeOffset="4390.71">1665 3723 0,'-80'0'78,"41"39"-47,-1 1-31,-39 0 16,79-1-16,-40 1 16,1-1-1,-1 41-15,40-1 16,-40-40 0,1 41-1,39-41 1,0 40-16,0 1 15,0-41-15,0 1 16,0-1-16,0 1 16,0 0-16,0-1 15,0 1-15,0-1 16,39 1-16,1-40 16,0 40-16,-40-1 15,39 1-15,1-1 16,39-39-1,-39 40-15,39 0 16,0-40-16,1 39 16,-1 1-1,40-40-15,-80 0 16,41 0 0,-1 40-16,0-40 15,40 39-15,-40-39 16,0 0-16,1 0 15,-1 0-15,0 40 16,0-40-16,1 0 16,-1 0-16,0 0 15,0 0-15,-39 0 16,79 0-16,-79 0 16,39 0-16,-40 0 15,41 0-15,-1 0 16,-39 0-16,-1 0 15,40 0-15,1 0 16,-1 0-16,0 0 16,-39 0-16,39 0 15,40 0-15,-40 0 16,-39 0-16,39 0 16,0 0-16,1 0 15,-1 0-15,0 0 16,-39 0-16,39 0 15,-39 0 1,79 0-16,-40 0 16,0 0-16,0 0 15,1 0-15,-41 0 16,80 0-16,-79 0 16,-1 0-16,1 0 15,39 0-15,-39 0 16,-1 0-1,1 0-15,-40-40 16,40 40 0,-1-39-1,-39-1 1,0-39 0,0-1-1,0 1 1,0 40-1,0-41-15,0 1 16,0 40-16,0-1 16,0-39-16,0 39 15,-39 1-15,39-41 16,0 41-16,-40-1 16,40 1-16,-40-1 15,1 40 1,39-40-16,0 1 15,-40 39-15,1-40 16,-1 1-16,0 39 16,1 0-16,-1-40 15,0 40-15,-39-40 16,40 1-16,-80 39 16,39-40-16,-38 40 15,38 0-15,-39-79 16,1 39-16,-1 40 15,0 0-15,40 0 16,-80 0-16,40 0 16,-39 0-16,39 0 15,-40 0-15,40 0 16,0 0-16,40 0 16,-40 0-16,40 0 15,0 0-15,0 0 16,-1 0-16,41 0 15,-41 0-15,-38 0 16,38 0-16,1 0 16,0 0-16,0 0 15,-1 0-15,1 0 16,39 0 0,-39 0-16,0 0 15,39 0-15,-79 0 16,80 40-16,-1-40 15,1 0-15,-1 0 16,0 0-16,1 0 16,-1 40-16,0-40 31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2T00:32:01.4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 4119 0,'40'0'93,"39"0"-93,0 0 16,40 0-16,0 0 16,40 0-16,-41 0 15,1 0-15,0 0 16,-40 0-16,40 0 15,0 0-15,-40 0 16,1 0-16,-1 0 16,-39 0-16,39 0 15,0 0-15,0 0 16,-39 0-16,39 0 16,40 39-16,-40-39 15,1 0-15,-1 0 16,40 0-16,-40 0 15,0 0 1,-39 0-16,79 0 16,-80 0-16,1 0 15,0 0-15,-1 0 32</inkml:trace>
  <inkml:trace contextRef="#ctx0" brushRef="#br0" timeOffset="870.18">4161 4198 0,'0'0'0,"40"0"15,-1 0 1,1 0 0,0 0-16,-1 0 15,41 0-15,-41 0 16,40 0-16,-39 0 16,79 0-16,-79 0 15,39 0-15,-40 0 16,41 0-16,-1 0 15,-39 0-15,39 0 16,-40 0-16,41 0 16,-41 0-16,41 0 15,-41 0-15,40 0 16,-39 0-16,0 0 16,39 40-16,-39-40 15,-1 0-15,40 0 16,1 0-16,-41 0 15,41 0-15,-41 0 16,40 0-16,40 0 16,-39 0-16,-41 0 15,1 0-15,39 39 16,40-39 0,-40 0-16,0 0 15,1 0-15,-1 0 16,0 0-16,0 0 15,40 0-15,-39 0 16,-1 0-16,0 40 16,0-40-16,-39 0 15,0 0-15,-1 0 16,1 0 0,-1 0-1</inkml:trace>
  <inkml:trace contextRef="#ctx0" brushRef="#br0" timeOffset="3175.32">1546 4911 0,'39'0'235,"1"0"-173,0 0 141,-1 0-187,1 0 0,0 0-16,39 0 15,-40 0 1,1 0-1,0 0-15,-1 39 16,1-39-16,39 0 16,-39 0-1,-1 0-15,41 0 16,-1 0-16,-39 0 16,-1 0-16,40 0 15,-39 0-15,0 0 16,-1 0-16,41 0 15,-41 0-15,40 40 16,-39-40 0,0 0-16,39 0 15,-39 0-15,-1 0 16,40 0 0,-39 0-16,0 0 15,-1 0-15,41 0 16,-41 0-1,80 0-15,-79 0 16,39 0 0,0 40-16,-39-40 15,-1 0-15,41 0 16,-1 0-16,-39 0 16,-1 0-16,40 0 15,-39 0-15,0 0 16,-1 0-16,41 0 15,-41 0-15,41 0 16,-41 0-16,80 0 16,-40 0-16,-39 0 15,39 0-15,0 0 16,1 0-16,-41 0 16,1 0-16,0 0 15,39 0-15,-40 0 16,1 0-16,0 0 15,39 0-15,-39 39 16,-1-39 0,40 0-16,-39 0 15,0 0-15,39 0 16,-39 0 0,-1 0-16,1 0 15,-1 0-15,41 0 16,-41 0-16,1 0 15,0 0 1,-1 0 0,1 0 46</inkml:trace>
  <inkml:trace contextRef="#ctx0" brushRef="#br0" timeOffset="4964.88">4676 5901 0,'40'0'94,"0"0"-78,39 0-16,0 0 15,0 0-15,1 0 16,-1 0-16,40 0 16,-40 0-16,0 0 15,0 0 1,1 0-16,-1 0 15,0 0-15,0 0 16,40 0-16,-39 0 16,-41 0-16,1-40 15,39 40-15,-39 0 16,-1 0-16,41 0 16,-1 0-16,-40 0 15,41 0-15,-41 0 16,41 0-16,-41 0 15,1 0-15,39 0 16,-39 0 0,-1 0-16,1 0 15,0 0 1,-1 0 15</inkml:trace>
  <inkml:trace contextRef="#ctx0" brushRef="#br0" timeOffset="6031.1">4518 6574 0,'79'0'78,"0"0"-62,40 0-16,0 0 15,119 0-15,0 0 16,-40 0-16,0 0 16,40 0-16,-40 0 15,-40 0-15,-39 0 16,79 0-16,-119 0 15,1 0-15,-41 0 16,1 0-16,39 0 16,-39 0-1,39 0-15,-39 0 16,-1 0-16,1 0 16,0 0-16,-1 0 15,1 0-15,-1 0 16,1 0-1,0 0 1,-1 0 0,-39 40-1,40-40 1</inkml:trace>
  <inkml:trace contextRef="#ctx0" brushRef="#br0" timeOffset="12869.19">199 7842 0,'79'0'94,"0"0"-94,0 39 16,1-39-16,-1 0 15,40 0-15,-40 0 16,40 0-16,-40 0 16,0 40-16,1-40 15,-1 0-15,-40 0 16,80 0-16,-39 0 15,-1 0-15,40 0 16,-40 0-16,0 0 16,0 0-16,1 0 15,39 0-15,-40 0 16,-40 0-16,41 0 16,-1 0-16,0 0 15,40 0-15,-40 0 16,1 0-16,-1 0 15,0 0 1,0 0-16,40 0 16,-40 0-16,1 0 0,-1 0 0,0 0 15,0 0-15,1 0 16,-41 0 0,80 0-16,-40 0 15,1 0-15,-41 39 16,1-39-16,39 0 15,-39 0-15,39 0 16,-39 0-16,39 0 16,0 0-1,-39 0-15,39 0 16,-39 0-16,39 0 16,-39 0-16,39 0 15,-39 0-15,39 0 16,-40 0-16,41 0 15,-1 0-15,-39 0 16,39 0-16,0 0 16,0 0-16,1 0 15,-1 0-15,-40 0 16,1 0-16,39 0 16,-39 0-16,0 0 15,39 0-15,-40 0 16,41 0-16,-41 0 15,1 0-15,0 0 16,39 0 0,-40 0-16,41 0 15,-41 0-15,1 0 16,39 0-16,0 0 16,-39 0-16,0 40 15,-1-40-15,1 0 16,0 0-16</inkml:trace>
  <inkml:trace contextRef="#ctx0" brushRef="#br0" timeOffset="16331.08">8084 8079 0,'79'0'125,"-39"0"-109,0 0-1,-1 0-15,1 0 0,-1 0 16,1 0 0,0 0-1,-1 0 1,1 0 15,0 0 0,-1 0-15,1 0 0,-1 0 15,1 0-31,0 0 15,-1 0 1,1 0 15,0 0-15,-1 0 0,1 0-16,-1 0 15,1 0 16,0 0-15,-1 0-16,1 0 31,0 0-15,-1 0 15,1 0-31,-1 0 16,41 0 15,-41 0-15,1 0-1,0 0 17,-1 0-17,1 0-15,-1 0 16,41 0-1,-41 0 1,1 0 0,0 0-16,-1 0 15,1 0 1,-1 0-16,1 0 16,0 0-1,-1 0-15,1 0 16,0 0-1,-1 0 1,1 0 0,39 0-1,-39 0 1,-1 0-16,1 0 16,0 0-1,39 0 1,-40 0-1,1 0-15,0 0 16,-1 0-16,1 0 31,0 0-15,-1 0 0,1 0-16,-1 0 31,1 0-16,0 0 1,-1 0 0,1 0-1,0 0 1,-1 0 0,1 0-1,-1 0-15,1 0 16,0 0-1,-1 0 1,1 0 15,0 0 1,-1 0 77,1 0-78,-1 0 0,1 0 16,0 0 0</inkml:trace>
  <inkml:trace contextRef="#ctx0" brushRef="#br0" timeOffset="23202.149">6063 8871 0,'0'0'0,"40"0"140,-1 0-140,1 0 16,0 40-16,-1 0 16,41-40-16,-41 0 15,1 0-15,39 0 16,-39 0-16,-1 0 16,1 39-1,0-39 1,-1 0-1,1 0-15,-1 0 16,41 0 0,-41 0-1,1 0 1,0 0 0,-1 0-1,1 0 1,-1 0-1,41 0 1,-41 0 0,1 0-1,0 0-15,-1 0 16,1 0-16,-1 0 16,1 0-16,0 0 15,-1 0-15,1 0 16,0 0-16,-1 0 15,40 40-15,-39-40 16,0 0-16,-1 0 16,1 0-1,0 0 1,-1 0-16,1 0 16,-1 0-16,1 0 15,0 0-15,39 0 16,-39 0-1,39 39 1,-40-39 0,1 0-1,0 0-15,-1 0 16,1 0 15,0 0 0,-1 0 16,1 0 16</inkml:trace>
  <inkml:trace contextRef="#ctx0" brushRef="#br0" timeOffset="26075.36">4359 8871 0,'40'0'109,"0"0"-109,-1 0 16,40 0-16,-39 0 15,0 0-15,39 0 16,-39 0-16,39 0 15,-40 0 1,1 0 0,0 0-1,-1 0-15,41 0 16,-41 0-16,40 0 0,-39 0 16,39 0-16,1 0 15,-1 0-15,0 0 16,0 0-16,-39 0 15,39 0-15,-39 0 16,-1 0-16,41 0 16,-41 0-16,-39-39 15,80 39-15,-41-40 16,1 1 0,-1-1-1,-39 0 1,40 40-16,-40-39 15,40-1 1,-40 1-16,0-1 16,0 0-1,0 1 1,-40-1-16,0 40 16,40-39-1,-39-1-15,-1 0 16,1 40-1,-1 0 1,0-39-16,1 39 16,-1-40-16,0 40 15,1 0-15,-1 0 16,1 0-16,-41 0 16,1 0-16,39 0 15,1 0-15,-1 0 16,-39 0-16,39 0 15,-39 0-15,39 0 16,-39 0 0,40 0-16,-1 0 15,-39 0-15,-1 0 16,41 0-16,-1 0 16,-39 0-16,39 0 15,1 0-15,-1 0 16,-39 0-16,39 0 15,1 0 1,-1 0-16,0 0 16,1 0-16,-1 0 15,-39 0 1,79 40-16,-40-40 16,40 39-16,-40-39 15,40 40 1,-39-40-1,39 40-15,0-1 16</inkml:trace>
  <inkml:trace contextRef="#ctx0" brushRef="#br0" timeOffset="27471.71">6975 8911 0,'-40'0'78,"40"40"-62,-40-40-1,40 79 1,0-40 0,0 1-1,0 0 1,0-1-1,0 1 48,40-40-47,0 0-1,-1 0 1,-39-40-16,0 1 15,40 39-15,-40-40 32,39 40-17,-39-40 1,0 1 0,40 39-16,-40-40 46,0 1 17,-40 39-16,40-40 0,-39 40-16</inkml:trace>
  <inkml:trace contextRef="#ctx0" brushRef="#br0" timeOffset="31877.39">1467 11802 0,'39'0'93,"80"0"-93,0 0 16,79 0-16,-39 0 16,39 0-16,39 0 15,1 0-15,0 0 16,-40 0-16,40 0 15,-40 0-15,40 0 16,-80 0-16,-39 0 16,40 0-16,-40 0 15,-1 0-15,-38 0 16,39 0-16,-40 0 16,40 0-16,-40 0 15,0 0-15,0 0 16,40 0-16,-39 0 15,38 40-15,-38-40 16,-1 0-16,0 0 16,0 0-16,1 0 15,-1 0-15,0 0 16,0 0-16,1 0 16,-1 0-16,0 0 15,40 0 1,-40 0-16,1 0 15,-41 0-15,1 0 16,79 0-16,-80 0 16,1 0-16,39 0 15,0 0-15,-39 0 16,39 0-16,1 39 16,-41-39-16,80 0 15,-40 0-15,-39 0 16,39 0-16,-39 0 15,39 0-15,0 0 16,-39 0 0,39 0-16,0 0 15,1 0-15,39 0 16,-80 0-16,40 0 16,1 0-16,-41 0 15,41 0-15,-41 0 16,1 0-16,39 0 15,-39 0 1,39 0-16,-39 0 16,39 0-16,-40 0 15,41 0 1,-1 0-16,0 0 16,0 0-16,1 0 15,39 0-15,-40 0 16,0 0-16,40 0 15,-40 0-15,0 0 16,-39 0-16,39 0 16,-39 0-16,0 0 15,-1 0-15,-39 40 16</inkml:trace>
  <inkml:trace contextRef="#ctx0" brushRef="#br0" timeOffset="33940.45">1546 14812 0,'79'0'79,"0"0"-79,1 0 15,38 0-15,41 0 16,-1 0-16,1 0 15,-1 0-15,41 0 16,-81 0-16,41 0 16,-40 0-16,0 0 15,0 0-15,-40 0 16,40 0-16,0 0 16,-40 0-16,40 0 15,-40 0 1,40 0-16,39 0 15,-39 40-15,0-40 16,40 0-16,-40 0 16,-1 0-16,1 0 15,0 39-15,0-39 16,-40 0-16,40 0 16,-40 0-16,40 0 15,-39 0-15,-1 0 16,40 0-16,-40 0 15,0 0 1,0 0 0,1 0-16,-1 0 0,0 0 0,0 0 15,-39 0-15,39 0 32,1 0-32,-1 0 15,40 0-15,-80 0 16,41 0-16,-1 0 15,0 0-15,0 0 16,1 0-16,38 0 16,-38 0-16,-1 0 15,0 0-15,0 0 16,-39 0-16,39 0 16,1 0-16,-1 0 15,-40 0-15,41 0 16,-1 0-16,0 0 15,0 0-15,-39 0 16,39 0-16,-39 0 16,0 0-16,-1 0 15,40 0-15,-39 0 16,0 0-16,-1 0 16,80 0-1,-79 0-15,39 0 16,0 0-16,1 0 15,-1 0-15,0 0 16,0 0-16,-39 0 16,0 0-16,-1 0 15,1 0-15,-1 0 16,41 0 0,-41 0-1,1 0-15,0 0 16,-1 0-1</inkml:trace>
  <inkml:trace contextRef="#ctx0" brushRef="#br0" timeOffset="54485.55">3487 12634 0,'80'0'78,"-1"0"-78,40 0 16,79 39 0,-79-39-16,39 0 15,-39 0-15,-39 0 16,-41 0 0,1 0-16,39 0 15,-39 0 32</inkml:trace>
  <inkml:trace contextRef="#ctx0" brushRef="#br0" timeOffset="54923.09">3170 13505 0,'0'40'32,"40"-40"-17,39 0 1,40 0-16,40 0 16,-1 0-16,40 0 15,0 0-15,1 0 16,-80 0-16,-1 0 15,-38 0-15,-41 0 16,1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1T23:35:08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13077 10535 0,'40'0'156,"-1"0"-140,40 0-16,1 0 16,-41 0-16,1 0 15,0 0-15,-1 0 16,1 0-16,-1 0 31,1 0-15,0 0-1,-1 0 1,1 0 0,0 0-1,-1 0 1,1 0-16,-1 0 15,41 0 1,-41 0 0,41 0-16,-41 0 15,1 0 1,39 0 0,-39 0-1,39 0 1,-39 0-16,-1 0 15,1 0-15,-1 0 16,1 0 0,0 0-1,-1 0-15,1 0 16,0 0 0,-1 0-1,1 0-15,-1 0 16,1 0-1,39 0-15,-39 0 16,0 0-16,-1 0 16,40 0-16,-39 0 15,0 0-15,-1 0 16,1 0-16,0 0 16,-1 0-16,1 0 15</inkml:trace>
  <inkml:trace contextRef="#ctx0" brushRef="#br0" timeOffset="1798.75">15970 10535 0,'39'0'63,"1"0"-47,39 0-16,0 0 15,1 0-15,38 0 16,1 0-16,0 0 15,-40 0-15,1 0 16,-1 0-16,0 0 16,40 0-16,-40 0 15,-39 0-15,39 0 16,-39 0 0,39 0-16,-39 0 0,-1 0 15,1 0-15,39 0 16,-39 0-16,39 0 15,-39 0 1,79 0-16,-80 0 16,1 0-16,39 0 15,0 0-15,1 0 16,-41 0 0,1 0-16,-1 0 15,1 0-15,79 0 16,-40 0-1,-39 0-15,39 0 16,-39 0 0,-1 0-16,1 0 0,0 0 15,-1 0-15,1 0 32,39 0-32,-39 0 15,-1 0 16,41 0-31,-41 0 16,1 0-16,39 0 16,-39 0-1,39 0-15,-39 0 16,-1 0-16,1 0 16,-1 0-16,1 0 15,0 0-15,-1 0 16,1 0-16,39 0 15,-39 0-15,-1 0 16,1 0-16,39 0 16,-39 0-16,0 0 15,-1 0-15,1 0 16,-1 0 0,1 0-1,0 0-15,-1 0 16,1 0-1,0 0-15,-1 0 16,1 0 0,-1 0-1,1 0-15,0 0 16,-1 0 0,1 0-1,0 0 1,-1 0-1,1 0 1,-1 0-16,41 0 16,-41 0 15,1 0-15,0 0-1,-1 0 1,1 0 31,0 0-16</inkml:trace>
  <inkml:trace contextRef="#ctx0" brushRef="#br0" timeOffset="3180.25">13434 11921 0,'79'0'94,"0"0"-79,0 0-15,1 0 16,-41 0 0,1 0-16,39 0 15,-39 0 1,-1 0-1,1 0 1,0 0 0,-1 0-16,40 0 15,-79-40 1,40 40-16,0 0 16,-1 0-16</inkml:trace>
  <inkml:trace contextRef="#ctx0" brushRef="#br0" timeOffset="4205.929">15019 11921 0,'79'0'78,"-40"0"-78,41 0 16,39 0-16,39 0 15,1 0-15,78 0 16,-39 0-16,80 0 16,-80 0-16,40 0 15,-80 0 1,1 0-16,-80 0 15,40 0-15,-40 0 16,40 40-16,-40-40 16,0 0-16,40 0 15,0 0-15,0 0 16,0 0-16,0 0 16,0 0-16,-80 0 15,41 0-15,-41 0 16,40 0-16,1 0 15,-41 0-15,1 0 16,39 0-16,0 0 16,1 0-16,-41 0 15,1 0-15,39 0 16,40 0-16,-79 0 16,39 0-16,0 0 15,-39 0-15,39 0 16,-39 0-1,39 0-15,-39 0 16,-1 0-16,1 0 16,-1 0-16,41 0 15,-41 0 1,1 0 0,0 0-1,-1 0-15,1 0 31,-1 0 16</inkml:trace>
  <inkml:trace contextRef="#ctx0" brushRef="#br0" timeOffset="10015.31">15573 10456 0,'40'0'94,"39"39"-79,-39-39-15,39 0 16,0 0-16,-39 0 16,39 0-16,-39 0 15,39 0-15,0 0 16,-39 0-16,0 0 16,-1 0-1,40 0 157,1 0-156,-1 0-1,0 0-15,-39 0 16,-1 0 0</inkml:trace>
  <inkml:trace contextRef="#ctx0" brushRef="#br0" timeOffset="13486.43">6776 10495 0,'80'0'94,"-1"0"-94,40 0 16,39 0-16,40 0 15,40-39-15,0 39 16,79 0 0,0 0-16,79 0 0,-118 0 15,-80 0-15,0 0 16,0 0-16,-79 0 15,-40 0 1,40 0-16,0 0 16,0 0-16,0 0 15,-1 0-15,1 0 16,0 0-16,0 0 16,0 0-16,39 0 15,-39 0-15,40 0 16,-40 0-16,39 0 15,-39 0-15,-40 0 16,40 0-16,0 0 16,0 0-16,0 0 15,0 0-15,0 0 16,0 0-16,-1 0 16,-38 0-16,-1 0 15,0 0-15,40 0 16,0 0-16,39 0 15,-39 0-15,0 0 16,-79 0-16,79 0 16,-80 0-1,41 0-15,-41 0 32,1 0-17,-1 0 1,41 0-16,-41 39 15,1-39 1,0 0-16,-1 0 16</inkml:trace>
  <inkml:trace contextRef="#ctx0" brushRef="#br0" timeOffset="15071.94">13156 11961 0,'40'0'78,"-1"0"-78,41 0 16,-1 0-16,0 0 15,40 0-15,-40 0 16,-39 0-16,0 0 15,-1 0 1,1 0 15,-1 0-15,1 0-16,0 0 16,-1 0-1,1 0 16,0 0-15</inkml:trace>
  <inkml:trace contextRef="#ctx0" brushRef="#br0" timeOffset="17393.32">6420 12000 0,'39'0'16,"41"0"0,39 0-1,-1 0-15,81 0 16,118 0-16,0 0 16,0 0-16,79 0 15,-40 0-15,-39 0 16,0 0-16,-39 0 15,-40 0-15,-80 0 16,40 0-16,40 40 16,-80-40-16,1 0 15,39 0-15,40 0 16,-40 0-16,40 0 16,-40 0-16,-40 0 15,80 0-15,-79 0 16,39 0-16,-79 0 15,39 0-15,-39 0 16,0 0-16,39 0 16,-39 0-16,40 39 15,79-39-15,-40 0 16,0 0-16,40 40 16,-1-40-16,-39 0 15,1 0-15,38 0 16,-39 0-1,40 0-15,-79 0 16,-1 0-16,-39 0 16,0 0-16,-40 0 15,-39 0-15,39 0 16,0 0-16,-39 0 16,39 0-16,-39 0 15,79 0-15,-80 0 16,41 0-16,-41 0 15,40 0-15,1 0 16,-41 0-16,1 0 16,39 0-16,-39 0 15,-1 0-15,1 0 16,39 0-16,-39 0 16,39 0-16,0 0 15,1 0-15,-1 0 16,40 0-16,-40 0 15,-39 0 1,39 0-16,0 0 0,0 0 16,1 0-16,-1 0 15,0 0-15,0 0 16,-39 0-16,79 0 16,-40 0-16,-39 0 15,39 0 1,-39 0-16,-1 0 15,41 0 1,-41 0-16,1 0 0,39 0 16,-39 0-1,39 0-15,0 0 16,-39 0-16,39 0 16,0 0-16,1 0 15,-1 0-15,0 0 16,0 0-16,1 0 15,38 0-15,-38 0 16,-41 0-16,1 0 16,39 0-16,0 0 15,-39 0 1,0 0 203</inkml:trace>
  <inkml:trace contextRef="#ctx0" brushRef="#br0" timeOffset="22585.44">13235 13347 0,'40'0'78,"39"0"-78,1 0 16,38 0-16,1 0 16,0-40-16,-40 40 15,1 0-15,-41 0 16,1 0-16,0 0 31,-1 0-15,1 0-1,-1 0-15,41 40 32,-41-40-32,41 0 0,-41 0 15,80 0-15,-40 0 16,-39 0 0,39 0-16,-39 0 0,39 0 15,-39 0-15,-1 0 16,1 0-16,0 0 15,-1 0 1,1 0 0,-1 0-16,1 0 15,0 0-15,-1 0 16,1 0-16,39 0 16,-39 0-16,39 0 15,-39 0-15,-1 0 16,41 0-16,-41 0 15,1 39-15,39-39 16,0 0-16,-39 0 16,0 0-16,39 0 15,-40 0-15,1 0 16,0 0 0,-1 0-16,1 0 15,0 0 1,-1 0-16,1 0 15,-1 0-15,1 0 16,39 0 0,-39 0-16,39 0 15,-39 0 1,-1 0-16,1 0 16,0 0-16,-1 0 15,1 0-15,0 0 16,-1 0-16,1 0 15,-1 0 1,1 0 0,0 0-1,-1 0 1</inkml:trace>
  <inkml:trace contextRef="#ctx0" brushRef="#br0" timeOffset="24382.9">18030 13307 0,'40'0'94,"39"0"-94,0 0 16,40 0-16,0 0 15,0 0-15,39 0 16,-39 0-16,-40 0 15,1 0-15,-41 0 16,1 0 0,0 0-16,-40 40 359,0-1-343,0 1-1,0 0-15,0-1 16,0 1-16,0-1 16,0 41-16,0-41 15,0 1-15,0-1 16</inkml:trace>
  <inkml:trace contextRef="#ctx0" brushRef="#br0" timeOffset="25765.34">2814 14376 0,'79'0'62,"0"0"-62,40 0 16,0 0-16,40 0 16,-41 0-16,81 0 15,38 0-15,-78 0 16,79 0-16,-40 0 15,-40 0-15,-39 0 16,0 0-16,-40 0 16,1 0-16,-41 0 15,40 0-15,-39 0 16,39 0-16,-39 0 16,0 0-16,39 0 15,-40 0-15,1 0 16,0 0-16,39 0 15,0 0 1,-39 0-16,39 0 16,-39 0-1,-1 0-15,1 0 16,39 0 0,0 0-16,-39 0 15,0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1T23:41:38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7252 12673 0,'0'40'157,"0"0"-126,0-1-16,0 1-15,0-1 16,0 1-16,0 0 16,0-1-16,0 1 15,0 39-15,0-39 16,0-1-16,0 41 16,0-1-16,0-40 15,0 1-15,0 39 16,0-39-1,0 39-15,0-39 16,0-1-16,0 1 16,0 39-16,0-39 15,0-1-15,0 1 16,0-1 0,0 1-1,0 0-15,0-1 78,40-39 47,-40 40-125,39-40 16,1 0-16,-1 0 16,41 0-16,-1 0 15,40 0-15,-80 0 16,41 0-16,-1 0 15,0 0-15,0 0 16,40 0-16,0 0 16,-40 0-16,40 0 15,0 0-15,0 0 16,0 0-16,0 0 16,0 0-1,-40 0-15,0 0 16,0 0-16,1 0 15,-41 0-15,80 0 16,-40 0-16,-39 0 16,39 0-16,-39 0 15,39 0-15,40 0 16,-40 0-16,1 0 16,-1 0-16,0 0 15,0 0-15,1 0 16,38 0-16,-38 0 15,-41 0-15,1 0 16,39 0-16,0 0 16,-39 0-1,79 0-15,-79 0 16,-1 0-16,1 0 16,39 0-16,0 0 0,1 0 15,-41 0 1,1 0-1,-1 0-15,1 0 16,0 0 0,-1 0-16,1 0 15,0 0-15,39 0 16,-40 0 0,1 0 62,0 0-47,-1 0-15,1 0 15,0 0 16,-1 0-16,-39-40 0,0 1-15,0-1-16,0 0 31,0 1-15,40-1-1,-40 1 1,0-1-16,0 0 16,0 1-1,39 39 1,-39-40-1,40 1 1,-40-1-16,0-39 16,0 39-1,0 1 1,0-1-16,0 0 16,0 1-1,0-1 1,0 1-16,0-1 15,0 0 1,0 1 0,0-1-1,0 1 1,-40 39 109,-39 0-125,-40 0 16,40 0-1,39 0-15,-39 0 16,0 0-16,39 0 15,-79 0-15,40 0 16,0 0-16,0 0 16,-1-40-1,1 40-15,-40-40 0,0 40 16,-79-39-16,79 39 16,-39 0-1,-1 0-15,41-40 16,-81 40-16,1 0 0,79 0 15,1 0-15,-1 0 16,-40 0-16,40 0 16,0 0-16,1 0 15,-1 0-15,39 0 16,1 0-16,0 0 16,0 0-16,-1 0 15,41 0-15,-40 0 16,-1 0-1,41 0-15,-41 0 16,41 0-16,-1 0 16,-39 0-16,39 0 15,1 0-15,-1 0 16,-39 0-16,39 0 31,1 0-31,-1 0 16,0-40-1,1 40-15,-1 0 16,-39-39-16,0 39 16,39 0-1,0 0-15,1 0 16,-1 0-16,0 0 16,1 0-1,-1 0-15,1 0 110,-1 0-110</inkml:trace>
  <inkml:trace contextRef="#ctx0" brushRef="#br0" timeOffset="1851.649">7529 11010 0,'40'0'47,"39"40"-31,-39-40-1,-1 0-15,41 0 16,-1 0-16,0 0 16,-39 0-16,39 0 15,0 0-15,1 0 16,-41 0-16,40 0 16,1 0-16,-1 0 15,40 0-15,-80 0 16,41 0-16,-41 0 15,41 0-15,-1 0 16,0 0 0,-39 0-16,-1 0 15,41 0-15,-41 0 16,1 0-16,-1 0 16,41 0-16,-1 0 15,-39 0-15,39 0 16,0 0-16,0 0 15,1 0-15,-1 0 16,0 0-16,-39 0 16,79 0-16,-80 0 15,1 0-15,-1 0 16,41 0-16,-41 0 16,1 0-16,0 0 15,78 0-15,-78 0 16,39 0-16,1 0 15,-41 0-15,40 0 16,-39 0-16,0 0 16,39 0-16,0 0 15,-39 0 1,39 0-16,-39 0 16,-1 0-16,1 0 15,39 0 1,-39 0-1,-1 0-15,1 0 16,0 0-16,-1 0 16,1 0-16,39 0 15,-39 0-15,-1 0 16,41 0-16,-1 0 16,-39 0-16,-1 0 15,40 0-15,-39 0 16,0 0-16,-1 0 15,1 0-15,39 0 16,-39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1T23:48:37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14416 0,'39'0'156,"1"0"-156,0 0 15,-1 0 1,41 0 0,-41 0-1,1 0 1,-1 0-16,1 0 16,0 0-1,-1 0-15,1 0 31,0 0 1,-1 0-32,1 0 15,-1 0 1,1 0-16,0 0 16,-1 0-1,1 0 1,0 0-1,39 0 1,-40 0 0,1 0-16,0 0 15,-1 0-15,1 0 16,0 0-16,-1 0 16,-39 40-1,40-40-15,-1 0 16,1 0-16,39 0 15,-39 39-15,0-39 16,-1 0 0,1 0-1,-1 0 1,1 0-16,39 40 16,-39-40-1,39 0-15,-39 0 16,-1 0-1,1 40-15,0-40 16,39 0 0,-39 0-16,-1 0 15,1 0-15,39 0 16,-39 0-16,-1 0 16,41 0-16,-41 0 15,1 0-15,0 0 16,39 0-16,-40 0 15,1 0-15,39 0 16,-39 0-16,39 0 16,-39 0-1,39 0 1,-39 0-16,-1 0 16,1 0-16,0 0 15,-1 0-15,40 0 16,-39 0-16,0 0 15,-1 0 1,41 0-16,-41 0 16,40 0-1,-39 0-15,79 0 16,-79 0-16,39 0 16,0 0-16,-39 0 15,39 0-15,40 0 16,-40 0-16,0 0 15,1 0-15,-1 0 16,0 0-16,40 0 16,-40 0-16,40 0 15,-40 0-15,1 0 16,-1 0-16,0 0 16,40 0-16,-40 0 15,0 0-15,1 0 16,39 0-16,-40 0 15,40 0-15,-40 0 16,0 0-16,0 0 16,40 0-16,-39 0 15,-1 0-15,40 0 16,-40 0 0,0 0-16,0 0 15,1 0-15,-1 0 16,0 0-16,0 0 15,1 0 1,-41 0-16,1 0 16,39 0-1,-39 0-15,-1 0 16,41 0-16,-41 0 16,1 0-16,39 0 15,-39 0-15,39 0 16,-39 0-16,-1 0 15,41 0-15,-41 0 16,40 0 0,-39 0-16,39 0 15,-39 0-15,39 0 16,-39 0-16,-1 0 16,1 0-16,0 0 15,-1 0-15,1 0 16,0 0-16,-1 0 15,1 0-15,-1 0 16,1 0-16,0 0 16,-1 0-16,1 0 15,0 0-15,39 0 16,-40 0 15,1 0-31,0 0 16,-1 0-1,41 0-15,-41 0 16,1 0 0,-1 0-16,1 0 15,0 0 1</inkml:trace>
  <inkml:trace contextRef="#ctx0" brushRef="#br0" timeOffset="18984">11175 14535 0,'39'0'125,"1"0"-109,39 0 0,-39 0-1,0 0-15,-1 0 16,1 0 0,-1 0-16,1 0 15,0 0 1,-1 0-1,1 0 1,39 0 15,-39 0-15,-1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1T23:49:26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2140 9862 0,'40'0'63,"39"0"-47,-39 0-16,79 0 15,-40 0-15,0 0 16,40 0-16,0 0 15,0 0-15,0 0 16,-40 0-16,0 0 16,0 0-16,1 0 15,-1 0-15,0 0 16,0 0 0,1 0-16,-1 0 15,0 0-15,0 0 16,1 0-1,-1 0-15,0 0 16,40 0-16,0 0 16,0 0-16,-40 0 15,40 0-15,-40 0 16,40 0-16,-40 0 16,1 0-16,-1 0 15,0 0-15,40 0 16,-79 0-16,39 0 15,0 0-15,0 0 16,1 0-16,38 0 16,1 0-16,-39 0 15,38 0-15,-38 0 16,39 0-16,-40 0 16,40 0-16,-40 0 15,0 0-15,0 0 16,40 0-16,-39 0 15,38 0-15,1 0 16,-39 0-16,-1 0 16,0 0-16,0 0 15,-39 0-15,79 0 16,-40 0 0,0 0-16,1 0 15,-41 0-15,80 0 16,-40 0-16,1 0 15,38 0-15,-38 0 16,-41 0-16,80 0 16,0 0-16,-40 0 15,40 0-15,-40 0 16,40 0-16,-39 0 16,38 0-16,1 0 15,0 0-15,-40 0 16,1 0-16,-1 0 15,40 0-15,-40 0 16,40 0-16,-40 0 16,0 0-16,40 0 15,-79 0-15,39-40 16,-39 40 0,-1 0-1,1 0-15,-40-40 16</inkml:trace>
  <inkml:trace contextRef="#ctx0" brushRef="#br0" timeOffset="2318.88">2536 11089 0,'40'0'234,"0"0"-218,-1 0 0,1 0 15,0 0 0,-1 0-15,1 0-1,-1 0 17,1 0-1,0 0-31,-1 0 31,1 0-15,0 0 15,-1 0-15,1 0 15,-1 0 0,1 0 0,0 0-15,-1 0 15,1 0-15,0 0 15,-1 0-31,1 0 31,-1 0-15,1 0 0,0 0-1,-1 0 1,1 0 0,0 0-1,-1 0 1,1 0-1,-1 0 1,1 0 0,0 0-16,-1 0 31,1 0 0,0 0-15,-1 0-16,1 0 15,-1 0 1,1 0 0,0 40-16</inkml:trace>
  <inkml:trace contextRef="#ctx0" brushRef="#br0" timeOffset="3794.56">4835 11168 0,'79'0'94,"-39"0"-94,39 0 16,0 0-16,40 0 15,-40 0-15,40 0 16,119 0-16,-159 0 16,40 0-16,-40 0 15,1 0-15,-1 0 16,-40 0-16,41 0 15,-1 0-15,0 0 16,-39 0 0,39 0-16,-39 0 15,79 0-15,-40 0 16,40 0-16,-80 0 16,41 0-1,-1 0-15,0 0 16,0 0-16,1 0 15,-1 0-15,-40 0 16,1 0-16,39 0 16,1 0-16,-41 0 15,1 0-15,39 0 16,-39 0-16,-1 0 16,1 0-16,39 0 15,-39 0-15,-1 0 16,1 0-16,0 0 15,-1 0-15,1 0 16,39 0-16,-39 0 16,-1 0-16,1 0 15,0 0-15,-1 0 16,1 0-16,0 0 16,-1 0-16,1 0 15,-1 0-15,1 0 16,0 0-1,-1 0 1,1 0 0,0 0-1,-1 0 17,1 0-17,-1 0 1,1 0 15,-40 40-15,40-40-16,-1 40 31,1-40-31</inkml:trace>
  <inkml:trace contextRef="#ctx0" brushRef="#br0" timeOffset="5546.29">4637 12673 0,'39'0'63,"1"0"-63,39 0 15,0 0-15,1 0 16,39 0-16,-40 0 16,0 0-16,0 0 15,40 0-15,-40 0 16,-39 0-16,39 0 16,-39 0-16,39 0 15,-39 0-15,-1 0 16,1 0-16,39 0 15,-39 0 1,79 0-16,-40 0 16,-39 0-1,39 0-15,-39 0 16,-40 40 0,79-40-16,0 0 15,-39 0-15,-1 0 16,41 0-16,-1 0 15,0 0-15,0 0 16,1 0-16,-41 0 16,40 0-16,1 0 15,-1 0-15,-39 0 16,-1 0-16,1 0 16,-1 0-16,41 0 15,-41 0-15,1 0 16,0 0-16,-1 0 15,1 0-15,-1 0 16,41 0-16,-1 0 16,-39 0-16,39 0 15,0 0-15,-39 0 16,-1 0-16,1 0 16,0 0-16,-1 0 15,1 0-15,-1 0 16,1 0-16,0 0 15,39 0 1,-39 0-16,-1 0 16,40 0-16,-39 0 15,0 0 1,39 0 0,-39 0-1,-1 0 1,1 0-16,-1 0 15,41 0-15,-41 0 16,1 0-16,0 0 16,39 0-1,-40 0 1,1 0-16,0 0 16,-1 0-16,1 0 15,0 0 16,-1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1T23:50:13.9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714 6772 0,'39'0'109,"1"0"-109,0 0 16,39 0-16,-40 0 15,1 0 1,39 0-16,1 0 16,-1 0-16,0 0 15,0 0 1,-39 0-16,0 0 15,-1 0-15,40 0 16,-39 0-16,0 0 16,39 0-16,-39 0 15,39 0 1,-40 0-16,1 0 16,39 0-16,-39 0 15,0 0 1,39 0-1,-40 0-15,1 0 16,0 0-16,79 0 16,-40 0-16,0 0 15,0 0-15,1 0 16,-1 0-16,0 0 16,0 0-16,1 0 15,-1 0-15,0 0 16,0 0-16,1 0 15,38 0 1,-38 0-16,-1 0 16,0 0-16,0 0 15,1 0-15,-1 0 16,0 0-16,40 0 16,-40 0-16,1 0 15,39 0-15,-40 0 16,0 0-16,0 0 15,1 0-15,38 0 16,-38 0-16,-1 0 16,0 0-16,0 0 15,1 0-15,-41 0 16,80 0-16,-40 0 16,1 0-16,-41 0 15,41 0-15,-1 0 16,-40 0-16,41 0 15,-41 0-15,41 0 16,-1 0-16,-40 0 16,41 0-16,-1 0 15,0 0-15,0 0 16,1 0-16,-41 0 16,41 0-16,-1 0 15,0 0-15,0 0 16,-39 0-1,39 0-15,0 0 16,-39 0-16,0 0 16,-1 0-16,80 0 15,-79 0-15,39 0 16,-39 0 0,-1 0-1</inkml:trace>
  <inkml:trace contextRef="#ctx0" brushRef="#br0" timeOffset="1492.92">2219 9624 0,'80'0'46,"-41"0"-46,41 0 16,38 0-16,-38 0 16,78 0-16,-39 0 15,40 0-15,-41 39 16,81-39-16,-81 0 16,41 0-16,-40 0 15,0 0 1,39 0-16,1 0 15,-40 0-15,39 0 16,-39 0-16,40 0 16,-41 0-16,41 0 15,-40 0-15,-40 0 16,40 0-16,0 0 16,-40 0-16,0 0 15,1 0-15,38 0 16,1 0-16,0 0 15,40 0-15,-40 0 16,39 40-16,-39 0 16,119-40-16,-80 0 15,1 0-15,-40 0 16,39 0-16,1 0 16,-1 0-16,-39 0 15,39 0-15,-39 0 16,0 0-16,-40 0 15,1 0-15,-1 0 16,-39 39-16,-1-39 16,1 0-1,-1 0 1,1 0 15</inkml:trace>
  <inkml:trace contextRef="#ctx0" brushRef="#br0" timeOffset="14381.84">753 16713 0,'80'0'63,"-1"0"-48,40 0-15,0 40 16,39-40-16,80 0 15,-40 0 1,0 0-16,0 39 16,-39-39-16,39 0 15,-40 0-15,40 0 16,-79 0-16,0 0 16,-40 0-16,40 0 15,-39 0-15,-41 0 16,1 0-16,39 0 15,0 0-15,-39 0 16,39 0-16,0 0 16,-39 0-16,0 0 15,39 0-15,0 0 16,-39 0-16,-40 40 16,79-40-16,-39 0 15,-1 0 16</inkml:trace>
  <inkml:trace contextRef="#ctx0" brushRef="#br0" timeOffset="15595.92">4914 16872 0,'40'0'46,"-1"0"-46,80 0 16,0 39-16,0-39 16,39 0-16,41 0 0,-41 0 15,1 0-15,-1 0 16,-39 0-16,0 0 16,0 0-1,-80 0-15,41 0 16,-41 0-16,40 0 15,-39 0-15,39 0 16,-39 0 0,0 0-16,-1 0 15,1 0-15,-1 0 16,41 0-16,-1 0 16,40 0-16,-40 0 15,0 0-15,1 0 16,-1 0-16,0 0 15,0 0-15,-39 0 16,39 0-16,-39 0 16,-1 0-16,1 0 15,0 0-15,39 0 16,-39 0-16,39 0 16,-40 0-1,41 0 1,-41 0-1,1 0-15,0 0 16,-1 0 0,40 0-1,-39 0 1,0 0-16,-1 0 16,41 0-16,-41 0 15,40 0-15,1 0 16,-1 0-16,-39 0 15,39 0-15,40 0 16,-80 0-16,1 0 16,0 0-16,-1 0 15,1 0-15,-1 0 16,1 0-16,0 40 16,-1-40-16,1 0 15,0 0 1</inkml:trace>
  <inkml:trace contextRef="#ctx0" brushRef="#br0" timeOffset="18125.08">8441 15802 0,'0'40'140,"39"-40"-124,1 0-16,39 0 15,0 0-15,1 0 16,-1 0 0,40 0-16,-40 0 15,0 0-15,1 0 16,38 0-16,-38 39 16,78-39-16,-39 0 15,40 0-15,-41 0 16,81 0-16,-41 0 15,1 0-15,-1 0 16,40 0-16,-39 0 16,-40 0-16,39 0 15,1 40-15,39-40 16,39 0-16,-38 0 16,-41 0-16,40 0 15,0 0-15,-39 0 16,-40 0-16,-40 0 15,40 0-15,-40 0 16,80 40-16,-80-40 16,0 39-16,0-39 15,1 0-15,-1 0 16,0 0-16,40 0 16,-40 0-16,1 0 15,-1 0-15,40 0 31,0 0-31,-40 0 16,40 0-16,0 0 16,-40 0-16,-40 0 0,41 0 0,-41 0 156,1 0-156,-40 40 16,40 0-16,-40-1 15,39 1 1,-39-1-16,40 41 15,-40-41 1,0 1-16,0-1 16,0 1-16,0 39 15,0 0-15,0 1 16,0-1 0,0-40 15,0 1-31,0 0 15,0-1-15,-40-39 47,1-39-15,-1 39-32,0 0 15,1 0-15,-80-40 16,0 40-16,0 0 15,-39 0-15,39 0 16,-119-40-16,79 40 16,-39 0-16,-39 0 15,78 0-15,1 0 16,-1 0-16,40 0 16,-39-39-16,39 39 15,0 0-15,0 0 16,40 0-16,-1 0 15,-38 0-15,78 0 16,-79 0-16,40 0 16,39 0-16,-39-40 15,39 40-15,-39-39 16,0 39-16,-40 0 16,40 0-16,-1 0 15,1 0-15,0 0 16,-80 0-16,80 0 15,-40 0-15,0 0 16,1 0 0,-1 0-16,0 0 15,-40 0-15,80 0 16,-40 0-16,0 0 16,0 0-16,40 0 15,0 0-15,0 0 16,39 0-16,-39 0 15,39 0-15,1 0 16,-1 0-16,0 0 78,40-40-47,-39 40-15,-1 0 0,0 0-1,1 0 1,-1 0 0,1 0-16,-1 0 15,0 0 32,1 0-31,-1 0-16,0 0 15,1 0 1,-1 0-16,1 0 31</inkml:trace>
  <inkml:trace contextRef="#ctx0" brushRef="#br0" timeOffset="19214.02">8401 15881 0,'0'-39'16,"-40"39"15,40 39-15,-39 1-16,-1-40 15,40 40-15,0-1 16,-39-39-1,39 80-15,-40-41 16,40 1 0,0-1-16,0 41 15,0-41-15,0 1 16,0-1-16,0 1 16,0 0-16,40-1 15,-40 1 1,79-1-16,-40 1 15,1 0 1,0-1 0,39-39-16,-39 0 15,39 0 1,-40-39 0,1 39-16,0-40 15,-1 0 1,-39-39-1,40 79 1,0-79 0,-1 79-16,-39-40 0,0 1 15,0-1-15,0 1 16,0-1 0,0 0-16,-39 40 15,39-39-15,0-1 16,-40 1-1,40-1 1,0 0-16,-40 40 16,40-39-16,-39 39 15,-1-80-15,0 80 16,40-39 0,-39 39-16,-1-40 31,1 40-16,-1 0 17,0 0-1,1 0 0,-1 0-15,0 0-1,1 0 1,-1 0 15</inkml:trace>
  <inkml:trace contextRef="#ctx0" brushRef="#br0" timeOffset="32346.329">15573 16872 0,'40'0'140,"39"0"-124,0 0-16,40 0 15,40 0-15,-40 0 16,39 0-16,-39 0 16,0 0-16,-40 0 15,40 0-15,-79 0 16,-1 0 0,1 0-1,0 0 1,-1 0-16,1 0 15,-1 0 1,1 0-16,0 0 16,-1 0-1,41 0-15,-41 0 16,1 0-16,-1 0 16,41 0-16,-1 0 15,0 0-15,-39 0 16,-1 0-16,1 0 15,0 0-15</inkml:trace>
  <inkml:trace contextRef="#ctx0" brushRef="#br0" timeOffset="34134.01">991 18020 0,'79'0'78,"1"0"-62,-1 0-16,40 0 16,0 0-16,39 0 15,-39 0-15,39 0 16,1 0-16,-1 0 15,80 0-15,-79 0 16,-1 0-16,1 0 16,-40 0-16,39 40 15,-79-40-15,1 0 16,38 0-16,-38 39 16,-1-39-16,0 0 15,40 40-15,0-40 16,0 40-16,-40-40 15,40 0-15,-40 0 16,80 0-16,-40 0 16,0 0-16,79 0 15,-79 0-15,39 0 16,-39 0-16,39 0 16,-39 0-16,0 39 15,0-39 1,40 0-16,-41 0 15,41 0-15,-40 0 16,39 0-16,1 0 16,-1 0-16,40 0 15,40 0-15,-79 0 16,-1 40-16,1-40 16,-40 0-16,-1 0 15,1 0-15,0 0 16,-40 0-1,1 0-15,39 0 16,-40 0-16,0 0 16,-39 0-16,39 0 15,-39 0-15,-1 0 16,1 0-16,-1 0 0,1 0 16,0 0-16,39 0 15,-39 0 1,39 0-16,-40 0 15,1 0-15,39 0 16,-39 0-16,0 0 16,-1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1T23:50:57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2893 7050 0,'40'0'344,"-1"0"-328,1 0-1,39 0 1,-39 0 0,-1 0-1,1 0 1,0 0-16,-1 0 31,1 0-31,0 0 16,-1 0-16,1 0 31,-1 0-15,1 0-16,0 0 15,-1 0 1,1 0-16,0 0 16,39 0-16,-40 0 15,1 0 1,0 0-1,-1 0-15,1 0 0,0 0 16,-1 0-16,1 0 16,-1 0-16,1 39 15,0-39-15,-1 0 16,1 0-16,0 0 16,-1 0-16,1 0 15,0 0-15,-1 0 16,1 0 15,-1 0 0,1 0-31,0 0 32,-1 0-32,1 0 31,0 0-31,-1 0 15,1 0 1,-1 0 0,1 0-1,0 0 1,-1 0 15,1 0-15,0 0 15,-1 0 16,1 0 0,-1 0-16,1 0-15,0 0-1,-1 0 32,1 0-31,0 0-16,-1 0 31,1 0 32,-1 0 15,1 0-47,0 0-31,-1 0 31,1 0-15,0 0 15,-1 0-15,1 0-16,-1 0 15,1 0 1,0 0 0,-1 0 15,1 0 0,0 0-15,-1 0-1,1 0 17,-1 0 14,1 0-14,0 0-17,-1-39 17,1 39-17</inkml:trace>
  <inkml:trace contextRef="#ctx0" brushRef="#br0" timeOffset="19661.76">2497 13149 0,'39'0'94,"1"0"-94,39 0 15,40 0-15,0 0 16,40 0-16,-1 0 16,40 0-1,-79 0-15,40 0 0,-41 0 16,1 0-16,0 0 16,40 0-16,-80 0 15,40 0 1,39 0-16,-39 0 15,0 0-15,0 0 16,-40 0-16,1 0 16,-1 0-16,0 0 15,0 0-15,1 0 16,-1 0-16,0 0 16,0 0-16,1 0 15,38 0-15,1 0 16,40 0-16,-1 0 15,80 0-15,-79 0 16,39 0-16,39 0 16,-78 0-16,39 0 15,-79 0-15,0 0 16,0 0-16,39 0 16,-79 0-16,80 0 15,39 39-15,-39-39 16,-1 0-1,40 0 1,40 0-16,-80 0 16,1 0-16,-40 0 15,0 0-15,0 0 0,-1 0 0,1 0 16,0 0-16,40 0 16,39 0-16,40 0 15,-40 0-15,39 0 16,-38 0-16,38 0 15,-39 0-15,1 0 16,38 0-16,-39 0 16,-39 0-16,79 0 15,-80 0-15,1 0 16,-1 0-16,1 0 16,39 0-16,-40 0 15,41 0-15,-1 0 16,39 0-1,-38 0-15,38 0 16,1 0-16,0 0 16,-40 0-16,-40 0 15,80 0-15,-79 0 16,-40 0-16,39 0 16,-39 0-16,0 0 15,39 0-15,1 0 16,-1 0-16,-39 0 15,0 0-15,0 0 16,0 0-16,39 0 16,-39 0-16,0 0 15,0 0-15,0 0 16,0 0-16,-80 0 16,80 0-16,-79 0 15,-1 0-15,1 0 16,0 0-16,-1 0 15,41 0-15,-41 0 16,1 0-16,-1 0 16,1 0-16,0 0 15,-1 0 1,41 0 0,-41 0-16,1 0 15,39 0-15,0 0 16,1 0-16,-41 0 15,40 0-15,-39 0 16,79 0-16,-79 0 16,39 0-16,-40 0 15,41 0-15,-41 0 16,1 0-16,0 0 16,-1 0-1,1 0 16,-1 0-31,1 0 16,0 0 15</inkml:trace>
  <inkml:trace contextRef="#ctx0" brushRef="#br0" timeOffset="45110.97">21953 9901 0,'-40'0'156,"1"0"-140,-40 0-16,-1 0 16,1 0-16,-40 0 15,0 0-15,0 0 16,1 0-16,-1 0 15,0 0-15,39 0 16,1 0-16,0 0 16,0 0-16,-1 0 15,41 0-15,-1 0 16,-39 0-16,0 0 16,-1 0-16,1 0 15,-40 0-15,40 0 16,-40 0-1,40 0-15,0 0 16,-1 0-16,1 0 16,40 0-16,-41 0 15,41 0-15,-41 0 0,1 0 0,40 0 16,-1 0-16,-39 0 16,39 0-1,0 0-15,1 0 16,-40 0-1,39 0-15,0 0 16,1 0-16,-80 0 16,79 0-16,-39 0 15,39 0 1,1 0-16,-1 0 16,-39 0-16,39 0 15,1 0-15,-41 0 16,1 0-16,0 0 15,39 0 17</inkml:trace>
  <inkml:trace contextRef="#ctx0" brushRef="#br0" timeOffset="46408.57">18149 10099 0,'79'0'94,"0"0"-78,1 0-16,39 0 15,-1 0-15,1 0 16,-39 0-16,-1 0 16,0 0-16,-39 0 15,-1 0-15,1 0 16,39 0-16,0 0 16,-39 0-16,39 0 31,-39 0-31,79 0 15,-40 0-15,-39 0 16,-1 0-16,41 0 16,-41 0-16,1 0 0,-1 0 0,1 0 15,0 0-15,-1 0 16,1 0-16,0 0 16,-1 0-16,40 0 15,-39 0-15,0 0 16,39 0-1,-39 0-15,39 0 16,-40 0-16,41 0 16,-41 0-16,1 0 15,0 0-15,39 0 16,-40 0-16,1 0 16,0 0-16,-1 0 15,1 0-15,0 0 16,39 0-1,-39 0 1,-1 0 0,1 0-1,-1 0-15,1 0 32,0 0-17,-1 0-15,1 0 16,0 0-16,39 0 15,-40 0 1,41 0 0,-80 40 15,39-40-31,1 0 16,0 0-1,-1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6.9186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2-21T23:52:41.4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9629 14297 0,'40'0'47,"0"0"-31,-1 0-16,41 0 15,-1 0-15,0 0 16,40 0-16,39 0 16,-39 0-16,40 0 15,39 0-15,-79 0 16,39 0-16,1 0 15,39 0-15,-40 0 16,80 0-16,-40 0 16,40 40-16,-40-40 15,40 0-15,-40 0 16,40 0-16,-80 0 16,1 0-16,-40 0 15,39 39-15,-39-39 16,-40 0-16,1 0 15,78 0-15,-39 40 16,0-40-16,0 0 16,39 0-16,40 0 15,-79 0-15,40 0 16,-40-40-16,39 40 16,-39 0-16,0-39 15,39 39 1,-39-40-16,-39 40 15,38-39-15,-78 39 16,0 0-16,39-80 16,-79 41-16,40-1 15,-40-39-15,0 0 16,0 39-16,0-79 16,-80 1-16,41 38 15,-1 1-15,-39 0 16,0-40-16,-1 40 15,1 0-15,39 0 16,-39-1-16,0 1 16,39 39-16,-39-39 31,39 40-31,-39-41 0,0 80 16,0-39-16,-40-1 15,0 1-15,-40 39 16,41-40-16,-120 40 15,40 0 1,-40 0-16,40 0 16,-40 0-16,40 0 15,-40-40-15,40 40 16,-40 0-16,80-39 16,-40 39-16,-40 0 15,40 0-15,-40 0 16,79 0-16,-39 0 15,-39 0-15,78 39 16,-39-39-16,39 0 16,41 80-16,-1-41 15,0 1-15,40-40 16,-40 79-16,79 0 16,0-39-1,40-1-15,-39 1 16,39 0-16,0-1 15,-40 1-15,40 39 16,-39-39-16,39 39 16,0-39-16,-40 39 15,0 0-15,40 0 16,-39 0-16,-1 1 16,40-1-16,-40 40 15,40-80 1,0 1-16,0-1 15,0 41-15,0-41 16,0 40 0,0-39-1,0 0-15,0-1 16,0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CA93A-6E3D-4037-80BF-75C85315FAD0}" type="datetimeFigureOut">
              <a:rPr lang="en-CA" smtClean="0"/>
              <a:t>2020-06-14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79BAC-C415-4957-BDDE-10C2AFAA5B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208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Need a formal training session for the pick-up process! And more discussion and arguments! </a:t>
            </a:r>
            <a:endParaRPr lang="en-US" dirty="0"/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Special devices? 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79BAC-C415-4957-BDDE-10C2AFAA5BAD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057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Class example: bill of loading(Form).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79BAC-C415-4957-BDDE-10C2AFAA5BAD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603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7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3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5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5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51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8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2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6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2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9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system.web.mvc.actionresult(v=vs.118).asp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destructors&#8203;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hyperlink" Target="https://docs.microsoft.com/en-us/dotnet/csharp/language-reference/keywords/protected" TargetMode="External"/><Relationship Id="rId7" Type="http://schemas.openxmlformats.org/officeDocument/2006/relationships/hyperlink" Target="https://docs.microsoft.com/en-us/dotnet/csharp/language-reference/keywords/private-protected" TargetMode="External"/><Relationship Id="rId2" Type="http://schemas.openxmlformats.org/officeDocument/2006/relationships/hyperlink" Target="https://docs.microsoft.com/en-us/dotnet/csharp/language-reference/keywords/publi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csharp/language-reference/keywords/private" TargetMode="External"/><Relationship Id="rId5" Type="http://schemas.openxmlformats.org/officeDocument/2006/relationships/hyperlink" Target="https://docs.microsoft.com/en-us/dotnet/csharp/language-reference/keywords/protected-internal" TargetMode="External"/><Relationship Id="rId4" Type="http://schemas.openxmlformats.org/officeDocument/2006/relationships/hyperlink" Target="https://docs.microsoft.com/en-us/dotnet/csharp/language-reference/keywords/internal" TargetMode="External"/><Relationship Id="rId9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hyperlink" Target="https://docs.microsoft.com/en-us/dotnet/api/system.mat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hyperlink" Target="https://docs.microsoft.com/en-us/dotnet/csharp/programming-guide/classes-and-structs/using-properties#examp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hipping_list" TargetMode="External"/><Relationship Id="rId2" Type="http://schemas.openxmlformats.org/officeDocument/2006/relationships/hyperlink" Target="https://en.wikipedia.org/w/index.php?title=Freight_carrier&amp;action=edit&amp;redlink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Bill_of_lading" TargetMode="External"/><Relationship Id="rId4" Type="http://schemas.openxmlformats.org/officeDocument/2006/relationships/hyperlink" Target="https://en.wikipedia.org/w/index.php?title=Delivery_instruction&amp;action=edit&amp;redlink=1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1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5" Type="http://schemas.openxmlformats.org/officeDocument/2006/relationships/image" Target="../media/image30.emf"/><Relationship Id="rId4" Type="http://schemas.openxmlformats.org/officeDocument/2006/relationships/customXml" Target="../ink/ink2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882376"/>
            <a:ext cx="8686799" cy="2926080"/>
          </a:xfrm>
        </p:spPr>
        <p:txBody>
          <a:bodyPr/>
          <a:lstStyle/>
          <a:p>
            <a:pPr algn="l"/>
            <a:r>
              <a:rPr lang="en-US" dirty="0" err="1"/>
              <a:t>Csharp</a:t>
            </a:r>
            <a:r>
              <a:rPr lang="en-US" dirty="0"/>
              <a:t> 5-</a:t>
            </a:r>
            <a:br>
              <a:rPr lang="en-US" dirty="0"/>
            </a:br>
            <a:r>
              <a:rPr lang="en-US" dirty="0"/>
              <a:t> </a:t>
            </a:r>
            <a:r>
              <a:rPr lang="en-US" u="sng" dirty="0"/>
              <a:t>Classes and Objects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/>
              <a:t>Kevin.Li@GeorgianCollege.ca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0B6F-32E8-44A0-B921-B040C994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2.2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5452C-BA2F-43F1-8021-9D344E879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4648200"/>
          </a:xfrm>
        </p:spPr>
        <p:txBody>
          <a:bodyPr>
            <a:noAutofit/>
          </a:bodyPr>
          <a:lstStyle/>
          <a:p>
            <a:r>
              <a:rPr lang="en-CA" sz="2800" dirty="0"/>
              <a:t>A method is an action that an object can perform. To define a method of a class: </a:t>
            </a:r>
          </a:p>
          <a:p>
            <a:pPr marL="34290" indent="0">
              <a:buNone/>
            </a:pPr>
            <a:r>
              <a:rPr lang="en-CA" sz="2800" dirty="0"/>
              <a:t>class </a:t>
            </a:r>
            <a:r>
              <a:rPr lang="en-CA" sz="2800" dirty="0" err="1"/>
              <a:t>SampleClass</a:t>
            </a:r>
            <a:r>
              <a:rPr lang="en-CA" sz="2800" dirty="0"/>
              <a:t> </a:t>
            </a:r>
          </a:p>
          <a:p>
            <a:pPr marL="34290" indent="0">
              <a:buNone/>
            </a:pPr>
            <a:r>
              <a:rPr lang="en-CA" sz="2800" dirty="0"/>
              <a:t>{</a:t>
            </a:r>
          </a:p>
          <a:p>
            <a:pPr marL="34290" indent="0">
              <a:buNone/>
            </a:pPr>
            <a:r>
              <a:rPr lang="en-CA" sz="2800" dirty="0"/>
              <a:t> public </a:t>
            </a:r>
            <a:r>
              <a:rPr lang="en-CA" sz="2800" dirty="0" err="1"/>
              <a:t>int</a:t>
            </a:r>
            <a:r>
              <a:rPr lang="en-CA" sz="2800" dirty="0"/>
              <a:t> </a:t>
            </a:r>
            <a:r>
              <a:rPr lang="en-CA" sz="2800" dirty="0" err="1"/>
              <a:t>sampleMethod</a:t>
            </a:r>
            <a:r>
              <a:rPr lang="en-CA" sz="2800" dirty="0"/>
              <a:t>(string </a:t>
            </a:r>
            <a:r>
              <a:rPr lang="en-CA" sz="2800" dirty="0" err="1"/>
              <a:t>sampleParam</a:t>
            </a:r>
            <a:r>
              <a:rPr lang="en-CA" sz="2800" dirty="0"/>
              <a:t>) </a:t>
            </a:r>
          </a:p>
          <a:p>
            <a:pPr marL="205740" lvl="1" indent="0">
              <a:buNone/>
            </a:pPr>
            <a:r>
              <a:rPr lang="en-CA" sz="2800" dirty="0"/>
              <a:t>{ </a:t>
            </a:r>
          </a:p>
          <a:p>
            <a:pPr marL="205740" lvl="1" indent="0">
              <a:buNone/>
            </a:pPr>
            <a:r>
              <a:rPr lang="en-CA" sz="2800" dirty="0"/>
              <a:t>	// Insert code here </a:t>
            </a:r>
          </a:p>
          <a:p>
            <a:pPr marL="205740" lvl="1" indent="0">
              <a:buNone/>
            </a:pPr>
            <a:r>
              <a:rPr lang="en-CA" sz="2800" dirty="0"/>
              <a:t>} </a:t>
            </a:r>
          </a:p>
          <a:p>
            <a:pPr marL="34290" indent="0">
              <a:buNone/>
            </a:pPr>
            <a:r>
              <a:rPr lang="en-CA" sz="2800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70BC74-A7D2-455C-A26B-D25D84793D47}"/>
                  </a:ext>
                </a:extLst>
              </p14:cNvPr>
              <p14:cNvContentPartPr/>
              <p14:nvPr/>
            </p14:nvContentPartPr>
            <p14:xfrm>
              <a:off x="1426680" y="3906720"/>
              <a:ext cx="2896200" cy="1354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70BC74-A7D2-455C-A26B-D25D84793D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7320" y="3897360"/>
                <a:ext cx="2914920" cy="137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3157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DE13-B83D-4D78-AE73-CCC13043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70AF1-B37E-4C3F-836A-D36BF25D8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200" dirty="0"/>
              <a:t>Method can return only a single value or a collection of values </a:t>
            </a:r>
          </a:p>
          <a:p>
            <a:endParaRPr lang="en-CA" dirty="0"/>
          </a:p>
          <a:p>
            <a:pPr marL="3429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8263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BCA7-8762-427A-BDA2-0A2A5BCA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D998B-F2AF-4C31-B8D9-DAF535C0D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CA" dirty="0"/>
          </a:p>
          <a:p>
            <a:r>
              <a:rPr lang="en-CA" sz="2800" dirty="0"/>
              <a:t>Create your class and object  to print current time (Instructor shows the steps firstly.) </a:t>
            </a:r>
          </a:p>
          <a:p>
            <a:r>
              <a:rPr lang="en-CA" sz="2800" dirty="0"/>
              <a:t>Or Test the codes in the last slide (</a:t>
            </a:r>
            <a:r>
              <a:rPr lang="en-CA" sz="2800" dirty="0" err="1"/>
              <a:t>ClassA</a:t>
            </a:r>
            <a:r>
              <a:rPr lang="en-CA" sz="2800" dirty="0"/>
              <a:t>)</a:t>
            </a:r>
          </a:p>
          <a:p>
            <a:endParaRPr lang="en-CA" sz="2800" dirty="0"/>
          </a:p>
          <a:p>
            <a:r>
              <a:rPr lang="en-CA" sz="2800" dirty="0"/>
              <a:t>Would like to make sure everyone succeeded doing this task!</a:t>
            </a:r>
          </a:p>
        </p:txBody>
      </p:sp>
    </p:spTree>
    <p:extLst>
      <p:ext uri="{BB962C8B-B14F-4D97-AF65-F5344CB8AC3E}">
        <p14:creationId xmlns:p14="http://schemas.microsoft.com/office/powerpoint/2010/main" val="331318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5D95-9B1B-40EE-8B6E-0F6997CE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 overloads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944C-4ECD-4537-ABAE-DDF37E982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4800600"/>
          </a:xfrm>
        </p:spPr>
        <p:txBody>
          <a:bodyPr>
            <a:normAutofit/>
          </a:bodyPr>
          <a:lstStyle/>
          <a:p>
            <a:r>
              <a:rPr lang="en-CA" sz="2800" b="1" dirty="0"/>
              <a:t>A class can have several implementations, or overloads, of the same method that differ in the number of parameters or parameter types </a:t>
            </a:r>
          </a:p>
          <a:p>
            <a:pPr marL="34290" indent="0">
              <a:buNone/>
            </a:pPr>
            <a:r>
              <a:rPr lang="en-CA" sz="2800" dirty="0"/>
              <a:t>public </a:t>
            </a:r>
            <a:r>
              <a:rPr lang="en-CA" sz="2800" dirty="0" err="1"/>
              <a:t>int</a:t>
            </a:r>
            <a:r>
              <a:rPr lang="en-CA" sz="2800" dirty="0"/>
              <a:t> </a:t>
            </a:r>
            <a:r>
              <a:rPr lang="en-CA" sz="2800" dirty="0" err="1"/>
              <a:t>sampleMethod</a:t>
            </a:r>
            <a:r>
              <a:rPr lang="en-CA" sz="2800" dirty="0"/>
              <a:t>(string </a:t>
            </a:r>
            <a:r>
              <a:rPr lang="en-CA" sz="2800" dirty="0" err="1"/>
              <a:t>sampleParam</a:t>
            </a:r>
            <a:r>
              <a:rPr lang="en-CA" sz="2800" dirty="0"/>
              <a:t>) {}; </a:t>
            </a:r>
          </a:p>
          <a:p>
            <a:pPr marL="34290" indent="0">
              <a:buNone/>
            </a:pPr>
            <a:r>
              <a:rPr lang="en-CA" sz="2800" dirty="0"/>
              <a:t>public </a:t>
            </a:r>
            <a:r>
              <a:rPr lang="en-CA" sz="2800" dirty="0" err="1"/>
              <a:t>int</a:t>
            </a:r>
            <a:r>
              <a:rPr lang="en-CA" sz="2800" dirty="0"/>
              <a:t> </a:t>
            </a:r>
            <a:r>
              <a:rPr lang="en-CA" sz="2800" dirty="0" err="1"/>
              <a:t>sampleMethod</a:t>
            </a:r>
            <a:r>
              <a:rPr lang="en-CA" sz="2800" dirty="0"/>
              <a:t>(</a:t>
            </a:r>
            <a:r>
              <a:rPr lang="en-CA" sz="2800" dirty="0" err="1"/>
              <a:t>int</a:t>
            </a:r>
            <a:r>
              <a:rPr lang="en-CA" sz="2800" dirty="0"/>
              <a:t> </a:t>
            </a:r>
            <a:r>
              <a:rPr lang="en-CA" sz="2800" dirty="0" err="1"/>
              <a:t>sampleParam</a:t>
            </a:r>
            <a:r>
              <a:rPr lang="en-CA" sz="2800" dirty="0"/>
              <a:t>) {} </a:t>
            </a:r>
          </a:p>
          <a:p>
            <a:pPr marL="34290" indent="0">
              <a:buNone/>
            </a:pPr>
            <a:r>
              <a:rPr lang="en-CA" sz="2800" dirty="0"/>
              <a:t>Public </a:t>
            </a:r>
            <a:r>
              <a:rPr lang="en-CA" sz="2800" dirty="0" err="1"/>
              <a:t>int</a:t>
            </a:r>
            <a:r>
              <a:rPr lang="en-CA" sz="2800" dirty="0"/>
              <a:t> </a:t>
            </a:r>
            <a:r>
              <a:rPr lang="en-CA" sz="2800" dirty="0" err="1"/>
              <a:t>sampleMethod</a:t>
            </a:r>
            <a:r>
              <a:rPr lang="en-CA" sz="2800" dirty="0"/>
              <a:t>(</a:t>
            </a:r>
            <a:r>
              <a:rPr lang="en-CA" sz="2800" dirty="0" err="1"/>
              <a:t>int</a:t>
            </a:r>
            <a:r>
              <a:rPr lang="en-CA" sz="2800" dirty="0"/>
              <a:t> param1,int param2){}; </a:t>
            </a:r>
            <a:endParaRPr lang="en-CA" dirty="0"/>
          </a:p>
          <a:p>
            <a:r>
              <a:rPr lang="en-CA" dirty="0"/>
              <a:t>In most cases you declare a method within a class definition. However, both Visual Basic and C# also support extension methods that allow you to add methods to an existing class outside the actual definition of the class.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FAAA1B-DB37-4291-8D7F-A82A7DE6D811}"/>
                  </a:ext>
                </a:extLst>
              </p14:cNvPr>
              <p14:cNvContentPartPr/>
              <p14:nvPr/>
            </p14:nvContentPartPr>
            <p14:xfrm>
              <a:off x="1013040" y="3764160"/>
              <a:ext cx="6605280" cy="1411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FAAA1B-DB37-4291-8D7F-A82A7DE6D8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3680" y="3754800"/>
                <a:ext cx="6624000" cy="143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671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DD08-B091-46AB-B0E5-B2A85B55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Real sample in ASP. NET MVC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C318B-69D5-4673-B23B-F201CA4FB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600200"/>
            <a:ext cx="7524749" cy="5105400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CA" dirty="0"/>
              <a:t>public </a:t>
            </a:r>
            <a:r>
              <a:rPr lang="en-CA" dirty="0" err="1">
                <a:hlinkClick r:id="rId2"/>
              </a:rPr>
              <a:t>ActionResult</a:t>
            </a:r>
            <a:r>
              <a:rPr lang="en-CA" dirty="0"/>
              <a:t> </a:t>
            </a:r>
            <a:r>
              <a:rPr lang="en-CA" dirty="0" err="1"/>
              <a:t>GetAgenies</a:t>
            </a:r>
            <a:r>
              <a:rPr lang="en-CA" dirty="0"/>
              <a:t>() {</a:t>
            </a:r>
          </a:p>
          <a:p>
            <a:pPr marL="34290" indent="0">
              <a:buNone/>
            </a:pPr>
            <a:r>
              <a:rPr lang="en-CA" dirty="0"/>
              <a:t>//show all agencies to select and notify </a:t>
            </a:r>
          </a:p>
          <a:p>
            <a:pPr marL="34290" indent="0">
              <a:buNone/>
            </a:pPr>
            <a:r>
              <a:rPr lang="en-CA" dirty="0"/>
              <a:t>}; </a:t>
            </a:r>
          </a:p>
          <a:p>
            <a:pPr marL="34290" indent="0">
              <a:buNone/>
            </a:pPr>
            <a:r>
              <a:rPr lang="en-CA" dirty="0"/>
              <a:t>public </a:t>
            </a:r>
            <a:r>
              <a:rPr lang="en-CA" dirty="0" err="1">
                <a:hlinkClick r:id="rId2"/>
              </a:rPr>
              <a:t>ActionResult</a:t>
            </a:r>
            <a:r>
              <a:rPr lang="en-CA" dirty="0"/>
              <a:t>  </a:t>
            </a:r>
            <a:r>
              <a:rPr lang="en-CA" dirty="0" err="1"/>
              <a:t>GetAgencies</a:t>
            </a:r>
            <a:r>
              <a:rPr lang="en-CA" dirty="0"/>
              <a:t>(string </a:t>
            </a:r>
            <a:r>
              <a:rPr lang="en-CA" dirty="0" err="1"/>
              <a:t>jobId</a:t>
            </a:r>
            <a:r>
              <a:rPr lang="en-CA" dirty="0"/>
              <a:t>) {</a:t>
            </a:r>
          </a:p>
          <a:p>
            <a:pPr marL="34290" indent="0">
              <a:buNone/>
            </a:pPr>
            <a:r>
              <a:rPr lang="en-CA" dirty="0"/>
              <a:t>//all matched agencies for the current job posting</a:t>
            </a:r>
          </a:p>
          <a:p>
            <a:pPr marL="34290" indent="0">
              <a:buNone/>
            </a:pPr>
            <a:r>
              <a:rPr lang="en-CA" dirty="0"/>
              <a:t>} </a:t>
            </a:r>
          </a:p>
          <a:p>
            <a:pPr marL="34290" indent="0">
              <a:buNone/>
            </a:pPr>
            <a:r>
              <a:rPr lang="en-CA" dirty="0"/>
              <a:t>public </a:t>
            </a:r>
            <a:r>
              <a:rPr lang="en-CA" dirty="0" err="1">
                <a:hlinkClick r:id="rId2"/>
              </a:rPr>
              <a:t>ActionResult</a:t>
            </a:r>
            <a:r>
              <a:rPr lang="en-CA" dirty="0"/>
              <a:t>  </a:t>
            </a:r>
            <a:r>
              <a:rPr lang="en-CA" dirty="0" err="1"/>
              <a:t>GetAgencies</a:t>
            </a:r>
            <a:r>
              <a:rPr lang="en-CA" dirty="0"/>
              <a:t>(string </a:t>
            </a:r>
            <a:r>
              <a:rPr lang="en-CA" dirty="0" err="1"/>
              <a:t>jobId</a:t>
            </a:r>
            <a:r>
              <a:rPr lang="en-CA" dirty="0"/>
              <a:t>,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topX</a:t>
            </a:r>
            <a:r>
              <a:rPr lang="en-CA" dirty="0"/>
              <a:t> ) {</a:t>
            </a:r>
          </a:p>
          <a:p>
            <a:pPr marL="34290" indent="0">
              <a:buNone/>
            </a:pPr>
            <a:r>
              <a:rPr lang="en-CA" dirty="0"/>
              <a:t>//top 10 favorite agencies and matched, and then the remaining favorite</a:t>
            </a:r>
          </a:p>
          <a:p>
            <a:pPr marL="34290" indent="0">
              <a:buNone/>
            </a:pPr>
            <a:r>
              <a:rPr lang="en-CA" dirty="0"/>
              <a:t>}  </a:t>
            </a:r>
          </a:p>
          <a:p>
            <a:pPr marL="34290" indent="0">
              <a:buNone/>
            </a:pPr>
            <a:r>
              <a:rPr lang="en-CA" dirty="0"/>
              <a:t>// all agencies not in the last list……………..</a:t>
            </a:r>
          </a:p>
          <a:p>
            <a:pPr marL="34290" indent="0">
              <a:buNone/>
            </a:pPr>
            <a:r>
              <a:rPr lang="en-CA" dirty="0"/>
              <a:t>http://core.direqlink.com/Home/ClientJobRequest/157#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6647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6162-53CB-4859-B462-6983AD3B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overloading, not a new 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E8382-F8C9-4BB2-9A3D-5030340EE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The reason for this is to reduce the risk of the brittle base class problem, where the introduction of a </a:t>
            </a:r>
            <a:r>
              <a:rPr lang="en-CA" sz="2800" b="1" dirty="0"/>
              <a:t>new method</a:t>
            </a:r>
            <a:r>
              <a:rPr lang="en-CA" sz="2800" dirty="0"/>
              <a:t> to a base class could cause problems for consumers of classes derived from it.</a:t>
            </a:r>
          </a:p>
          <a:p>
            <a:pPr marL="34290" indent="0">
              <a:buNone/>
            </a:pPr>
            <a:r>
              <a:rPr lang="en-CA" sz="2800" dirty="0"/>
              <a:t>(Not required in this class, but think about it.)</a:t>
            </a:r>
          </a:p>
        </p:txBody>
      </p:sp>
    </p:spTree>
    <p:extLst>
      <p:ext uri="{BB962C8B-B14F-4D97-AF65-F5344CB8AC3E}">
        <p14:creationId xmlns:p14="http://schemas.microsoft.com/office/powerpoint/2010/main" val="383733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B829-5AAF-4F0F-A555-4BFC7185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57" y="152400"/>
            <a:ext cx="7406640" cy="609600"/>
          </a:xfrm>
        </p:spPr>
        <p:txBody>
          <a:bodyPr>
            <a:normAutofit fontScale="90000"/>
          </a:bodyPr>
          <a:lstStyle/>
          <a:p>
            <a:r>
              <a:rPr lang="en-CA" dirty="0"/>
              <a:t>2.3 Constructors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52594-DF4D-4904-88A8-512E3B475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805" y="771378"/>
            <a:ext cx="8134349" cy="6096000"/>
          </a:xfrm>
        </p:spPr>
        <p:txBody>
          <a:bodyPr>
            <a:noAutofit/>
          </a:bodyPr>
          <a:lstStyle/>
          <a:p>
            <a:r>
              <a:rPr lang="en-CA" sz="2800" dirty="0"/>
              <a:t>Constructors are class methods that are </a:t>
            </a:r>
            <a:r>
              <a:rPr lang="en-CA" sz="2800" b="1" dirty="0"/>
              <a:t>executed automatically </a:t>
            </a:r>
            <a:r>
              <a:rPr lang="en-CA" sz="2800" dirty="0"/>
              <a:t>when an object of a given type is created. (</a:t>
            </a:r>
            <a:r>
              <a:rPr lang="en-CA" sz="2800" b="1" dirty="0"/>
              <a:t>Run before any other code</a:t>
            </a:r>
            <a:r>
              <a:rPr lang="en-CA" sz="2800" dirty="0"/>
              <a:t>) </a:t>
            </a:r>
          </a:p>
          <a:p>
            <a:r>
              <a:rPr lang="en-CA" sz="2800" dirty="0"/>
              <a:t>Constructors </a:t>
            </a:r>
            <a:r>
              <a:rPr lang="en-CA" sz="2800" b="1" dirty="0"/>
              <a:t>usually</a:t>
            </a:r>
            <a:r>
              <a:rPr lang="en-CA" sz="2800" dirty="0"/>
              <a:t> </a:t>
            </a:r>
            <a:r>
              <a:rPr lang="en-CA" sz="2800" b="1" dirty="0"/>
              <a:t>Initialize the data members</a:t>
            </a:r>
            <a:r>
              <a:rPr lang="en-CA" sz="2800" dirty="0"/>
              <a:t>. </a:t>
            </a:r>
          </a:p>
          <a:p>
            <a:r>
              <a:rPr lang="en-CA" sz="2800" b="1" dirty="0"/>
              <a:t>Support Overloading (Sample: your Win App)</a:t>
            </a:r>
          </a:p>
          <a:p>
            <a:pPr marL="34290" indent="0">
              <a:buNone/>
            </a:pPr>
            <a:r>
              <a:rPr lang="en-CA" sz="2800" dirty="0"/>
              <a:t>To define a constructor for a class: </a:t>
            </a:r>
          </a:p>
          <a:p>
            <a:pPr marL="34290" indent="0">
              <a:buNone/>
            </a:pPr>
            <a:r>
              <a:rPr lang="en-CA" sz="2800" dirty="0"/>
              <a:t>public class </a:t>
            </a:r>
            <a:r>
              <a:rPr lang="en-CA" sz="2800" dirty="0" err="1"/>
              <a:t>SampleClass</a:t>
            </a:r>
            <a:r>
              <a:rPr lang="en-CA" sz="2800" dirty="0"/>
              <a:t> { </a:t>
            </a:r>
          </a:p>
          <a:p>
            <a:pPr marL="34290" indent="0">
              <a:buNone/>
            </a:pPr>
            <a:r>
              <a:rPr lang="en-CA" sz="2800" dirty="0"/>
              <a:t>	</a:t>
            </a:r>
            <a:r>
              <a:rPr lang="en-CA" sz="2800" dirty="0" err="1"/>
              <a:t>int</a:t>
            </a:r>
            <a:r>
              <a:rPr lang="en-CA" sz="2800" dirty="0"/>
              <a:t> I; </a:t>
            </a:r>
          </a:p>
          <a:p>
            <a:pPr marL="34290" indent="0">
              <a:buNone/>
            </a:pPr>
            <a:r>
              <a:rPr lang="en-CA" sz="2800" dirty="0"/>
              <a:t>	public </a:t>
            </a:r>
            <a:r>
              <a:rPr lang="en-CA" sz="2800" dirty="0" err="1"/>
              <a:t>SampleClass</a:t>
            </a:r>
            <a:r>
              <a:rPr lang="en-CA" sz="2800" dirty="0"/>
              <a:t>() { </a:t>
            </a:r>
          </a:p>
          <a:p>
            <a:pPr marL="34290" indent="0">
              <a:buNone/>
            </a:pPr>
            <a:r>
              <a:rPr lang="en-CA" sz="2800" dirty="0"/>
              <a:t>	I = 1; </a:t>
            </a:r>
          </a:p>
          <a:p>
            <a:pPr marL="34290" indent="0">
              <a:buNone/>
            </a:pPr>
            <a:r>
              <a:rPr lang="en-CA" sz="2800" dirty="0"/>
              <a:t>	} </a:t>
            </a:r>
          </a:p>
          <a:p>
            <a:pPr marL="34290" indent="0">
              <a:buNone/>
            </a:pPr>
            <a:r>
              <a:rPr lang="en-CA" sz="2800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0EEEB9-2647-42D1-BE30-E4B6A58CFCAE}"/>
                  </a:ext>
                </a:extLst>
              </p14:cNvPr>
              <p14:cNvContentPartPr/>
              <p14:nvPr/>
            </p14:nvContentPartPr>
            <p14:xfrm>
              <a:off x="2496600" y="3963600"/>
              <a:ext cx="1983240" cy="1126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0EEEB9-2647-42D1-BE30-E4B6A58CFC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7240" y="3954240"/>
                <a:ext cx="2001960" cy="114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4062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0484-AB70-47D0-8ECB-EA310CA9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8BCF-47DD-4462-A01D-009578C40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524749" cy="4495800"/>
          </a:xfrm>
        </p:spPr>
        <p:txBody>
          <a:bodyPr>
            <a:normAutofit lnSpcReduction="10000"/>
          </a:bodyPr>
          <a:lstStyle/>
          <a:p>
            <a:r>
              <a:rPr lang="en-CA" sz="2800" b="1" dirty="0"/>
              <a:t>If a constructor is not declared , the complier provides one for you.</a:t>
            </a:r>
          </a:p>
          <a:p>
            <a:endParaRPr lang="en-CA" sz="2800" b="1" dirty="0"/>
          </a:p>
          <a:p>
            <a:r>
              <a:rPr lang="en-CA" sz="2800" b="1" dirty="0"/>
              <a:t>The default constructor creates the object but takes not action. </a:t>
            </a:r>
          </a:p>
          <a:p>
            <a:endParaRPr lang="en-CA" sz="2800" b="1" dirty="0"/>
          </a:p>
          <a:p>
            <a:r>
              <a:rPr lang="en-CA" sz="2800" b="1" dirty="0"/>
              <a:t>Member variables are initialized to innocuous values </a:t>
            </a:r>
          </a:p>
          <a:p>
            <a:pPr lvl="1"/>
            <a:r>
              <a:rPr lang="en-CA" sz="2800" b="1" dirty="0"/>
              <a:t>Integers to 0 (Zero)</a:t>
            </a:r>
          </a:p>
          <a:p>
            <a:pPr lvl="1"/>
            <a:r>
              <a:rPr lang="en-CA" sz="2800" b="1" dirty="0"/>
              <a:t>Strings to the empty string, etc.</a:t>
            </a:r>
          </a:p>
        </p:txBody>
      </p:sp>
    </p:spTree>
    <p:extLst>
      <p:ext uri="{BB962C8B-B14F-4D97-AF65-F5344CB8AC3E}">
        <p14:creationId xmlns:p14="http://schemas.microsoft.com/office/powerpoint/2010/main" val="3923124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A3A1-496A-47B5-9E83-DE39AC3A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2.4 Initializers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E1463-95A4-4480-82E0-7481A587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en-CA" sz="2800" dirty="0"/>
              <a:t>class A </a:t>
            </a:r>
          </a:p>
          <a:p>
            <a:pPr marL="34290" indent="0">
              <a:buNone/>
            </a:pPr>
            <a:r>
              <a:rPr lang="en-CA" sz="2800" dirty="0"/>
              <a:t>{</a:t>
            </a:r>
          </a:p>
          <a:p>
            <a:pPr marL="34290" indent="0">
              <a:buNone/>
            </a:pPr>
            <a:r>
              <a:rPr lang="en-CA" sz="2800" dirty="0"/>
              <a:t>private </a:t>
            </a:r>
            <a:r>
              <a:rPr lang="en-CA" sz="2800" dirty="0" err="1"/>
              <a:t>int</a:t>
            </a:r>
            <a:r>
              <a:rPr lang="en-CA" sz="2800" dirty="0"/>
              <a:t> x = 100; // initializers </a:t>
            </a:r>
          </a:p>
          <a:p>
            <a:pPr marL="34290" indent="0">
              <a:buNone/>
            </a:pPr>
            <a:r>
              <a:rPr lang="en-CA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3059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DF05-EA27-4226-A382-23AE7456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990600"/>
          </a:xfrm>
        </p:spPr>
        <p:txBody>
          <a:bodyPr/>
          <a:lstStyle/>
          <a:p>
            <a:r>
              <a:rPr lang="en-CA" dirty="0"/>
              <a:t>2.5 Destructors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7FD57-740E-4719-B6D1-10AE078FB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00200"/>
            <a:ext cx="8534400" cy="4724400"/>
          </a:xfrm>
        </p:spPr>
        <p:txBody>
          <a:bodyPr>
            <a:noAutofit/>
          </a:bodyPr>
          <a:lstStyle/>
          <a:p>
            <a:r>
              <a:rPr lang="en-CA" sz="2800" dirty="0"/>
              <a:t>Destructors are used to destruct instances of classes. </a:t>
            </a:r>
          </a:p>
          <a:p>
            <a:endParaRPr lang="en-CA" sz="2800" dirty="0"/>
          </a:p>
          <a:p>
            <a:r>
              <a:rPr lang="en-CA" sz="2800" dirty="0"/>
              <a:t>In the .NET Framework, the garbage collector automatically manages the allocation and release of memory for the managed objects in your application. </a:t>
            </a:r>
          </a:p>
          <a:p>
            <a:endParaRPr lang="en-CA" sz="2800" dirty="0"/>
          </a:p>
          <a:p>
            <a:r>
              <a:rPr lang="en-CA" sz="2800" dirty="0"/>
              <a:t>Destructors are still needed to clean up any </a:t>
            </a:r>
            <a:r>
              <a:rPr lang="en-CA" sz="2800" b="1" dirty="0"/>
              <a:t>unmanaged resources </a:t>
            </a:r>
            <a:r>
              <a:rPr lang="en-CA" sz="2800" dirty="0"/>
              <a:t>that your application creates. </a:t>
            </a:r>
          </a:p>
          <a:p>
            <a:endParaRPr lang="en-CA" sz="2800" dirty="0"/>
          </a:p>
          <a:p>
            <a:r>
              <a:rPr lang="en-CA" sz="2800" dirty="0"/>
              <a:t>There can be only one destructor for a class.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4D3948-918D-4374-B846-EDC9E1BA0E43}"/>
                  </a:ext>
                </a:extLst>
              </p14:cNvPr>
              <p14:cNvContentPartPr/>
              <p14:nvPr/>
            </p14:nvContentPartPr>
            <p14:xfrm>
              <a:off x="670680" y="5189760"/>
              <a:ext cx="3594960" cy="57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4D3948-918D-4374-B846-EDC9E1BA0E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5180400"/>
                <a:ext cx="3613680" cy="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215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DCB5-12CD-4603-ACFB-FE8970C2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56DA4-F056-43D4-A24F-839173EA1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2057400"/>
            <a:ext cx="7652304" cy="4038600"/>
          </a:xfrm>
        </p:spPr>
        <p:txBody>
          <a:bodyPr/>
          <a:lstStyle/>
          <a:p>
            <a:r>
              <a:rPr lang="en-CA" dirty="0"/>
              <a:t>OOP</a:t>
            </a:r>
          </a:p>
          <a:p>
            <a:r>
              <a:rPr lang="en-CA" dirty="0"/>
              <a:t>Class &amp; Object</a:t>
            </a:r>
          </a:p>
          <a:p>
            <a:r>
              <a:rPr lang="en-CA" dirty="0"/>
              <a:t>Inheritance </a:t>
            </a:r>
          </a:p>
          <a:p>
            <a:r>
              <a:rPr lang="en-CA" dirty="0"/>
              <a:t>Interface </a:t>
            </a:r>
          </a:p>
          <a:p>
            <a:r>
              <a:rPr lang="en-CA" dirty="0"/>
              <a:t>Exceptions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3591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6CAB-26FA-41B4-B77E-B778C959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E317D-9E77-4003-AB87-80CEFAC9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/>
              </a:rPr>
              <a:t>https://docs.microsoft.com/en-us/dotnet/csharp/programming-guide/classes-and-structs/destructors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class Car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{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 ~Car()  // finalizer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 {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     // cleanup statements...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 }</a:t>
            </a:r>
          </a:p>
          <a:p>
            <a:pPr marL="34290" indent="0">
              <a:buNone/>
            </a:pPr>
            <a:r>
              <a:rPr lang="en-US">
                <a:ea typeface="+mn-lt"/>
                <a:cs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7509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1ED9-A5EB-475E-903A-D8CEFDAC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2.6 The this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47B6B-4F20-4F93-AE34-D2426DC83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" indent="0">
              <a:buNone/>
            </a:pPr>
            <a:r>
              <a:rPr lang="en-CA" sz="2800" b="1" dirty="0"/>
              <a:t>Refers to the current instance of an object</a:t>
            </a:r>
            <a:endParaRPr lang="en-US"/>
          </a:p>
          <a:p>
            <a:pPr marL="34290" indent="0">
              <a:buNone/>
            </a:pPr>
            <a:endParaRPr lang="en-CA" sz="2800" b="1" dirty="0"/>
          </a:p>
          <a:p>
            <a:pPr marL="34290" indent="0">
              <a:buNone/>
            </a:pPr>
            <a:r>
              <a:rPr lang="en-CA" sz="2800" b="1" dirty="0"/>
              <a:t>in a </a:t>
            </a:r>
            <a:r>
              <a:rPr lang="en-CA" sz="2800" b="1" dirty="0" err="1"/>
              <a:t>Winform</a:t>
            </a:r>
            <a:r>
              <a:rPr lang="en-CA" sz="2800" b="1" dirty="0"/>
              <a:t> app:</a:t>
            </a:r>
          </a:p>
          <a:p>
            <a:pPr marL="34290" indent="0">
              <a:buNone/>
            </a:pPr>
            <a:r>
              <a:rPr lang="en-CA" sz="2800" b="1" dirty="0" err="1"/>
              <a:t>this.lableName.text</a:t>
            </a:r>
            <a:r>
              <a:rPr lang="en-CA" sz="2800" b="1" dirty="0"/>
              <a:t> = “new text content”; </a:t>
            </a:r>
          </a:p>
          <a:p>
            <a:pPr marL="34290" indent="0">
              <a:buNone/>
            </a:pPr>
            <a:r>
              <a:rPr lang="en-CA" sz="2800" b="1" dirty="0"/>
              <a:t>this.pictureBox1.visible=true;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03461C-F086-4A2B-8A25-5E40D3DF5C6E}"/>
                  </a:ext>
                </a:extLst>
              </p14:cNvPr>
              <p14:cNvContentPartPr/>
              <p14:nvPr/>
            </p14:nvContentPartPr>
            <p14:xfrm>
              <a:off x="770400" y="3521520"/>
              <a:ext cx="3053160" cy="1055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03461C-F086-4A2B-8A25-5E40D3DF5C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1040" y="3512160"/>
                <a:ext cx="3071880" cy="107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5098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20E16-D234-4CEC-9DC3-AB920128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2.7 </a:t>
            </a:r>
            <a:r>
              <a:rPr lang="en-CA" b="1" dirty="0"/>
              <a:t>Nested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02D93-AAC2-4162-9C6A-6A0AD8F40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00200"/>
            <a:ext cx="9220200" cy="5105400"/>
          </a:xfrm>
        </p:spPr>
        <p:txBody>
          <a:bodyPr>
            <a:normAutofit/>
          </a:bodyPr>
          <a:lstStyle/>
          <a:p>
            <a:r>
              <a:rPr lang="en-CA" dirty="0"/>
              <a:t>A class defined within another class is called nested. </a:t>
            </a:r>
          </a:p>
          <a:p>
            <a:pPr marL="34290" indent="0">
              <a:buNone/>
            </a:pPr>
            <a:r>
              <a:rPr lang="en-CA" sz="2800" b="1" dirty="0"/>
              <a:t>class Container </a:t>
            </a:r>
          </a:p>
          <a:p>
            <a:pPr marL="34290" indent="0">
              <a:buNone/>
            </a:pPr>
            <a:r>
              <a:rPr lang="en-CA" sz="2800" b="1" dirty="0"/>
              <a:t>{ </a:t>
            </a:r>
          </a:p>
          <a:p>
            <a:pPr marL="34290" indent="0">
              <a:buNone/>
            </a:pPr>
            <a:r>
              <a:rPr lang="en-CA" sz="2800" b="1" dirty="0"/>
              <a:t>	class Nested </a:t>
            </a:r>
          </a:p>
          <a:p>
            <a:pPr marL="34290" indent="0">
              <a:buNone/>
            </a:pPr>
            <a:r>
              <a:rPr lang="en-CA" sz="2800" b="1" dirty="0"/>
              <a:t>	{ // Add code here. }</a:t>
            </a:r>
          </a:p>
          <a:p>
            <a:pPr marL="34290" indent="0">
              <a:buNone/>
            </a:pPr>
            <a:r>
              <a:rPr lang="en-CA" sz="2800" b="1" dirty="0"/>
              <a:t> } </a:t>
            </a:r>
          </a:p>
          <a:p>
            <a:pPr marL="34290" indent="0">
              <a:buNone/>
            </a:pPr>
            <a:endParaRPr lang="en-CA" dirty="0"/>
          </a:p>
          <a:p>
            <a:pPr marL="34290" indent="0">
              <a:buNone/>
            </a:pPr>
            <a:r>
              <a:rPr lang="en-CA" dirty="0"/>
              <a:t> To create an instance of the nested class, use the name of the container class followed by the dot and then followed by the name of the nested class: </a:t>
            </a:r>
          </a:p>
          <a:p>
            <a:pPr marL="34290" indent="0">
              <a:buNone/>
            </a:pPr>
            <a:r>
              <a:rPr lang="en-CA" sz="2800" b="1" dirty="0" err="1"/>
              <a:t>Container.Nested</a:t>
            </a:r>
            <a:r>
              <a:rPr lang="en-CA" sz="2800" b="1" dirty="0"/>
              <a:t> </a:t>
            </a:r>
            <a:r>
              <a:rPr lang="en-CA" sz="2800" b="1" dirty="0" err="1"/>
              <a:t>nestedInstance</a:t>
            </a:r>
            <a:r>
              <a:rPr lang="en-CA" sz="2800" b="1" dirty="0"/>
              <a:t> = new </a:t>
            </a:r>
            <a:r>
              <a:rPr lang="en-CA" sz="2800" b="1" dirty="0" err="1"/>
              <a:t>Container.Nested</a:t>
            </a:r>
            <a:r>
              <a:rPr lang="en-CA" sz="2800" b="1" dirty="0"/>
              <a:t>();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AD60CA-6AFD-4400-BF1F-ADA854D792A9}"/>
                  </a:ext>
                </a:extLst>
              </p14:cNvPr>
              <p14:cNvContentPartPr/>
              <p14:nvPr/>
            </p14:nvContentPartPr>
            <p14:xfrm>
              <a:off x="257040" y="2437920"/>
              <a:ext cx="6134400" cy="4135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AD60CA-6AFD-4400-BF1F-ADA854D792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680" y="2428560"/>
                <a:ext cx="6153120" cy="415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3315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5BAE-AB07-4062-8074-4DA70C82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533400"/>
          </a:xfrm>
        </p:spPr>
        <p:txBody>
          <a:bodyPr>
            <a:normAutofit fontScale="90000"/>
          </a:bodyPr>
          <a:lstStyle/>
          <a:p>
            <a:r>
              <a:rPr lang="en-CA" dirty="0"/>
              <a:t>2.8 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1B4C-F57C-4793-9B38-0C828F4E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143000"/>
            <a:ext cx="7981949" cy="4953000"/>
          </a:xfrm>
        </p:spPr>
        <p:txBody>
          <a:bodyPr>
            <a:normAutofit/>
          </a:bodyPr>
          <a:lstStyle/>
          <a:p>
            <a:r>
              <a:rPr lang="en-CA" dirty="0"/>
              <a:t>All classes and class members can specify what access level they provide to other classes by using access modifiers.</a:t>
            </a:r>
          </a:p>
          <a:p>
            <a:pPr marL="34290" indent="0">
              <a:buNone/>
            </a:pPr>
            <a:endParaRPr lang="en-CA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u="sng" dirty="0">
                <a:solidFill>
                  <a:srgbClr val="0078D7"/>
                </a:solidFill>
                <a:latin typeface="Consolas" panose="020B0609020204030204" pitchFamily="49" charset="0"/>
                <a:ea typeface="segoe-ui_normal"/>
                <a:hlinkClick r:id="rId2"/>
              </a:rPr>
              <a:t>public</a:t>
            </a:r>
            <a:r>
              <a:rPr lang="en-US" altLang="en-US" sz="2400" dirty="0">
                <a:solidFill>
                  <a:srgbClr val="000000"/>
                </a:solidFill>
                <a:ea typeface="segoe-ui_normal"/>
              </a:rPr>
              <a:t>: Access is not restricted.</a:t>
            </a: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ea typeface="segoe-ui_normal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u="sng" dirty="0">
                <a:solidFill>
                  <a:srgbClr val="0078D7"/>
                </a:solidFill>
                <a:latin typeface="Consolas" panose="020B0609020204030204" pitchFamily="49" charset="0"/>
                <a:ea typeface="segoe-ui_normal"/>
                <a:hlinkClick r:id="rId3"/>
              </a:rPr>
              <a:t>protected</a:t>
            </a:r>
            <a:r>
              <a:rPr lang="en-US" altLang="en-US" sz="2400" dirty="0">
                <a:solidFill>
                  <a:srgbClr val="000000"/>
                </a:solidFill>
                <a:ea typeface="segoe-ui_normal"/>
              </a:rPr>
              <a:t>: Access is limited to </a:t>
            </a:r>
            <a:r>
              <a:rPr lang="en-US" altLang="en-US" sz="2400" b="1" dirty="0">
                <a:solidFill>
                  <a:srgbClr val="000000"/>
                </a:solidFill>
                <a:ea typeface="segoe-ui_normal"/>
              </a:rPr>
              <a:t>the containing class or types derived from the containing class</a:t>
            </a:r>
            <a:r>
              <a:rPr lang="en-US" altLang="en-US" sz="2400" dirty="0">
                <a:solidFill>
                  <a:srgbClr val="000000"/>
                </a:solidFill>
                <a:ea typeface="segoe-ui_normal"/>
              </a:rPr>
              <a:t>.</a:t>
            </a: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ea typeface="segoe-ui_normal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u="sng" dirty="0">
                <a:solidFill>
                  <a:srgbClr val="0078D7"/>
                </a:solidFill>
                <a:latin typeface="Consolas" panose="020B0609020204030204" pitchFamily="49" charset="0"/>
                <a:ea typeface="segoe-ui_normal"/>
                <a:hlinkClick r:id="rId4"/>
              </a:rPr>
              <a:t>internal</a:t>
            </a:r>
            <a:r>
              <a:rPr lang="en-US" altLang="en-US" sz="2400" dirty="0">
                <a:solidFill>
                  <a:srgbClr val="000000"/>
                </a:solidFill>
                <a:ea typeface="segoe-ui_normal"/>
              </a:rPr>
              <a:t>: Access is limited to </a:t>
            </a:r>
            <a:r>
              <a:rPr lang="en-US" altLang="en-US" sz="2400" b="1" dirty="0">
                <a:solidFill>
                  <a:srgbClr val="000000"/>
                </a:solidFill>
                <a:ea typeface="segoe-ui_normal"/>
              </a:rPr>
              <a:t>the current assembly</a:t>
            </a:r>
            <a:r>
              <a:rPr lang="en-US" altLang="en-US" sz="2400" dirty="0">
                <a:solidFill>
                  <a:srgbClr val="000000"/>
                </a:solidFill>
                <a:ea typeface="segoe-ui_normal"/>
              </a:rPr>
              <a:t>.</a:t>
            </a: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ea typeface="segoe-ui_normal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u="sng" dirty="0">
                <a:solidFill>
                  <a:srgbClr val="0078D7"/>
                </a:solidFill>
                <a:latin typeface="Consolas" panose="020B0609020204030204" pitchFamily="49" charset="0"/>
                <a:ea typeface="segoe-ui_normal"/>
                <a:hlinkClick r:id="rId5"/>
              </a:rPr>
              <a:t>protected internal</a:t>
            </a:r>
            <a:r>
              <a:rPr lang="en-US" altLang="en-US" sz="2400" dirty="0">
                <a:solidFill>
                  <a:srgbClr val="000000"/>
                </a:solidFill>
                <a:ea typeface="segoe-ui_normal"/>
              </a:rPr>
              <a:t>: Access is limited to types derived from the containing class </a:t>
            </a:r>
            <a:r>
              <a:rPr lang="en-US" altLang="en-US" sz="2400" b="1" dirty="0">
                <a:solidFill>
                  <a:srgbClr val="000000"/>
                </a:solidFill>
                <a:ea typeface="segoe-ui_normal"/>
              </a:rPr>
              <a:t>or</a:t>
            </a:r>
            <a:r>
              <a:rPr lang="en-US" altLang="en-US" sz="2400" dirty="0">
                <a:solidFill>
                  <a:srgbClr val="000000"/>
                </a:solidFill>
                <a:ea typeface="segoe-ui_normal"/>
              </a:rPr>
              <a:t> the current assembly.</a:t>
            </a: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ea typeface="segoe-ui_normal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u="sng" dirty="0">
                <a:solidFill>
                  <a:srgbClr val="0078D7"/>
                </a:solidFill>
                <a:latin typeface="Consolas" panose="020B0609020204030204" pitchFamily="49" charset="0"/>
                <a:ea typeface="segoe-ui_normal"/>
                <a:hlinkClick r:id="rId6"/>
              </a:rPr>
              <a:t>private</a:t>
            </a:r>
            <a:r>
              <a:rPr lang="en-US" altLang="en-US" sz="2400" dirty="0">
                <a:solidFill>
                  <a:srgbClr val="000000"/>
                </a:solidFill>
                <a:ea typeface="segoe-ui_normal"/>
              </a:rPr>
              <a:t>: Access is limited to the containing type.</a:t>
            </a: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ea typeface="segoe-ui_normal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u="sng" dirty="0">
                <a:solidFill>
                  <a:srgbClr val="0078D7"/>
                </a:solidFill>
                <a:latin typeface="Consolas" panose="020B0609020204030204" pitchFamily="49" charset="0"/>
                <a:ea typeface="segoe-ui_normal"/>
                <a:hlinkClick r:id="rId7"/>
              </a:rPr>
              <a:t>private protected</a:t>
            </a:r>
            <a:r>
              <a:rPr lang="en-US" altLang="en-US" sz="2400" dirty="0">
                <a:solidFill>
                  <a:srgbClr val="000000"/>
                </a:solidFill>
                <a:ea typeface="segoe-ui_normal"/>
              </a:rPr>
              <a:t>: Access is limited to the containing class </a:t>
            </a:r>
            <a:r>
              <a:rPr lang="en-US" altLang="en-US" sz="2400" b="1" dirty="0">
                <a:solidFill>
                  <a:srgbClr val="000000"/>
                </a:solidFill>
                <a:ea typeface="segoe-ui_normal"/>
              </a:rPr>
              <a:t>or</a:t>
            </a:r>
            <a:r>
              <a:rPr lang="en-US" altLang="en-US" sz="2400" dirty="0">
                <a:solidFill>
                  <a:srgbClr val="000000"/>
                </a:solidFill>
                <a:ea typeface="segoe-ui_normal"/>
              </a:rPr>
              <a:t> types derived from the containing class within the current assembly</a:t>
            </a:r>
            <a:endParaRPr lang="en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16D987-D127-4F37-AEF0-6B16C6E0B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21223"/>
            <a:ext cx="256464" cy="84244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14283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5A6D908-CA60-45A4-BBCA-50E42FF51987}"/>
                  </a:ext>
                </a:extLst>
              </p14:cNvPr>
              <p14:cNvContentPartPr/>
              <p14:nvPr/>
            </p14:nvContentPartPr>
            <p14:xfrm>
              <a:off x="898920" y="2538000"/>
              <a:ext cx="7004520" cy="2210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5A6D908-CA60-45A4-BBCA-50E42FF519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9560" y="2528640"/>
                <a:ext cx="7023240" cy="22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007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CE7E3-BC64-4357-85EA-E60D1CD7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2.9 Static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B2F6EF-60FD-4D32-B49D-05546741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Static class</a:t>
            </a:r>
          </a:p>
          <a:p>
            <a:r>
              <a:rPr lang="en-CA" dirty="0"/>
              <a:t>Static member</a:t>
            </a:r>
          </a:p>
        </p:txBody>
      </p:sp>
    </p:spTree>
    <p:extLst>
      <p:ext uri="{BB962C8B-B14F-4D97-AF65-F5344CB8AC3E}">
        <p14:creationId xmlns:p14="http://schemas.microsoft.com/office/powerpoint/2010/main" val="655417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AE63-2A24-421E-B45B-99BB45C4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30EF8-078A-4B01-B6AD-B487761A1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a static class cannot be instantiated</a:t>
            </a:r>
          </a:p>
          <a:p>
            <a:r>
              <a:rPr lang="en-CA" sz="2800" dirty="0"/>
              <a:t>can be used as a convenient container for sets of methods that just operate on input parameters and do not have to get or set any internal instance fields. </a:t>
            </a:r>
          </a:p>
          <a:p>
            <a:pPr marL="34290" indent="0">
              <a:buNone/>
            </a:pPr>
            <a:r>
              <a:rPr lang="en-CA" sz="2800" dirty="0"/>
              <a:t>For example, in the .NET Framework Class Library, the static </a:t>
            </a:r>
            <a:r>
              <a:rPr lang="en-CA" sz="2800" u="sng" dirty="0" err="1">
                <a:hlinkClick r:id="rId2"/>
              </a:rPr>
              <a:t>System.Math</a:t>
            </a:r>
            <a:r>
              <a:rPr lang="en-CA" sz="2800" dirty="0"/>
              <a:t> </a:t>
            </a:r>
          </a:p>
          <a:p>
            <a:pPr marL="34290" indent="0">
              <a:buNone/>
            </a:pPr>
            <a:endParaRPr lang="en-CA" dirty="0"/>
          </a:p>
          <a:p>
            <a:pPr marL="34290" indent="0">
              <a:buNone/>
            </a:pPr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93E1E0-FBD4-4DE1-BC3D-53B532F0784B}"/>
                  </a:ext>
                </a:extLst>
              </p14:cNvPr>
              <p14:cNvContentPartPr/>
              <p14:nvPr/>
            </p14:nvContentPartPr>
            <p14:xfrm>
              <a:off x="3466440" y="4476960"/>
              <a:ext cx="2397240" cy="713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93E1E0-FBD4-4DE1-BC3D-53B532F078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7080" y="4467600"/>
                <a:ext cx="2415960" cy="73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1978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2A1C-DC24-4992-BAE2-31A9BAEC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members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05EABD-0427-4467-990A-06C14D7CED04}"/>
              </a:ext>
            </a:extLst>
          </p:cNvPr>
          <p:cNvSpPr txBox="1">
            <a:spLocks/>
          </p:cNvSpPr>
          <p:nvPr/>
        </p:nvSpPr>
        <p:spPr>
          <a:xfrm>
            <a:off x="857250" y="2133600"/>
            <a:ext cx="767715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Instance members vs Static members</a:t>
            </a:r>
          </a:p>
          <a:p>
            <a:pPr marL="34290" indent="0">
              <a:buFont typeface="Corbel" pitchFamily="34" charset="0"/>
              <a:buNone/>
            </a:pPr>
            <a:r>
              <a:rPr lang="en-CA" sz="2800" dirty="0"/>
              <a:t>Defining:</a:t>
            </a:r>
          </a:p>
          <a:p>
            <a:pPr marL="34290" indent="0">
              <a:buFont typeface="Corbel" pitchFamily="34" charset="0"/>
              <a:buNone/>
            </a:pPr>
            <a:endParaRPr lang="en-CA" sz="2800" dirty="0"/>
          </a:p>
          <a:p>
            <a:pPr marL="34290" indent="0">
              <a:buFont typeface="Corbel" pitchFamily="34" charset="0"/>
              <a:buNone/>
            </a:pPr>
            <a:r>
              <a:rPr lang="en-CA" sz="2800" dirty="0"/>
              <a:t>static class </a:t>
            </a:r>
            <a:r>
              <a:rPr lang="en-CA" sz="2800" dirty="0" err="1"/>
              <a:t>SampleClass</a:t>
            </a:r>
            <a:r>
              <a:rPr lang="en-CA" sz="2800" dirty="0"/>
              <a:t> { </a:t>
            </a:r>
          </a:p>
          <a:p>
            <a:pPr marL="34290" indent="0">
              <a:buFont typeface="Corbel" pitchFamily="34" charset="0"/>
              <a:buNone/>
            </a:pPr>
            <a:r>
              <a:rPr lang="en-CA" sz="2800" dirty="0"/>
              <a:t>public static string </a:t>
            </a:r>
            <a:r>
              <a:rPr lang="en-CA" sz="2800" dirty="0" err="1"/>
              <a:t>SampleString</a:t>
            </a:r>
            <a:r>
              <a:rPr lang="en-CA" sz="2800" dirty="0"/>
              <a:t> = "Sample String";</a:t>
            </a:r>
          </a:p>
          <a:p>
            <a:pPr marL="34290" indent="0">
              <a:buFont typeface="Corbel" pitchFamily="34" charset="0"/>
              <a:buNone/>
            </a:pPr>
            <a:r>
              <a:rPr lang="en-CA" sz="2800" dirty="0"/>
              <a:t> }</a:t>
            </a:r>
          </a:p>
          <a:p>
            <a:pPr marL="34290" indent="0">
              <a:buFont typeface="Corbel" pitchFamily="34" charset="0"/>
              <a:buNone/>
            </a:pPr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F4F9E8E-FAC1-4E21-A004-DCAA8D84050F}"/>
                  </a:ext>
                </a:extLst>
              </p14:cNvPr>
              <p14:cNvContentPartPr/>
              <p14:nvPr/>
            </p14:nvContentPartPr>
            <p14:xfrm>
              <a:off x="1055880" y="2594880"/>
              <a:ext cx="5749200" cy="2124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F4F9E8E-FAC1-4E21-A004-DCAA8D8405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6520" y="2585520"/>
                <a:ext cx="5767920" cy="21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6101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3C42-DD02-42EA-AAFF-52A9F8A7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access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C842-1FEC-415B-B6DE-C777A5058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endParaRPr lang="en-CA" dirty="0"/>
          </a:p>
          <a:p>
            <a:pPr marL="34290" indent="0">
              <a:buNone/>
            </a:pPr>
            <a:r>
              <a:rPr lang="en-CA" sz="2800" dirty="0" err="1"/>
              <a:t>classInstance.memberName</a:t>
            </a:r>
            <a:r>
              <a:rPr lang="en-CA" sz="2800" dirty="0"/>
              <a:t> </a:t>
            </a:r>
          </a:p>
          <a:p>
            <a:pPr marL="34290" indent="0">
              <a:buNone/>
            </a:pPr>
            <a:r>
              <a:rPr lang="en-CA" sz="2800" dirty="0"/>
              <a:t>Vs </a:t>
            </a:r>
          </a:p>
          <a:p>
            <a:pPr marL="34290" indent="0">
              <a:buNone/>
            </a:pPr>
            <a:r>
              <a:rPr lang="en-CA" sz="2800" dirty="0" err="1"/>
              <a:t>ClassName.StaticMemeberName</a:t>
            </a:r>
            <a:endParaRPr lang="en-CA" sz="2800" dirty="0"/>
          </a:p>
          <a:p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261065-EAE5-44F7-817D-04D2F0F0BF47}"/>
                  </a:ext>
                </a:extLst>
              </p14:cNvPr>
              <p14:cNvContentPartPr/>
              <p14:nvPr/>
            </p14:nvContentPartPr>
            <p14:xfrm>
              <a:off x="927360" y="2851560"/>
              <a:ext cx="5264280" cy="1112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261065-EAE5-44F7-817D-04D2F0F0BF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8000" y="2842200"/>
                <a:ext cx="5283000" cy="113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1094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9F68-A27F-4653-8847-40E49F3E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static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A1AF-BD80-4292-851C-2E9CE0D02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For example to keep track of the number of instances</a:t>
            </a:r>
          </a:p>
          <a:p>
            <a:pPr marL="34290" indent="0">
              <a:buNone/>
            </a:pPr>
            <a:endParaRPr lang="en-CA" sz="2800" dirty="0"/>
          </a:p>
          <a:p>
            <a:pPr marL="34290" indent="0">
              <a:buNone/>
            </a:pPr>
            <a:r>
              <a:rPr lang="en-CA" sz="2800" dirty="0" err="1"/>
              <a:t>Cat.HowManyCats</a:t>
            </a:r>
            <a:r>
              <a:rPr lang="en-CA" sz="2800" dirty="0"/>
              <a:t>();// a static method printing </a:t>
            </a:r>
          </a:p>
          <a:p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2E0B5C-727D-47EC-8E7E-E09F25C1419E}"/>
                  </a:ext>
                </a:extLst>
              </p14:cNvPr>
              <p14:cNvContentPartPr/>
              <p14:nvPr/>
            </p14:nvContentPartPr>
            <p14:xfrm>
              <a:off x="827640" y="2509200"/>
              <a:ext cx="6548040" cy="1454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2E0B5C-727D-47EC-8E7E-E09F25C141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280" y="2499840"/>
                <a:ext cx="6566760" cy="147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3720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0E13-9D04-4296-A99F-F92A7CFE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74E3C-74CD-4129-829C-CAA040A51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b="1" dirty="0"/>
              <a:t>Static</a:t>
            </a:r>
            <a:r>
              <a:rPr lang="en-CA" sz="2800" dirty="0"/>
              <a:t> methods can access only </a:t>
            </a:r>
            <a:r>
              <a:rPr lang="en-CA" sz="2800" b="1" dirty="0"/>
              <a:t>static members</a:t>
            </a:r>
            <a:r>
              <a:rPr lang="en-CA" sz="2800" dirty="0"/>
              <a:t>. </a:t>
            </a:r>
          </a:p>
          <a:p>
            <a:r>
              <a:rPr lang="en-CA" sz="2800" dirty="0"/>
              <a:t>A </a:t>
            </a:r>
            <a:r>
              <a:rPr lang="en-CA" sz="2800" b="1" dirty="0"/>
              <a:t>static class</a:t>
            </a:r>
            <a:r>
              <a:rPr lang="en-CA" sz="2800" dirty="0"/>
              <a:t> can only contain </a:t>
            </a:r>
            <a:r>
              <a:rPr lang="en-CA" sz="2800" b="1" dirty="0"/>
              <a:t>static members</a:t>
            </a:r>
            <a:r>
              <a:rPr lang="en-CA" sz="2800" dirty="0"/>
              <a:t>.</a:t>
            </a:r>
          </a:p>
          <a:p>
            <a:r>
              <a:rPr lang="en-CA" sz="2800" dirty="0"/>
              <a:t>Try to avoid using static fields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F8DA09-9793-4C3B-93C4-CE834320CA9F}"/>
                  </a:ext>
                </a:extLst>
              </p14:cNvPr>
              <p14:cNvContentPartPr/>
              <p14:nvPr/>
            </p14:nvContentPartPr>
            <p14:xfrm>
              <a:off x="670680" y="3350520"/>
              <a:ext cx="4993200" cy="684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F8DA09-9793-4C3B-93C4-CE834320CA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3341160"/>
                <a:ext cx="5011920" cy="70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796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03C1-E5AD-4D22-BB1D-DA912CBE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</p:txBody>
      </p:sp>
      <p:pic>
        <p:nvPicPr>
          <p:cNvPr id="4" name="Picture 4" descr="A large white truck parked on the side of a road&#10;&#10;Description generated with very high confidence">
            <a:extLst>
              <a:ext uri="{FF2B5EF4-FFF2-40B4-BE49-F238E27FC236}">
                <a16:creationId xmlns:a16="http://schemas.microsoft.com/office/drawing/2014/main" id="{AF8C1C7A-860C-425E-8D18-72E865A6B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533" y="1633123"/>
            <a:ext cx="8150086" cy="4526859"/>
          </a:xfrm>
          <a:prstGeom prst="rect">
            <a:avLst/>
          </a:prstGeom>
        </p:spPr>
      </p:pic>
      <p:pic>
        <p:nvPicPr>
          <p:cNvPr id="6" name="Picture 6" descr="A person riding on the back of a truck&#10;&#10;Description generated with high confidence">
            <a:extLst>
              <a:ext uri="{FF2B5EF4-FFF2-40B4-BE49-F238E27FC236}">
                <a16:creationId xmlns:a16="http://schemas.microsoft.com/office/drawing/2014/main" id="{E66352CD-15DF-4DE2-BD46-9FCD24340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389" y="4323920"/>
            <a:ext cx="2743200" cy="18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00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92B5-D631-4AC3-9F5D-BA1DF7BA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2.10 Passing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D82C2-0248-4282-ADFD-109FF0738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en-CA" sz="2800" dirty="0"/>
              <a:t>Passing value types or reference types </a:t>
            </a:r>
          </a:p>
          <a:p>
            <a:pPr marL="34290" indent="0">
              <a:buNone/>
            </a:pPr>
            <a:r>
              <a:rPr lang="en-CA" sz="2800" dirty="0"/>
              <a:t>Passing value types as reference </a:t>
            </a:r>
          </a:p>
          <a:p>
            <a:pPr marL="34290" indent="0">
              <a:buNone/>
            </a:pPr>
            <a:r>
              <a:rPr lang="en-CA" sz="2800" dirty="0"/>
              <a:t>Passing value types as reference with the key word: out</a:t>
            </a:r>
          </a:p>
          <a:p>
            <a:pPr marL="34290" indent="0">
              <a:buNone/>
            </a:pPr>
            <a:endParaRPr lang="en-CA" sz="2800" dirty="0"/>
          </a:p>
          <a:p>
            <a:pPr marL="34290" indent="0">
              <a:buNone/>
            </a:pPr>
            <a:r>
              <a:rPr lang="en-CA" sz="2800" dirty="0"/>
              <a:t>Explain and do labs in VS</a:t>
            </a:r>
          </a:p>
          <a:p>
            <a:pPr marL="34290" indent="0">
              <a:buNone/>
            </a:pPr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72D9FF-DF66-4CD4-B0B9-7A83D6F87ED0}"/>
                  </a:ext>
                </a:extLst>
              </p14:cNvPr>
              <p14:cNvContentPartPr/>
              <p14:nvPr/>
            </p14:nvContentPartPr>
            <p14:xfrm>
              <a:off x="756360" y="2937240"/>
              <a:ext cx="5078520" cy="2153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72D9FF-DF66-4CD4-B0B9-7A83D6F87E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000" y="2927880"/>
                <a:ext cx="5097240" cy="217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6778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C3D2-F051-4F89-A820-F33213CC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2.11 Default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F919-4AB5-48E4-86A7-4840C66E8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1676400"/>
            <a:ext cx="8382000" cy="5029200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CA" sz="2400" dirty="0"/>
              <a:t>public void </a:t>
            </a:r>
            <a:r>
              <a:rPr lang="en-CA" sz="2400" dirty="0" err="1"/>
              <a:t>ShowName</a:t>
            </a:r>
            <a:r>
              <a:rPr lang="en-CA" sz="2400" dirty="0"/>
              <a:t>(</a:t>
            </a:r>
            <a:r>
              <a:rPr lang="en-CA" sz="2400" dirty="0" err="1"/>
              <a:t>int</a:t>
            </a:r>
            <a:r>
              <a:rPr lang="en-CA" sz="2400" dirty="0"/>
              <a:t> id, bool </a:t>
            </a:r>
            <a:r>
              <a:rPr lang="en-CA" sz="2400" dirty="0" err="1"/>
              <a:t>showAlert</a:t>
            </a:r>
            <a:r>
              <a:rPr lang="en-CA" sz="2400" dirty="0"/>
              <a:t>=false) </a:t>
            </a:r>
          </a:p>
          <a:p>
            <a:pPr marL="34290" indent="0">
              <a:buNone/>
            </a:pPr>
            <a:r>
              <a:rPr lang="en-CA" sz="2400" dirty="0"/>
              <a:t>{</a:t>
            </a:r>
          </a:p>
          <a:p>
            <a:pPr marL="34290" indent="0">
              <a:buNone/>
            </a:pPr>
            <a:r>
              <a:rPr lang="en-CA" sz="2400" dirty="0"/>
              <a:t> 	if (</a:t>
            </a:r>
            <a:r>
              <a:rPr lang="en-CA" sz="2400" dirty="0" err="1"/>
              <a:t>showAccount</a:t>
            </a:r>
            <a:r>
              <a:rPr lang="en-CA" sz="2400" dirty="0"/>
              <a:t>) </a:t>
            </a:r>
          </a:p>
          <a:p>
            <a:pPr marL="34290" indent="0">
              <a:buNone/>
            </a:pPr>
            <a:r>
              <a:rPr lang="en-CA" sz="2400" dirty="0"/>
              <a:t>		{//Show an extra textbox  }</a:t>
            </a:r>
          </a:p>
          <a:p>
            <a:pPr marL="34290" indent="0">
              <a:buNone/>
            </a:pPr>
            <a:r>
              <a:rPr lang="en-CA" sz="2400" dirty="0"/>
              <a:t>} //call: </a:t>
            </a:r>
            <a:r>
              <a:rPr lang="en-CA" sz="2400" dirty="0" err="1"/>
              <a:t>ShowName</a:t>
            </a:r>
            <a:r>
              <a:rPr lang="en-CA" sz="2400" dirty="0"/>
              <a:t>(200) and </a:t>
            </a:r>
            <a:r>
              <a:rPr lang="en-CA" sz="2400" dirty="0" err="1"/>
              <a:t>ShowName</a:t>
            </a:r>
            <a:r>
              <a:rPr lang="en-CA" sz="2400" dirty="0"/>
              <a:t>(200,false) work</a:t>
            </a:r>
          </a:p>
          <a:p>
            <a:pPr marL="34290" indent="0">
              <a:buNone/>
            </a:pPr>
            <a:endParaRPr lang="en-CA" sz="2400" dirty="0"/>
          </a:p>
          <a:p>
            <a:pPr marL="34290" indent="0">
              <a:buNone/>
            </a:pPr>
            <a:r>
              <a:rPr lang="en-CA" sz="2400" dirty="0"/>
              <a:t>//default values must come at last</a:t>
            </a:r>
          </a:p>
          <a:p>
            <a:pPr marL="34290" indent="0">
              <a:buNone/>
            </a:pPr>
            <a:r>
              <a:rPr lang="en-CA" sz="2400" dirty="0"/>
              <a:t>/*public void </a:t>
            </a:r>
            <a:r>
              <a:rPr lang="en-CA" sz="2400" dirty="0" err="1"/>
              <a:t>ShowName</a:t>
            </a:r>
            <a:r>
              <a:rPr lang="en-CA" sz="2400" dirty="0"/>
              <a:t>(bool </a:t>
            </a:r>
            <a:r>
              <a:rPr lang="en-CA" sz="2400" dirty="0" err="1"/>
              <a:t>showAccount</a:t>
            </a:r>
            <a:r>
              <a:rPr lang="en-CA" sz="2400" dirty="0"/>
              <a:t>=true, </a:t>
            </a:r>
            <a:r>
              <a:rPr lang="en-CA" sz="2400" dirty="0" err="1"/>
              <a:t>int</a:t>
            </a:r>
            <a:r>
              <a:rPr lang="en-CA" sz="2400" dirty="0"/>
              <a:t> id) cannot be  complied*/</a:t>
            </a:r>
          </a:p>
          <a:p>
            <a:pPr marL="34290" indent="0">
              <a:buNone/>
            </a:pPr>
            <a:r>
              <a:rPr lang="en-CA" sz="2400" dirty="0"/>
              <a:t>Example:</a:t>
            </a:r>
          </a:p>
          <a:p>
            <a:pPr marL="34290" indent="0">
              <a:buNone/>
            </a:pPr>
            <a:r>
              <a:rPr lang="en-CA" sz="2400" dirty="0"/>
              <a:t>Show specific alert for users that changed the profile.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0828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C268-59A7-4333-9996-125B4A56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65BC-88AB-45D0-8393-A684B095E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en-CA" sz="2800" dirty="0"/>
              <a:t>Default parameters provide opportunities to change your existing codes with extra parameters </a:t>
            </a:r>
          </a:p>
        </p:txBody>
      </p:sp>
    </p:spTree>
    <p:extLst>
      <p:ext uri="{BB962C8B-B14F-4D97-AF65-F5344CB8AC3E}">
        <p14:creationId xmlns:p14="http://schemas.microsoft.com/office/powerpoint/2010/main" val="2144387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2D2C-A9C3-41FF-A33B-3032F17A5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609600"/>
            <a:ext cx="8134350" cy="1356360"/>
          </a:xfrm>
        </p:spPr>
        <p:txBody>
          <a:bodyPr/>
          <a:lstStyle/>
          <a:p>
            <a:r>
              <a:rPr lang="en-CA" dirty="0"/>
              <a:t>2.12 Encapsulating with Properties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19BF40-2C90-41D1-9E42-99F6300935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3000" y="2590800"/>
            <a:ext cx="6915149" cy="172354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public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FooProperty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{ get;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//so incredibly different than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public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FooField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F3C4E8-8EFE-47EE-A9B3-46CAC3A70FC8}"/>
                  </a:ext>
                </a:extLst>
              </p14:cNvPr>
              <p14:cNvContentPartPr/>
              <p14:nvPr/>
            </p14:nvContentPartPr>
            <p14:xfrm>
              <a:off x="756360" y="712800"/>
              <a:ext cx="7032960" cy="3678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F3C4E8-8EFE-47EE-A9B3-46CAC3A70F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000" y="703440"/>
                <a:ext cx="7051680" cy="369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3885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494C-16A8-4011-85AD-2387EDC2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AAEF-9713-4572-A125-4B150FDF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Properties combine aspects of both fields and methods. </a:t>
            </a:r>
          </a:p>
          <a:p>
            <a:r>
              <a:rPr lang="en-CA" sz="2800" dirty="0"/>
              <a:t>To the user of an object, a property </a:t>
            </a:r>
            <a:r>
              <a:rPr lang="en-CA" sz="2800" b="1" dirty="0"/>
              <a:t>appears to be a field</a:t>
            </a:r>
            <a:r>
              <a:rPr lang="en-CA" sz="2800" dirty="0"/>
              <a:t>, accessing the property requires the same syntax. </a:t>
            </a:r>
          </a:p>
          <a:p>
            <a:r>
              <a:rPr lang="en-CA" sz="2800" dirty="0"/>
              <a:t>To the implementer of a class, a property is </a:t>
            </a:r>
            <a:r>
              <a:rPr lang="en-CA" sz="2800" b="1" dirty="0"/>
              <a:t>one or two code blocks, representing a get accessor and/or a set accessor.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7C3040-E538-4E32-9271-C4BD1D0D847F}"/>
                  </a:ext>
                </a:extLst>
              </p14:cNvPr>
              <p14:cNvContentPartPr/>
              <p14:nvPr/>
            </p14:nvContentPartPr>
            <p14:xfrm>
              <a:off x="1084320" y="4591080"/>
              <a:ext cx="6947640" cy="912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7C3040-E538-4E32-9271-C4BD1D0D84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4960" y="4581720"/>
                <a:ext cx="6966360" cy="9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4199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5B38-E3FB-4F11-83B1-415F8D17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38E14-1A74-4ED2-ABF2-C10CA8A6F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" indent="0">
              <a:buNone/>
            </a:pPr>
            <a:r>
              <a:rPr lang="en-CA" sz="2800" dirty="0"/>
              <a:t>The code block for the </a:t>
            </a:r>
            <a:r>
              <a:rPr lang="en-CA" sz="2800" b="1" dirty="0"/>
              <a:t>get </a:t>
            </a:r>
            <a:r>
              <a:rPr lang="en-CA" sz="2800" dirty="0"/>
              <a:t>accessor</a:t>
            </a:r>
            <a:r>
              <a:rPr lang="en-CA" sz="2800" b="1" dirty="0"/>
              <a:t> is executed when the property is read; </a:t>
            </a:r>
          </a:p>
          <a:p>
            <a:pPr marL="34290" indent="0">
              <a:buNone/>
            </a:pPr>
            <a:r>
              <a:rPr lang="en-CA" sz="2800" dirty="0"/>
              <a:t>The code block for the </a:t>
            </a:r>
            <a:r>
              <a:rPr lang="en-CA" sz="2800" b="1" dirty="0"/>
              <a:t>set </a:t>
            </a:r>
            <a:r>
              <a:rPr lang="en-CA" sz="2800" dirty="0"/>
              <a:t>accessor</a:t>
            </a:r>
            <a:r>
              <a:rPr lang="en-CA" sz="2800" b="1" dirty="0"/>
              <a:t> is executed when the property is assigned a new value. </a:t>
            </a:r>
          </a:p>
          <a:p>
            <a:pPr marL="34290" indent="0">
              <a:buNone/>
            </a:pPr>
            <a:r>
              <a:rPr lang="en-CA" sz="2800" dirty="0"/>
              <a:t>A property without a set accessor is considered </a:t>
            </a:r>
            <a:r>
              <a:rPr lang="en-CA" sz="2800" b="1" dirty="0"/>
              <a:t>read-only.</a:t>
            </a:r>
          </a:p>
          <a:p>
            <a:pPr marL="34290" indent="0">
              <a:buNone/>
            </a:pPr>
            <a:r>
              <a:rPr lang="en-CA" sz="2800" dirty="0"/>
              <a:t>A property without a get accessor is considered </a:t>
            </a:r>
            <a:r>
              <a:rPr lang="en-CA" sz="2800" b="1" dirty="0"/>
              <a:t>write-only. </a:t>
            </a:r>
          </a:p>
          <a:p>
            <a:pPr marL="34290" indent="0">
              <a:buNone/>
            </a:pPr>
            <a:r>
              <a:rPr lang="en-CA" sz="2800" dirty="0"/>
              <a:t>A property that has both accessors is read-write.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5FC21E-97EB-4964-B20C-FECE0930F978}"/>
                  </a:ext>
                </a:extLst>
              </p14:cNvPr>
              <p14:cNvContentPartPr/>
              <p14:nvPr/>
            </p14:nvContentPartPr>
            <p14:xfrm>
              <a:off x="813240" y="2808720"/>
              <a:ext cx="7461000" cy="3294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5FC21E-97EB-4964-B20C-FECE0930F9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880" y="2799360"/>
                <a:ext cx="7479720" cy="331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8206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098A-3A44-4BA5-BC48-120017B5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properties?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474CE-12A5-45FE-9C6F-42BC5FEE8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8286749" cy="4038600"/>
          </a:xfrm>
        </p:spPr>
        <p:txBody>
          <a:bodyPr/>
          <a:lstStyle/>
          <a:p>
            <a:pPr marL="34290" indent="0" fontAlgn="base">
              <a:buNone/>
            </a:pPr>
            <a:r>
              <a:rPr lang="en-CA" sz="2800" b="1" dirty="0"/>
              <a:t>Advantages</a:t>
            </a:r>
            <a:r>
              <a:rPr lang="en-CA" sz="2800" dirty="0"/>
              <a:t>:</a:t>
            </a:r>
          </a:p>
          <a:p>
            <a:pPr lvl="1" fontAlgn="base"/>
            <a:r>
              <a:rPr lang="en-CA" sz="2800" dirty="0"/>
              <a:t>It allows for versioning if later you need extra logic. Adding logic to the getter or setter won't break existing code.</a:t>
            </a:r>
          </a:p>
          <a:p>
            <a:pPr lvl="1" fontAlgn="base"/>
            <a:r>
              <a:rPr lang="en-CA" sz="2800" dirty="0"/>
              <a:t>It allows data binding to work properly (most data binding frameworks don't work with fields).</a:t>
            </a:r>
          </a:p>
          <a:p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8890D0-F47D-4DD7-8A12-6A2703F7F169}"/>
                  </a:ext>
                </a:extLst>
              </p14:cNvPr>
              <p14:cNvContentPartPr/>
              <p14:nvPr/>
            </p14:nvContentPartPr>
            <p14:xfrm>
              <a:off x="1013040" y="4092120"/>
              <a:ext cx="6590880" cy="385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8890D0-F47D-4DD7-8A12-6A2703F7F1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3680" y="4082760"/>
                <a:ext cx="6609600" cy="40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1259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9D44-FF52-4912-9D9B-73E368F7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4C5E7-DA75-43B6-8055-5A0E8DCF9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https://docs.microsoft.com/en-us/dotnet/csharp/programming-guide/classes-and-structs/using-properties#example</a:t>
            </a:r>
            <a:endParaRPr lang="en-CA" dirty="0"/>
          </a:p>
          <a:p>
            <a:r>
              <a:rPr lang="en-CA" dirty="0"/>
              <a:t>Test the first example </a:t>
            </a:r>
          </a:p>
          <a:p>
            <a:r>
              <a:rPr lang="en-CA" dirty="0"/>
              <a:t>Copy and debug to make work </a:t>
            </a:r>
          </a:p>
          <a:p>
            <a:r>
              <a:rPr lang="en-CA" dirty="0"/>
              <a:t>Set a breakpoint at </a:t>
            </a:r>
          </a:p>
          <a:p>
            <a:pPr marL="34290" indent="0">
              <a:buNone/>
            </a:pPr>
            <a:r>
              <a:rPr lang="en-CA" dirty="0"/>
              <a:t> counter = ++counter + </a:t>
            </a:r>
            <a:r>
              <a:rPr lang="en-CA" dirty="0" err="1"/>
              <a:t>NumberOfEmployees</a:t>
            </a:r>
            <a:r>
              <a:rPr lang="en-CA" dirty="0"/>
              <a:t>;</a:t>
            </a:r>
          </a:p>
          <a:p>
            <a:pPr marL="34290" indent="0">
              <a:buNone/>
            </a:pPr>
            <a:r>
              <a:rPr lang="en-CA" dirty="0"/>
              <a:t> Run it and watch the values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7CDF00-38CB-4AB0-8EBA-85579BC3492E}"/>
                  </a:ext>
                </a:extLst>
              </p14:cNvPr>
              <p14:cNvContentPartPr/>
              <p14:nvPr/>
            </p14:nvContentPartPr>
            <p14:xfrm>
              <a:off x="884520" y="2651760"/>
              <a:ext cx="7033320" cy="428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7CDF00-38CB-4AB0-8EBA-85579BC349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5160" y="2642400"/>
                <a:ext cx="7052040" cy="44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24106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2057400"/>
            <a:ext cx="8058149" cy="4038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Inheritance</a:t>
            </a:r>
            <a:r>
              <a:rPr lang="en-US" sz="2800" dirty="0"/>
              <a:t> enables you to create new classes that reuse, extend, and modify the behavior that is defined in other classes. </a:t>
            </a:r>
          </a:p>
          <a:p>
            <a:r>
              <a:rPr lang="en-US" sz="2800" dirty="0"/>
              <a:t>The class whose members are inherited is called the </a:t>
            </a:r>
            <a:r>
              <a:rPr lang="en-US" sz="2800" dirty="0">
                <a:solidFill>
                  <a:srgbClr val="0070C0"/>
                </a:solidFill>
              </a:rPr>
              <a:t>base class</a:t>
            </a:r>
            <a:r>
              <a:rPr lang="en-US" sz="2800" dirty="0"/>
              <a:t>, and the class that inherits those members is called the </a:t>
            </a:r>
            <a:r>
              <a:rPr lang="en-US" sz="2800" dirty="0">
                <a:solidFill>
                  <a:srgbClr val="0070C0"/>
                </a:solidFill>
              </a:rPr>
              <a:t>derived class</a:t>
            </a:r>
            <a:r>
              <a:rPr lang="en-US" sz="2800" dirty="0"/>
              <a:t>. </a:t>
            </a:r>
          </a:p>
          <a:p>
            <a:r>
              <a:rPr lang="en-US" sz="2800" b="1" dirty="0"/>
              <a:t>A derived class can have only one direct base class</a:t>
            </a:r>
            <a:endParaRPr lang="en-CA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64A03B-4A11-4AF1-AE28-025678C8BEE8}"/>
                  </a:ext>
                </a:extLst>
              </p14:cNvPr>
              <p14:cNvContentPartPr/>
              <p14:nvPr/>
            </p14:nvContentPartPr>
            <p14:xfrm>
              <a:off x="984600" y="4106160"/>
              <a:ext cx="7903080" cy="1126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64A03B-4A11-4AF1-AE28-025678C8BE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5240" y="4096800"/>
                <a:ext cx="7921800" cy="114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6588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914400"/>
            <a:ext cx="8001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DerivedException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ApplicationException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override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Message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{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 error occurred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."; }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</a:p>
          <a:p>
            <a:r>
              <a:rPr lang="en-CA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try  </a:t>
            </a:r>
          </a:p>
          <a:p>
            <a:r>
              <a:rPr lang="en-CA" b="1" dirty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r>
              <a:rPr lang="en-CA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DerivedException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r>
              <a:rPr lang="en-CA" b="1" dirty="0">
                <a:latin typeface="Courier New" pitchFamily="49" charset="0"/>
                <a:cs typeface="Courier New" pitchFamily="49" charset="0"/>
              </a:rPr>
              <a:t>}  </a:t>
            </a:r>
          </a:p>
          <a:p>
            <a:r>
              <a:rPr lang="en-CA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CA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DerivedException</a:t>
            </a:r>
            <a:r>
              <a:rPr lang="en-CA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ex)  </a:t>
            </a:r>
          </a:p>
          <a:p>
            <a:r>
              <a:rPr lang="en-CA" b="1" dirty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r>
              <a:rPr lang="en-CA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CA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Source: {0}, Error: {1}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", </a:t>
            </a:r>
          </a:p>
          <a:p>
            <a:r>
              <a:rPr lang="en-CA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ex.Source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ex.Message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r>
              <a:rPr lang="en-CA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Down Arrow 4"/>
          <p:cNvSpPr/>
          <p:nvPr/>
        </p:nvSpPr>
        <p:spPr>
          <a:xfrm>
            <a:off x="5791200" y="0"/>
            <a:ext cx="1828800" cy="762000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  <a:endParaRPr lang="en-CA" dirty="0"/>
          </a:p>
        </p:txBody>
      </p:sp>
      <p:sp>
        <p:nvSpPr>
          <p:cNvPr id="6" name="Down Arrow 5"/>
          <p:cNvSpPr/>
          <p:nvPr/>
        </p:nvSpPr>
        <p:spPr>
          <a:xfrm>
            <a:off x="1905000" y="0"/>
            <a:ext cx="1981200" cy="762000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</a:t>
            </a:r>
            <a:endParaRPr lang="en-CA" dirty="0"/>
          </a:p>
        </p:txBody>
      </p:sp>
      <p:sp>
        <p:nvSpPr>
          <p:cNvPr id="7" name="Up Arrow 6"/>
          <p:cNvSpPr/>
          <p:nvPr/>
        </p:nvSpPr>
        <p:spPr>
          <a:xfrm>
            <a:off x="1600200" y="6022063"/>
            <a:ext cx="2590800" cy="762000"/>
          </a:xfrm>
          <a:prstGeom prst="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Inherited Member</a:t>
            </a:r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119BE0-64B0-4E8B-B485-74AE45253412}"/>
                  </a:ext>
                </a:extLst>
              </p14:cNvPr>
              <p14:cNvContentPartPr/>
              <p14:nvPr/>
            </p14:nvContentPartPr>
            <p14:xfrm>
              <a:off x="813240" y="869760"/>
              <a:ext cx="7617960" cy="5232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119BE0-64B0-4E8B-B485-74AE452534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880" y="860400"/>
                <a:ext cx="7636680" cy="52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321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6EE4-0EDC-4A70-9BD6-C4C6D3A6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E529-78B3-45B3-B9F0-585909F8A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27446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Freight carrier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r>
              <a:rPr lang="en-US" dirty="0">
                <a:ea typeface="+mn-lt"/>
                <a:cs typeface="+mn-lt"/>
              </a:rPr>
              <a:t>Owner: </a:t>
            </a:r>
          </a:p>
          <a:p>
            <a:r>
              <a:rPr lang="en-US" dirty="0">
                <a:ea typeface="+mn-lt"/>
                <a:cs typeface="+mn-lt"/>
              </a:rPr>
              <a:t>Consignee:</a:t>
            </a:r>
          </a:p>
          <a:p>
            <a:r>
              <a:rPr lang="en-US" dirty="0">
                <a:ea typeface="+mn-lt"/>
                <a:cs typeface="+mn-lt"/>
                <a:hlinkClick r:id="rId3"/>
              </a:rPr>
              <a:t>Shipping list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4"/>
              </a:rPr>
              <a:t>Delivery instructions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34290" indent="0">
              <a:buNone/>
            </a:pPr>
            <a:r>
              <a:rPr lang="en-US" dirty="0">
                <a:ea typeface="+mn-lt"/>
                <a:cs typeface="+mn-lt"/>
              </a:rPr>
              <a:t>….....</a:t>
            </a: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D55B6-8ED1-4AE7-B0A3-D02CC1CF4C43}"/>
              </a:ext>
            </a:extLst>
          </p:cNvPr>
          <p:cNvSpPr txBox="1"/>
          <p:nvPr/>
        </p:nvSpPr>
        <p:spPr>
          <a:xfrm>
            <a:off x="990600" y="541020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B0080"/>
                </a:solidFill>
                <a:latin typeface="Arial"/>
                <a:cs typeface="Arial"/>
                <a:hlinkClick r:id="rId5" tooltip="Bill of lading"/>
              </a:rPr>
              <a:t>bill of loading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7823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447800"/>
            <a:ext cx="7164347" cy="4800600"/>
          </a:xfrm>
        </p:spPr>
      </p:pic>
      <p:sp>
        <p:nvSpPr>
          <p:cNvPr id="5" name="Rounded Rectangle 4"/>
          <p:cNvSpPr/>
          <p:nvPr/>
        </p:nvSpPr>
        <p:spPr>
          <a:xfrm>
            <a:off x="1447800" y="609600"/>
            <a:ext cx="1600200" cy="6096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Class</a:t>
            </a:r>
            <a:endParaRPr lang="en-CA" dirty="0"/>
          </a:p>
        </p:txBody>
      </p:sp>
      <p:sp>
        <p:nvSpPr>
          <p:cNvPr id="6" name="Rounded Rectangle 5"/>
          <p:cNvSpPr/>
          <p:nvPr/>
        </p:nvSpPr>
        <p:spPr>
          <a:xfrm>
            <a:off x="3810000" y="609600"/>
            <a:ext cx="1600200" cy="6096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</a:t>
            </a:r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6400800" y="609600"/>
            <a:ext cx="1600200" cy="6096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</a:t>
            </a:r>
            <a:endParaRPr lang="en-CA" dirty="0"/>
          </a:p>
        </p:txBody>
      </p:sp>
      <p:sp>
        <p:nvSpPr>
          <p:cNvPr id="8" name="Rounded Rectangle 7"/>
          <p:cNvSpPr/>
          <p:nvPr/>
        </p:nvSpPr>
        <p:spPr>
          <a:xfrm>
            <a:off x="304800" y="6246055"/>
            <a:ext cx="2895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</a:t>
            </a:r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1C0D41-ADDF-415A-BECA-38426D930100}"/>
                  </a:ext>
                </a:extLst>
              </p14:cNvPr>
              <p14:cNvContentPartPr/>
              <p14:nvPr/>
            </p14:nvContentPartPr>
            <p14:xfrm>
              <a:off x="1598040" y="1753560"/>
              <a:ext cx="6505200" cy="4363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1C0D41-ADDF-415A-BECA-38426D9301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8680" y="1744200"/>
                <a:ext cx="6523920" cy="438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4932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4.Interfaces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5960"/>
            <a:ext cx="8153400" cy="4282440"/>
          </a:xfrm>
        </p:spPr>
        <p:txBody>
          <a:bodyPr>
            <a:normAutofit fontScale="92500"/>
          </a:bodyPr>
          <a:lstStyle/>
          <a:p>
            <a:r>
              <a:rPr lang="en-CA" sz="2800" dirty="0"/>
              <a:t>Interfaces provide a way to achieve runtime </a:t>
            </a:r>
            <a:r>
              <a:rPr lang="en-CA" sz="2800" b="1" dirty="0"/>
              <a:t>polymorphism</a:t>
            </a:r>
            <a:r>
              <a:rPr lang="en-CA" sz="2800" dirty="0"/>
              <a:t>. </a:t>
            </a:r>
          </a:p>
          <a:p>
            <a:r>
              <a:rPr lang="en-CA" sz="2800" dirty="0"/>
              <a:t>Using interfaces we can invoke functions from different classes through the same Interface reference</a:t>
            </a:r>
            <a:endParaRPr lang="en-US" sz="2800" dirty="0"/>
          </a:p>
          <a:p>
            <a:r>
              <a:rPr lang="en-US" sz="2800" dirty="0"/>
              <a:t>An interface is a reference type that consists of only abstract members. </a:t>
            </a:r>
          </a:p>
          <a:p>
            <a:r>
              <a:rPr lang="en-US" sz="2800" b="1" dirty="0"/>
              <a:t>When a class implements an interface, it must provide an implementation for all the members of the interface.</a:t>
            </a:r>
          </a:p>
          <a:p>
            <a:r>
              <a:rPr lang="en-CA" sz="2800" b="1" dirty="0">
                <a:highlight>
                  <a:srgbClr val="FFFF00"/>
                </a:highlight>
              </a:rPr>
              <a:t>Classes can implement multiple interfaces.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BE316F-0542-4BEE-ABEA-78B1E4CAEE8D}"/>
                  </a:ext>
                </a:extLst>
              </p14:cNvPr>
              <p14:cNvContentPartPr/>
              <p14:nvPr/>
            </p14:nvContentPartPr>
            <p14:xfrm>
              <a:off x="585000" y="2366640"/>
              <a:ext cx="6162840" cy="3764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BE316F-0542-4BEE-ABEA-78B1E4CAEE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640" y="2357280"/>
                <a:ext cx="6181560" cy="37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5663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52400"/>
            <a:ext cx="6705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CA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IDisposable</a:t>
            </a:r>
            <a:endParaRPr lang="en-CA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CA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CA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FileStream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_file;</a:t>
            </a:r>
          </a:p>
          <a:p>
            <a:endParaRPr lang="en-CA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CA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CA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FileStream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fs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CA" b="1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CA" b="1" dirty="0">
                <a:latin typeface="Courier New" pitchFamily="49" charset="0"/>
                <a:cs typeface="Courier New" pitchFamily="49" charset="0"/>
              </a:rPr>
              <a:t>            _file =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fs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CA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CA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CA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#region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IDisposable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Members</a:t>
            </a:r>
          </a:p>
          <a:p>
            <a:endParaRPr lang="en-CA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CA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Dispose()</a:t>
            </a:r>
          </a:p>
          <a:p>
            <a:r>
              <a:rPr lang="en-CA" b="1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CA" b="1" dirty="0">
                <a:latin typeface="Courier New" pitchFamily="49" charset="0"/>
                <a:cs typeface="Courier New" pitchFamily="49" charset="0"/>
              </a:rPr>
              <a:t>            _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file.Dispose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CA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endParaRPr lang="en-CA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CA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CA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endregion</a:t>
            </a:r>
            <a:endParaRPr lang="en-CA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b="1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10200" y="2971800"/>
            <a:ext cx="3505200" cy="914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IDisposable</a:t>
            </a:r>
            <a:r>
              <a:rPr lang="en-US" dirty="0"/>
              <a:t> is an interface that provides a single method, Dispose</a:t>
            </a:r>
            <a:endParaRPr lang="en-CA" dirty="0"/>
          </a:p>
        </p:txBody>
      </p:sp>
      <p:pic>
        <p:nvPicPr>
          <p:cNvPr id="6" name="Picture 5" descr="Untitled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4724400"/>
            <a:ext cx="4730697" cy="18288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0F6560-5099-44E9-B387-71F026CCDC32}"/>
                  </a:ext>
                </a:extLst>
              </p14:cNvPr>
              <p14:cNvContentPartPr/>
              <p14:nvPr/>
            </p14:nvContentPartPr>
            <p14:xfrm>
              <a:off x="2796120" y="85680"/>
              <a:ext cx="2910600" cy="373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0F6560-5099-44E9-B387-71F026CCDC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6760" y="76320"/>
                <a:ext cx="2929320" cy="37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4081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037135"/>
              </p:ext>
            </p:extLst>
          </p:nvPr>
        </p:nvGraphicFramePr>
        <p:xfrm>
          <a:off x="609600" y="990600"/>
          <a:ext cx="8153400" cy="48006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769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4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682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CA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Type</a:t>
                      </a:r>
                      <a:endParaRPr kumimoji="0" lang="en-CA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676" marB="46800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CA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Description</a:t>
                      </a:r>
                      <a:endParaRPr kumimoji="0" lang="en-CA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676" marB="46800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859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CA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IComparable</a:t>
                      </a:r>
                      <a:endParaRPr kumimoji="0" lang="en-CA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676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CA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Provides type-specific comparison method, which enables sorting. Types, whose members can be ordered or sorted implement this interface. For instance all numeric and string classes</a:t>
                      </a:r>
                      <a:endParaRPr kumimoji="0" lang="en-CA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676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62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CA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IDisposable</a:t>
                      </a:r>
                      <a:endParaRPr kumimoji="0" lang="en-CA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676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CA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Provides for disposal of unmanaged objects such as open file. Large objects which consume a lot of resources can implement Idisposable to get rid of the unused resourses </a:t>
                      </a:r>
                      <a:endParaRPr kumimoji="0" lang="en-CA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676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CA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IConvertible</a:t>
                      </a:r>
                      <a:endParaRPr kumimoji="0" lang="en-CA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676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CA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Enables conversion to a base type</a:t>
                      </a:r>
                      <a:endParaRPr kumimoji="0" lang="en-CA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676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CA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ICloneable</a:t>
                      </a:r>
                      <a:endParaRPr kumimoji="0" lang="en-CA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676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CA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Enables creation of a copy of the current class instance</a:t>
                      </a:r>
                      <a:endParaRPr kumimoji="0" lang="en-CA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676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8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CA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IEquatable</a:t>
                      </a:r>
                      <a:endParaRPr kumimoji="0" lang="en-CA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676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CA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Allows to compare instances of a class for equality. </a:t>
                      </a:r>
                      <a:endParaRPr kumimoji="0" lang="en-CA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676" marB="468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865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CA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IFormattable</a:t>
                      </a:r>
                      <a:endParaRPr kumimoji="0" lang="en-CA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676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CA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Provides a </a:t>
                      </a:r>
                      <a:r>
                        <a:rPr kumimoji="0" lang="en-CA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ToString</a:t>
                      </a:r>
                      <a:r>
                        <a:rPr kumimoji="0" lang="en-CA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() method which enables to convert a value into a formatted string </a:t>
                      </a:r>
                      <a:endParaRPr kumimoji="0" lang="en-CA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676" marB="468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76400" y="304800"/>
            <a:ext cx="5023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Commonly Used Interfaces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90D27E-D9E0-4019-A956-210E2CC49324}"/>
                  </a:ext>
                </a:extLst>
              </p14:cNvPr>
              <p14:cNvContentPartPr/>
              <p14:nvPr/>
            </p14:nvContentPartPr>
            <p14:xfrm>
              <a:off x="613440" y="1611000"/>
              <a:ext cx="7446960" cy="71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90D27E-D9E0-4019-A956-210E2CC493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600" y="1547640"/>
                <a:ext cx="74782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6437B93-F77D-499B-8915-EE476EA254DF}"/>
                  </a:ext>
                </a:extLst>
              </p14:cNvPr>
              <p14:cNvContentPartPr/>
              <p14:nvPr/>
            </p14:nvContentPartPr>
            <p14:xfrm>
              <a:off x="2468160" y="1882080"/>
              <a:ext cx="5406840" cy="57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6437B93-F77D-499B-8915-EE476EA254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2320" y="1818720"/>
                <a:ext cx="54381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3C436B-55F8-402B-8D41-9C7A134E23F8}"/>
                  </a:ext>
                </a:extLst>
              </p14:cNvPr>
              <p14:cNvContentPartPr/>
              <p14:nvPr/>
            </p14:nvContentPartPr>
            <p14:xfrm>
              <a:off x="442440" y="1340280"/>
              <a:ext cx="1697760" cy="1768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3C436B-55F8-402B-8D41-9C7A134E23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080" y="1330920"/>
                <a:ext cx="1716480" cy="178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37693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406640" cy="1356360"/>
          </a:xfrm>
        </p:spPr>
        <p:txBody>
          <a:bodyPr/>
          <a:lstStyle/>
          <a:p>
            <a:r>
              <a:rPr lang="en-US" dirty="0"/>
              <a:t>Creating Interface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8915400" cy="5410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IMessage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Send();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Message {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}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Address {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}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EmailMessage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IMessage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Send()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{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not implemented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.");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}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Message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{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not implemented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.");   }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not implemented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.");   }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Address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{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not implemented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.");    }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 not implemented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."); }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en-CA" b="1" dirty="0"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405E4D-C130-4260-BB29-AD9B843845BC}"/>
                  </a:ext>
                </a:extLst>
              </p14:cNvPr>
              <p14:cNvContentPartPr/>
              <p14:nvPr/>
            </p14:nvContentPartPr>
            <p14:xfrm>
              <a:off x="71640" y="1482840"/>
              <a:ext cx="4108680" cy="3878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405E4D-C130-4260-BB29-AD9B843845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80" y="1473480"/>
                <a:ext cx="4127400" cy="389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78601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Interface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2057400"/>
            <a:ext cx="6991349" cy="4267200"/>
          </a:xfrm>
        </p:spPr>
        <p:txBody>
          <a:bodyPr>
            <a:normAutofit/>
          </a:bodyPr>
          <a:lstStyle/>
          <a:p>
            <a:r>
              <a:rPr lang="en-US" sz="2800" dirty="0"/>
              <a:t>To extract an interface from an already defined custom class :</a:t>
            </a:r>
          </a:p>
          <a:p>
            <a:pPr marL="596646" indent="-514350">
              <a:buFont typeface="+mj-lt"/>
              <a:buAutoNum type="arabicParenR"/>
            </a:pPr>
            <a:r>
              <a:rPr lang="en-US" sz="2800" dirty="0"/>
              <a:t>Right-click the class in Visual Studio.</a:t>
            </a:r>
          </a:p>
          <a:p>
            <a:pPr marL="596646" indent="-514350">
              <a:buFont typeface="+mj-lt"/>
              <a:buAutoNum type="arabicParenR"/>
            </a:pPr>
            <a:r>
              <a:rPr lang="en-US" sz="2800" dirty="0"/>
              <a:t>Click </a:t>
            </a:r>
            <a:r>
              <a:rPr lang="en-US" sz="2800" dirty="0" err="1"/>
              <a:t>Refactor</a:t>
            </a:r>
            <a:r>
              <a:rPr lang="en-US" sz="2800" dirty="0"/>
              <a:t> and then click Extract Interface.</a:t>
            </a:r>
          </a:p>
          <a:p>
            <a:pPr marL="596646" indent="-514350">
              <a:buFont typeface="+mj-lt"/>
              <a:buAutoNum type="arabicParenR"/>
            </a:pPr>
            <a:r>
              <a:rPr lang="en-US" sz="2800" dirty="0"/>
              <a:t>Specify the interface name, select the public members that should form the interface, and then click OK.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8165261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F462-5475-46E6-9837-C0F83766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&amp; Assignment</a:t>
            </a:r>
            <a:br>
              <a:rPr lang="en-CA" dirty="0"/>
            </a:br>
            <a:r>
              <a:rPr lang="en-CA" dirty="0"/>
              <a:t>=&gt; </a:t>
            </a:r>
            <a:r>
              <a:rPr lang="en-CA" dirty="0" err="1"/>
              <a:t>tnemngissA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AF566-C77F-4136-8FD0-E7EFE88F9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34290" indent="0">
              <a:buNone/>
            </a:pPr>
            <a:r>
              <a:rPr lang="en-CA" dirty="0"/>
              <a:t>Requirement: </a:t>
            </a:r>
          </a:p>
          <a:p>
            <a:pPr marL="34290" indent="0">
              <a:buNone/>
            </a:pPr>
            <a:r>
              <a:rPr lang="en-CA" dirty="0"/>
              <a:t>1. Create a class that can reverse an input string.</a:t>
            </a:r>
          </a:p>
          <a:p>
            <a:pPr marL="34290" indent="0">
              <a:buNone/>
            </a:pPr>
            <a:r>
              <a:rPr lang="en-CA" dirty="0"/>
              <a:t>The class contains at least one constructor method to take the input string as the parameter, and another  method to return the reversed string, and a private string field to save the input string. </a:t>
            </a:r>
          </a:p>
          <a:p>
            <a:pPr marL="34290" indent="0">
              <a:buNone/>
            </a:pPr>
            <a:r>
              <a:rPr lang="en-CA" dirty="0"/>
              <a:t>Using the </a:t>
            </a:r>
            <a:r>
              <a:rPr lang="en-CA" dirty="0" err="1"/>
              <a:t>StringBuilder</a:t>
            </a:r>
            <a:r>
              <a:rPr lang="en-CA" dirty="0"/>
              <a:t> class gets certain scores, not using it will not get them. </a:t>
            </a:r>
          </a:p>
          <a:p>
            <a:pPr marL="34290" indent="0">
              <a:buNone/>
            </a:pPr>
            <a:r>
              <a:rPr lang="en-CA" dirty="0"/>
              <a:t>2. Create another class or another project to call/use your first class. </a:t>
            </a:r>
          </a:p>
          <a:p>
            <a:pPr marL="34290" indent="0">
              <a:buNone/>
            </a:pPr>
            <a:r>
              <a:rPr lang="en-CA" dirty="0"/>
              <a:t>Using it in another project will get higher scores. </a:t>
            </a:r>
          </a:p>
          <a:p>
            <a:pPr marL="34290" indent="0">
              <a:buNone/>
            </a:pPr>
            <a:endParaRPr lang="en-CA" b="1" dirty="0"/>
          </a:p>
          <a:p>
            <a:pPr marL="34290" indent="0">
              <a:buNone/>
            </a:pPr>
            <a:r>
              <a:rPr lang="en-CA" b="1" dirty="0"/>
              <a:t>Recommended: Please solve it on “</a:t>
            </a:r>
            <a:r>
              <a:rPr lang="en-CA" b="1" i="1" u="sng" dirty="0"/>
              <a:t>PRACTICE</a:t>
            </a:r>
            <a:r>
              <a:rPr lang="en-CA" b="1" dirty="0"/>
              <a:t> ” first, before moving on to the solution.</a:t>
            </a:r>
          </a:p>
          <a:p>
            <a:pPr marL="34290" indent="0">
              <a:buNone/>
            </a:pPr>
            <a:endParaRPr lang="en-CA" b="1" dirty="0"/>
          </a:p>
          <a:p>
            <a:pPr marL="34290" indent="0">
              <a:buNone/>
            </a:pPr>
            <a:r>
              <a:rPr lang="en-CA" b="1" dirty="0"/>
              <a:t>Show your app (Console or </a:t>
            </a:r>
            <a:r>
              <a:rPr lang="en-CA" b="1" dirty="0" err="1"/>
              <a:t>Winform</a:t>
            </a:r>
            <a:r>
              <a:rPr lang="en-CA" b="1" dirty="0"/>
              <a:t> or Webform etc..) in the next class and I will mark for you. </a:t>
            </a:r>
          </a:p>
          <a:p>
            <a:pPr marL="34290" indent="0">
              <a:buNone/>
            </a:pPr>
            <a:endParaRPr lang="en-CA" b="1" dirty="0"/>
          </a:p>
          <a:p>
            <a:pPr marL="34290" indent="0">
              <a:buNone/>
            </a:pPr>
            <a:r>
              <a:rPr lang="en-CA" b="1" dirty="0"/>
              <a:t>String manipulations are typical interview questions. Please find your best solution.( This assignment only asks for the correct result. The interviewers may exam the efficiency.) 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240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F1DA-DD9E-4018-9E63-CCBA5740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Encapsulation, Inheritance,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0BB78-AD7C-49D0-A77F-05433783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CA" sz="2800" b="1" dirty="0"/>
              <a:t>Encapsulation</a:t>
            </a:r>
            <a:r>
              <a:rPr lang="en-CA" sz="2800" dirty="0"/>
              <a:t> means that a group of related properties, methods, and other members are </a:t>
            </a:r>
            <a:r>
              <a:rPr lang="en-CA" sz="2800" b="1" dirty="0"/>
              <a:t>treated as a single unit or object</a:t>
            </a:r>
            <a:r>
              <a:rPr lang="en-CA" sz="2800" dirty="0"/>
              <a:t>.  -&gt; to reuse codes</a:t>
            </a:r>
          </a:p>
          <a:p>
            <a:r>
              <a:rPr lang="en-CA" sz="2800" b="1" dirty="0"/>
              <a:t>Inheritance</a:t>
            </a:r>
            <a:r>
              <a:rPr lang="en-CA" sz="2800" dirty="0"/>
              <a:t> describes the ability to </a:t>
            </a:r>
            <a:r>
              <a:rPr lang="en-CA" sz="2800" b="1" dirty="0"/>
              <a:t>create new classes based on an existing class</a:t>
            </a:r>
            <a:r>
              <a:rPr lang="en-CA" sz="2800" dirty="0"/>
              <a:t>. </a:t>
            </a:r>
          </a:p>
          <a:p>
            <a:r>
              <a:rPr lang="en-CA" sz="2800" b="1" dirty="0"/>
              <a:t>Polymorphism</a:t>
            </a:r>
            <a:r>
              <a:rPr lang="en-CA" sz="2800" dirty="0"/>
              <a:t> means that you can have </a:t>
            </a:r>
            <a:r>
              <a:rPr lang="en-CA" sz="2800" b="1" dirty="0"/>
              <a:t>multiple classes </a:t>
            </a:r>
            <a:r>
              <a:rPr lang="en-CA" sz="2800" dirty="0"/>
              <a:t>that can be used interchangeably, even though each </a:t>
            </a:r>
            <a:r>
              <a:rPr lang="en-CA" sz="2800" b="1" dirty="0"/>
              <a:t>class </a:t>
            </a:r>
            <a:r>
              <a:rPr lang="en-CA" sz="2800" dirty="0"/>
              <a:t>implements the same properties or </a:t>
            </a:r>
            <a:r>
              <a:rPr lang="en-CA" sz="2800" b="1" dirty="0"/>
              <a:t>methods </a:t>
            </a:r>
            <a:r>
              <a:rPr lang="en-CA" sz="2800" dirty="0"/>
              <a:t>in different ways</a:t>
            </a:r>
            <a:r>
              <a:rPr lang="en-CA" sz="2800" b="1" dirty="0"/>
              <a:t>.(Poly = many, morph = form)   -&gt;polymorphic types and methods</a:t>
            </a:r>
          </a:p>
        </p:txBody>
      </p:sp>
    </p:spTree>
    <p:extLst>
      <p:ext uri="{BB962C8B-B14F-4D97-AF65-F5344CB8AC3E}">
        <p14:creationId xmlns:p14="http://schemas.microsoft.com/office/powerpoint/2010/main" val="92276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297B-3926-4995-BB3D-85DAD904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 at least one example about the three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E663B-7604-4ECD-BA4E-1A7766515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sz="3200" dirty="0"/>
              <a:t> Encapsulation:</a:t>
            </a:r>
          </a:p>
          <a:p>
            <a:r>
              <a:rPr lang="en-CA" sz="3200" dirty="0"/>
              <a:t> Inheritance: </a:t>
            </a:r>
          </a:p>
          <a:p>
            <a:r>
              <a:rPr lang="en-CA" sz="3200" dirty="0"/>
              <a:t> Polymorphism:  virtual + override </a:t>
            </a:r>
          </a:p>
        </p:txBody>
      </p:sp>
    </p:spTree>
    <p:extLst>
      <p:ext uri="{BB962C8B-B14F-4D97-AF65-F5344CB8AC3E}">
        <p14:creationId xmlns:p14="http://schemas.microsoft.com/office/powerpoint/2010/main" val="301651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5F71-BF02-471A-AB24-C853F188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 Class and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84C7B-B3C1-4812-9D7C-D88367A50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b="1" dirty="0"/>
              <a:t>A class is </a:t>
            </a:r>
            <a:r>
              <a:rPr lang="en-CA" sz="3200" dirty="0"/>
              <a:t>a building </a:t>
            </a:r>
            <a:r>
              <a:rPr lang="en-CA" sz="3200" b="1" dirty="0"/>
              <a:t>block of OOP</a:t>
            </a:r>
            <a:r>
              <a:rPr lang="en-CA" sz="3200" dirty="0"/>
              <a:t>. It is the way to </a:t>
            </a:r>
            <a:r>
              <a:rPr lang="en-CA" sz="3200" b="1" dirty="0"/>
              <a:t>bind the data </a:t>
            </a:r>
            <a:r>
              <a:rPr lang="en-CA" sz="3200" dirty="0"/>
              <a:t>and its logically related </a:t>
            </a:r>
            <a:r>
              <a:rPr lang="en-CA" sz="3200" b="1" dirty="0"/>
              <a:t>functions</a:t>
            </a:r>
            <a:r>
              <a:rPr lang="en-CA" sz="3200" dirty="0"/>
              <a:t> together. </a:t>
            </a:r>
          </a:p>
          <a:p>
            <a:r>
              <a:rPr lang="en-CA" sz="3200" b="1" dirty="0"/>
              <a:t>A class is </a:t>
            </a:r>
            <a:r>
              <a:rPr lang="en-CA" sz="3200" dirty="0"/>
              <a:t>a</a:t>
            </a:r>
            <a:r>
              <a:rPr lang="en-CA" sz="3200" strike="sngStrike" dirty="0"/>
              <a:t>n</a:t>
            </a:r>
            <a:r>
              <a:rPr lang="en-CA" sz="3200" dirty="0"/>
              <a:t> </a:t>
            </a:r>
            <a:r>
              <a:rPr lang="en-CA" sz="3200" strike="sngStrike" dirty="0"/>
              <a:t>abstract</a:t>
            </a:r>
            <a:r>
              <a:rPr lang="en-CA" sz="3200" dirty="0"/>
              <a:t> </a:t>
            </a:r>
            <a:r>
              <a:rPr lang="en-CA" sz="3200" b="1" dirty="0"/>
              <a:t>data type </a:t>
            </a:r>
            <a:r>
              <a:rPr lang="en-CA" sz="3200" dirty="0"/>
              <a:t>that can be treated like any other built in data type.</a:t>
            </a:r>
          </a:p>
        </p:txBody>
      </p:sp>
    </p:spTree>
    <p:extLst>
      <p:ext uri="{BB962C8B-B14F-4D97-AF65-F5344CB8AC3E}">
        <p14:creationId xmlns:p14="http://schemas.microsoft.com/office/powerpoint/2010/main" val="152037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5CC8-A386-4B8D-9E6D-9BF5509D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BE9D7-C0C6-4133-9C14-A01C8B600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Classes describe the </a:t>
            </a:r>
            <a:r>
              <a:rPr lang="en-CA" sz="3200" b="1" dirty="0"/>
              <a:t>type</a:t>
            </a:r>
            <a:r>
              <a:rPr lang="en-CA" sz="3200" dirty="0"/>
              <a:t> of objects… </a:t>
            </a:r>
          </a:p>
          <a:p>
            <a:pPr marL="205740" lvl="1" indent="0">
              <a:buNone/>
            </a:pPr>
            <a:r>
              <a:rPr lang="en-CA" sz="3000" dirty="0"/>
              <a:t>(Generally class itself cannot complete jobs) </a:t>
            </a:r>
          </a:p>
          <a:p>
            <a:r>
              <a:rPr lang="en-CA" sz="3200" dirty="0"/>
              <a:t>…while objects are usable </a:t>
            </a:r>
            <a:r>
              <a:rPr lang="en-CA" sz="3200" b="1" dirty="0"/>
              <a:t>instances</a:t>
            </a:r>
            <a:r>
              <a:rPr lang="en-CA" sz="3200" dirty="0"/>
              <a:t> of classes.</a:t>
            </a:r>
          </a:p>
          <a:p>
            <a:r>
              <a:rPr lang="en-CA" sz="3200" dirty="0"/>
              <a:t>Using the blueprint analogy, a class is a blueprint, and an object is a building made from that blueprint. (A house blueprint cannot be lived in…)</a:t>
            </a:r>
          </a:p>
        </p:txBody>
      </p:sp>
    </p:spTree>
    <p:extLst>
      <p:ext uri="{BB962C8B-B14F-4D97-AF65-F5344CB8AC3E}">
        <p14:creationId xmlns:p14="http://schemas.microsoft.com/office/powerpoint/2010/main" val="1808225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2.1 Defining 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76475"/>
            <a:ext cx="4343400" cy="3886200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CA" b="1" dirty="0"/>
              <a:t>Class is a User Defined Type in .NET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CA" b="1" dirty="0"/>
              <a:t>Object is an instance of a class created with “new” keyword</a:t>
            </a:r>
          </a:p>
          <a:p>
            <a:endParaRPr lang="en-CA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0174" y="1981200"/>
            <a:ext cx="4013826" cy="4476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35E535F-8C73-4163-87F7-546FA6048F5E}"/>
                  </a:ext>
                </a:extLst>
              </p14:cNvPr>
              <p14:cNvContentPartPr/>
              <p14:nvPr/>
            </p14:nvContentPartPr>
            <p14:xfrm>
              <a:off x="5635080" y="4548240"/>
              <a:ext cx="2724840" cy="941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35E535F-8C73-4163-87F7-546FA6048F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5720" y="4538880"/>
                <a:ext cx="2743560" cy="96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980754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5386</TotalTime>
  <Words>2347</Words>
  <Application>Microsoft Office PowerPoint</Application>
  <PresentationFormat>On-screen Show (4:3)</PresentationFormat>
  <Paragraphs>319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Calibri</vt:lpstr>
      <vt:lpstr>Consolas</vt:lpstr>
      <vt:lpstr>Corbel</vt:lpstr>
      <vt:lpstr>Courier New</vt:lpstr>
      <vt:lpstr>DejaVu Sans</vt:lpstr>
      <vt:lpstr>inherit</vt:lpstr>
      <vt:lpstr>segoe-ui_normal</vt:lpstr>
      <vt:lpstr>Times New Roman</vt:lpstr>
      <vt:lpstr>Wingdings</vt:lpstr>
      <vt:lpstr>Basis</vt:lpstr>
      <vt:lpstr>Csharp 5-  Classes and Objects </vt:lpstr>
      <vt:lpstr>Outline</vt:lpstr>
      <vt:lpstr>STORY</vt:lpstr>
      <vt:lpstr>Delivery order</vt:lpstr>
      <vt:lpstr>1. Encapsulation, Inheritance, Polymorphism</vt:lpstr>
      <vt:lpstr>Find at least one example about the three words</vt:lpstr>
      <vt:lpstr>2 Class and Object</vt:lpstr>
      <vt:lpstr>PowerPoint Presentation</vt:lpstr>
      <vt:lpstr>2.1 Defining Classes and Objects</vt:lpstr>
      <vt:lpstr>2.2 Methods</vt:lpstr>
      <vt:lpstr>PowerPoint Presentation</vt:lpstr>
      <vt:lpstr>Lab</vt:lpstr>
      <vt:lpstr>Method overloads</vt:lpstr>
      <vt:lpstr>Real sample in ASP. NET MVC </vt:lpstr>
      <vt:lpstr>Why overloading, not a new method </vt:lpstr>
      <vt:lpstr>2.3 Constructors </vt:lpstr>
      <vt:lpstr>PowerPoint Presentation</vt:lpstr>
      <vt:lpstr>2.4 Initializers </vt:lpstr>
      <vt:lpstr>2.5 Destructors </vt:lpstr>
      <vt:lpstr>PowerPoint Presentation</vt:lpstr>
      <vt:lpstr>2.6 The this Keyword</vt:lpstr>
      <vt:lpstr>2.7 Nested class</vt:lpstr>
      <vt:lpstr>2.8 Access modifiers</vt:lpstr>
      <vt:lpstr>2.9 Static </vt:lpstr>
      <vt:lpstr>Static class</vt:lpstr>
      <vt:lpstr>Static members</vt:lpstr>
      <vt:lpstr>How to access </vt:lpstr>
      <vt:lpstr>Use static fields</vt:lpstr>
      <vt:lpstr>PowerPoint Presentation</vt:lpstr>
      <vt:lpstr>2.10 Passing parameters </vt:lpstr>
      <vt:lpstr>2.11 Default parameters</vt:lpstr>
      <vt:lpstr> </vt:lpstr>
      <vt:lpstr>2.12 Encapsulating with Properties</vt:lpstr>
      <vt:lpstr>PowerPoint Presentation</vt:lpstr>
      <vt:lpstr>PowerPoint Presentation</vt:lpstr>
      <vt:lpstr>Why use properties?</vt:lpstr>
      <vt:lpstr>Lab</vt:lpstr>
      <vt:lpstr>3. Inheritance</vt:lpstr>
      <vt:lpstr>PowerPoint Presentation</vt:lpstr>
      <vt:lpstr>PowerPoint Presentation</vt:lpstr>
      <vt:lpstr>4.Interfaces</vt:lpstr>
      <vt:lpstr>PowerPoint Presentation</vt:lpstr>
      <vt:lpstr>PowerPoint Presentation</vt:lpstr>
      <vt:lpstr>Creating Interface</vt:lpstr>
      <vt:lpstr>Extracting Interface</vt:lpstr>
      <vt:lpstr>Lab &amp; Assignment =&gt; tnemngissA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Habib</dc:creator>
  <cp:lastModifiedBy>Kevin Li</cp:lastModifiedBy>
  <cp:revision>280</cp:revision>
  <dcterms:created xsi:type="dcterms:W3CDTF">2006-08-16T00:00:00Z</dcterms:created>
  <dcterms:modified xsi:type="dcterms:W3CDTF">2020-06-15T02:47:07Z</dcterms:modified>
</cp:coreProperties>
</file>