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  <p:sldMasterId id="2147483663" r:id="rId5"/>
  </p:sldMasterIdLst>
  <p:notesMasterIdLst>
    <p:notesMasterId r:id="rId16"/>
  </p:notesMasterIdLst>
  <p:sldIdLst>
    <p:sldId id="376" r:id="rId6"/>
    <p:sldId id="377" r:id="rId7"/>
    <p:sldId id="378" r:id="rId8"/>
    <p:sldId id="388" r:id="rId9"/>
    <p:sldId id="389" r:id="rId10"/>
    <p:sldId id="390" r:id="rId11"/>
    <p:sldId id="392" r:id="rId12"/>
    <p:sldId id="391" r:id="rId13"/>
    <p:sldId id="387" r:id="rId14"/>
    <p:sldId id="386" r:id="rId15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5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Li" userId="61583ff3-9372-48f6-acff-60541b340f8a" providerId="ADAL" clId="{B178887F-071B-4843-8108-E76488BD4A1A}"/>
    <pc:docChg chg="undo modSld">
      <pc:chgData name="Kevin Li" userId="61583ff3-9372-48f6-acff-60541b340f8a" providerId="ADAL" clId="{B178887F-071B-4843-8108-E76488BD4A1A}" dt="2020-06-01T20:37:46.097" v="185" actId="1076"/>
      <pc:docMkLst>
        <pc:docMk/>
      </pc:docMkLst>
      <pc:sldChg chg="modSp">
        <pc:chgData name="Kevin Li" userId="61583ff3-9372-48f6-acff-60541b340f8a" providerId="ADAL" clId="{B178887F-071B-4843-8108-E76488BD4A1A}" dt="2020-06-01T20:28:08.808" v="184" actId="1076"/>
        <pc:sldMkLst>
          <pc:docMk/>
          <pc:sldMk cId="2923829919" sldId="378"/>
        </pc:sldMkLst>
        <pc:spChg chg="mod">
          <ac:chgData name="Kevin Li" userId="61583ff3-9372-48f6-acff-60541b340f8a" providerId="ADAL" clId="{B178887F-071B-4843-8108-E76488BD4A1A}" dt="2020-06-01T20:28:08.808" v="184" actId="1076"/>
          <ac:spMkLst>
            <pc:docMk/>
            <pc:sldMk cId="2923829919" sldId="378"/>
            <ac:spMk id="8" creationId="{30585A73-6C9D-4A1F-89BF-F27D18CF0C31}"/>
          </ac:spMkLst>
        </pc:spChg>
      </pc:sldChg>
      <pc:sldChg chg="modSp modAnim">
        <pc:chgData name="Kevin Li" userId="61583ff3-9372-48f6-acff-60541b340f8a" providerId="ADAL" clId="{B178887F-071B-4843-8108-E76488BD4A1A}" dt="2020-06-01T19:49:35.635" v="163" actId="20577"/>
        <pc:sldMkLst>
          <pc:docMk/>
          <pc:sldMk cId="0" sldId="386"/>
        </pc:sldMkLst>
        <pc:spChg chg="mod">
          <ac:chgData name="Kevin Li" userId="61583ff3-9372-48f6-acff-60541b340f8a" providerId="ADAL" clId="{B178887F-071B-4843-8108-E76488BD4A1A}" dt="2020-06-01T19:49:35.635" v="163" actId="20577"/>
          <ac:spMkLst>
            <pc:docMk/>
            <pc:sldMk cId="0" sldId="386"/>
            <ac:spMk id="3" creationId="{30585A73-6C9D-4A1F-89BF-F27D18CF0C31}"/>
          </ac:spMkLst>
        </pc:spChg>
      </pc:sldChg>
      <pc:sldChg chg="addSp delSp modSp">
        <pc:chgData name="Kevin Li" userId="61583ff3-9372-48f6-acff-60541b340f8a" providerId="ADAL" clId="{B178887F-071B-4843-8108-E76488BD4A1A}" dt="2020-06-01T19:55:18.582" v="183" actId="207"/>
        <pc:sldMkLst>
          <pc:docMk/>
          <pc:sldMk cId="3924102206" sldId="387"/>
        </pc:sldMkLst>
        <pc:spChg chg="add del mod">
          <ac:chgData name="Kevin Li" userId="61583ff3-9372-48f6-acff-60541b340f8a" providerId="ADAL" clId="{B178887F-071B-4843-8108-E76488BD4A1A}" dt="2020-06-01T19:54:41.997" v="179" actId="11529"/>
          <ac:spMkLst>
            <pc:docMk/>
            <pc:sldMk cId="3924102206" sldId="387"/>
            <ac:spMk id="6" creationId="{BFBE6776-39CF-4515-BD93-1662A5216E9D}"/>
          </ac:spMkLst>
        </pc:spChg>
        <pc:spChg chg="add mod">
          <ac:chgData name="Kevin Li" userId="61583ff3-9372-48f6-acff-60541b340f8a" providerId="ADAL" clId="{B178887F-071B-4843-8108-E76488BD4A1A}" dt="2020-06-01T19:55:18.582" v="183" actId="207"/>
          <ac:spMkLst>
            <pc:docMk/>
            <pc:sldMk cId="3924102206" sldId="387"/>
            <ac:spMk id="7" creationId="{35D1EB40-70BB-4812-8D43-9A2D7104AB12}"/>
          </ac:spMkLst>
        </pc:spChg>
        <pc:picChg chg="mod modCrop">
          <ac:chgData name="Kevin Li" userId="61583ff3-9372-48f6-acff-60541b340f8a" providerId="ADAL" clId="{B178887F-071B-4843-8108-E76488BD4A1A}" dt="2020-06-01T19:54:19.939" v="177" actId="732"/>
          <ac:picMkLst>
            <pc:docMk/>
            <pc:sldMk cId="3924102206" sldId="387"/>
            <ac:picMk id="4" creationId="{00000000-0000-0000-0000-000000000000}"/>
          </ac:picMkLst>
        </pc:picChg>
      </pc:sldChg>
      <pc:sldChg chg="modSp">
        <pc:chgData name="Kevin Li" userId="61583ff3-9372-48f6-acff-60541b340f8a" providerId="ADAL" clId="{B178887F-071B-4843-8108-E76488BD4A1A}" dt="2020-06-01T20:37:46.097" v="185" actId="1076"/>
        <pc:sldMkLst>
          <pc:docMk/>
          <pc:sldMk cId="263700671" sldId="390"/>
        </pc:sldMkLst>
        <pc:spChg chg="mod">
          <ac:chgData name="Kevin Li" userId="61583ff3-9372-48f6-acff-60541b340f8a" providerId="ADAL" clId="{B178887F-071B-4843-8108-E76488BD4A1A}" dt="2020-06-01T20:37:46.097" v="185" actId="1076"/>
          <ac:spMkLst>
            <pc:docMk/>
            <pc:sldMk cId="263700671" sldId="390"/>
            <ac:spMk id="3" creationId="{30585A73-6C9D-4A1F-89BF-F27D18CF0C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111763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altLang="zh-CN"/>
              <a:t>‹#›</a:t>
            </a:r>
          </a:p>
        </p:txBody>
      </p:sp>
      <p:sp>
        <p:nvSpPr>
          <p:cNvPr id="116739" name="Text Box 2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r>
              <a:rPr lang="en-US" altLang="zh-CN" sz="1200"/>
              <a:t>46</a:t>
            </a:r>
          </a:p>
        </p:txBody>
      </p:sp>
      <p:sp>
        <p:nvSpPr>
          <p:cNvPr id="116740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309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73025"/>
            <a:ext cx="214153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4313" y="73025"/>
            <a:ext cx="6273800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4400"/>
            <a:ext cx="4138612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850" y="914400"/>
            <a:ext cx="41402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Ovr>
    <a:masterClrMapping/>
  </p:clrMapOvr>
  <p:transition spd="med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altLang="zh-CN" sz="24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6200775"/>
            <a:ext cx="9144000" cy="6572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20000"/>
              </a:spcBef>
              <a:spcAft>
                <a:spcPct val="75000"/>
              </a:spcAft>
              <a:defRPr/>
            </a:pPr>
            <a:endParaRPr lang="en-US" altLang="zh-CN" sz="24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5AB4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93938" y="6238875"/>
            <a:ext cx="4478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 sz="1600">
                <a:solidFill>
                  <a:srgbClr val="005AB4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007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5AB4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2" r:id="rId3"/>
    <p:sldLayoutId id="2147483671" r:id="rId4"/>
    <p:sldLayoutId id="2147483670" r:id="rId5"/>
    <p:sldLayoutId id="2147483669" r:id="rId6"/>
    <p:sldLayoutId id="2147483668" r:id="rId7"/>
    <p:sldLayoutId id="2147483667" r:id="rId8"/>
    <p:sldLayoutId id="2147483666" r:id="rId9"/>
    <p:sldLayoutId id="2147483665" r:id="rId10"/>
    <p:sldLayoutId id="2147483664" r:id="rId11"/>
  </p:sldLayoutIdLst>
  <p:transition spd="med">
    <p:wipe dir="d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914400"/>
            <a:ext cx="843121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73025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>
                <a:solidFill>
                  <a:srgbClr val="005AB4"/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0077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005AB4"/>
                </a:solidFill>
                <a:ea typeface="宋体" pitchFamily="2" charset="-122"/>
              </a:defRPr>
            </a:lvl1pPr>
          </a:lstStyle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005AB4"/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</p:sldLayoutIdLst>
  <p:transition spd="med">
    <p:wipe dir="d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05AB4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5AB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49155" name="Text Box 2"/>
          <p:cNvSpPr txBox="1">
            <a:spLocks noGrp="1"/>
          </p:cNvSpPr>
          <p:nvPr/>
        </p:nvSpPr>
        <p:spPr bwMode="auto">
          <a:xfrm>
            <a:off x="2293938" y="6238875"/>
            <a:ext cx="4478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altLang="zh-CN" sz="1600">
                <a:solidFill>
                  <a:srgbClr val="005AB4"/>
                </a:solidFill>
                <a:ea typeface="宋体" pitchFamily="2" charset="-122"/>
              </a:rPr>
              <a:t>Office 2007 </a:t>
            </a:r>
            <a:r>
              <a:rPr lang="zh-CN" altLang="en-US" sz="1600">
                <a:solidFill>
                  <a:srgbClr val="005AB4"/>
                </a:solidFill>
                <a:ea typeface="宋体" pitchFamily="2" charset="-122"/>
              </a:rPr>
              <a:t>键盘快捷方式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30188" y="73025"/>
            <a:ext cx="9647274" cy="609600"/>
          </a:xfrm>
        </p:spPr>
        <p:txBody>
          <a:bodyPr/>
          <a:lstStyle/>
          <a:p>
            <a:r>
              <a:rPr lang="zh-CN" b="1" dirty="0">
                <a:latin typeface="宋体"/>
                <a:ea typeface="宋体" pitchFamily="2" charset="-122"/>
              </a:rPr>
              <a:t>Assignment 2 </a:t>
            </a:r>
            <a:r>
              <a:rPr lang="zh-CN" altLang="en-US" b="1" dirty="0">
                <a:latin typeface="宋体"/>
                <a:ea typeface="宋体" pitchFamily="2" charset="-122"/>
              </a:rPr>
              <a:t>- Int and String Lab </a:t>
            </a:r>
            <a:r>
              <a:rPr lang="en-CA" altLang="zh-CN" b="1" dirty="0">
                <a:latin typeface="宋体"/>
                <a:ea typeface="宋体" pitchFamily="2" charset="-122"/>
              </a:rPr>
              <a:t>–Step 2</a:t>
            </a:r>
            <a:endParaRPr lang="en-US" altLang="zh-CN" b="1" dirty="0"/>
          </a:p>
        </p:txBody>
      </p:sp>
      <p:sp>
        <p:nvSpPr>
          <p:cNvPr id="120835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-85725" y="739140"/>
            <a:ext cx="9138285" cy="5927725"/>
          </a:xfrm>
        </p:spPr>
        <p:txBody>
          <a:bodyPr/>
          <a:lstStyle/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Create a </a:t>
            </a:r>
            <a:r>
              <a:rPr lang="en-CA" altLang="zh-CN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Console Application and then add a Windows Form class (or another Windows Forms Application).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Objective: the</a:t>
            </a: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 console provides options, user type</a:t>
            </a:r>
            <a:r>
              <a:rPr lang="en-CA" altLang="zh-CN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s</a:t>
            </a: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 one n</a:t>
            </a: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umber 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to start </a:t>
            </a:r>
            <a:r>
              <a:rPr lang="en-CA" altLang="zh-CN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a window form showing </a:t>
            </a: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the selected result. 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For example: </a:t>
            </a: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Which city would like to live? </a:t>
            </a:r>
            <a:endParaRPr lang="en-CA" altLang="zh-CN" sz="2800" b="1" dirty="0">
              <a:solidFill>
                <a:schemeClr val="bg1"/>
              </a:solidFill>
              <a:latin typeface="宋体"/>
              <a:ea typeface="宋体" pitchFamily="2" charset="-122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1. Toronto 2. Barrie 3. New York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/>
                <a:ea typeface="宋体" pitchFamily="2" charset="-122"/>
              </a:rPr>
              <a:t>Or a restaurant menu.... </a:t>
            </a:r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585A73-6C9D-4A1F-89BF-F27D18CF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5725" y="1445342"/>
            <a:ext cx="9234599" cy="521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Submission:</a:t>
            </a:r>
          </a:p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If you can show me your app in the Q/A session, it would be great. Otherwise, please zip your project folders and upload to Blackboard website.   </a:t>
            </a:r>
          </a:p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  <a:endParaRPr lang="zh-CN" dirty="0">
              <a:solidFill>
                <a:srgbClr val="000000"/>
              </a:solidFill>
              <a:latin typeface="Arial"/>
              <a:ea typeface="宋体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  <a:endParaRPr lang="en-US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   </a:t>
            </a:r>
            <a:endParaRPr lang="zh-CN" dirty="0"/>
          </a:p>
          <a:p>
            <a:pPr marL="0" indent="0">
              <a:spcAft>
                <a:spcPct val="75000"/>
              </a:spcAft>
              <a:buNone/>
            </a:pP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F490D-3002-48F0-9919-15EED222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37" y="71886"/>
            <a:ext cx="96472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r>
              <a:rPr lang="zh-CN" b="1" dirty="0">
                <a:latin typeface="宋体"/>
                <a:ea typeface="宋体" pitchFamily="2" charset="-122"/>
              </a:rPr>
              <a:t>Assignment 2 </a:t>
            </a:r>
            <a:r>
              <a:rPr lang="zh-CN" altLang="en-US" b="1" dirty="0">
                <a:latin typeface="宋体"/>
                <a:ea typeface="宋体" pitchFamily="2" charset="-122"/>
              </a:rPr>
              <a:t>- Int and String Lab</a:t>
            </a:r>
            <a:endParaRPr lang="en-US" altLang="zh-CN" b="1" dirty="0"/>
          </a:p>
        </p:txBody>
      </p:sp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62CCCD-4D17-47F3-A77E-FA2A9CCE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2421E1B-6D81-4B54-83B6-8225E68BA217}"/>
              </a:ext>
            </a:extLst>
          </p:cNvPr>
          <p:cNvSpPr txBox="1">
            <a:spLocks noGrp="1"/>
          </p:cNvSpPr>
          <p:nvPr/>
        </p:nvSpPr>
        <p:spPr bwMode="auto">
          <a:xfrm>
            <a:off x="2300377" y="6239773"/>
            <a:ext cx="4478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altLang="zh-CN" sz="1600">
                <a:solidFill>
                  <a:srgbClr val="005AB4"/>
                </a:solidFill>
                <a:ea typeface="宋体" pitchFamily="2" charset="-122"/>
              </a:rPr>
              <a:t>Office 2007 </a:t>
            </a:r>
            <a:r>
              <a:rPr lang="zh-CN" altLang="en-US" sz="1600">
                <a:solidFill>
                  <a:srgbClr val="005AB4"/>
                </a:solidFill>
                <a:ea typeface="宋体" pitchFamily="2" charset="-122"/>
              </a:rPr>
              <a:t>键盘快捷方式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EF490D-3002-48F0-9919-15EED222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37" y="71886"/>
            <a:ext cx="96472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r>
              <a:rPr lang="zh-CN" b="1">
                <a:latin typeface="宋体"/>
                <a:ea typeface="宋体" pitchFamily="2" charset="-122"/>
              </a:rPr>
              <a:t>Assignment 2 </a:t>
            </a:r>
            <a:r>
              <a:rPr lang="zh-CN" altLang="en-US" b="1">
                <a:latin typeface="宋体"/>
                <a:ea typeface="宋体" pitchFamily="2" charset="-122"/>
              </a:rPr>
              <a:t>- Int and String Lab</a:t>
            </a:r>
            <a:endParaRPr lang="en-US" altLang="zh-CN" b="1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585A73-6C9D-4A1F-89BF-F27D18CF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1887" y="628650"/>
            <a:ext cx="9234599" cy="59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75000"/>
              </a:spcAft>
              <a:buFontTx/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Requirements 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and instructions</a:t>
            </a: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: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Initial codes would be provided.Please read the code and use them. </a:t>
            </a: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You should better to create new projects following the instructions:</a:t>
            </a: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   </a:t>
            </a:r>
          </a:p>
          <a:p>
            <a:pPr marL="0" indent="0">
              <a:spcAft>
                <a:spcPct val="75000"/>
              </a:spcAft>
              <a:buNone/>
            </a:pP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3090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62CCCD-4D17-47F3-A77E-FA2A9CCEB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2421E1B-6D81-4B54-83B6-8225E68BA217}"/>
              </a:ext>
            </a:extLst>
          </p:cNvPr>
          <p:cNvSpPr txBox="1">
            <a:spLocks noGrp="1"/>
          </p:cNvSpPr>
          <p:nvPr/>
        </p:nvSpPr>
        <p:spPr bwMode="auto">
          <a:xfrm>
            <a:off x="2300377" y="6239773"/>
            <a:ext cx="447833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 anchorCtr="1"/>
          <a:lstStyle/>
          <a:p>
            <a:pPr algn="ctr"/>
            <a:r>
              <a:rPr lang="en-US" altLang="zh-CN" sz="1600">
                <a:solidFill>
                  <a:srgbClr val="005AB4"/>
                </a:solidFill>
                <a:ea typeface="宋体" pitchFamily="2" charset="-122"/>
              </a:rPr>
              <a:t>Office 2007 </a:t>
            </a:r>
            <a:r>
              <a:rPr lang="zh-CN" altLang="en-US" sz="1600">
                <a:solidFill>
                  <a:srgbClr val="005AB4"/>
                </a:solidFill>
                <a:ea typeface="宋体" pitchFamily="2" charset="-122"/>
              </a:rPr>
              <a:t>键盘快捷方式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EF490D-3002-48F0-9919-15EED222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37" y="71886"/>
            <a:ext cx="964727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5AB4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5AB4"/>
                </a:solidFill>
                <a:latin typeface="Arial" charset="0"/>
              </a:defRPr>
            </a:lvl9pPr>
          </a:lstStyle>
          <a:p>
            <a:r>
              <a:rPr lang="zh-CN" b="1">
                <a:latin typeface="宋体"/>
                <a:ea typeface="宋体" pitchFamily="2" charset="-122"/>
              </a:rPr>
              <a:t>Assignment 2 </a:t>
            </a:r>
            <a:r>
              <a:rPr lang="zh-CN" altLang="en-US" b="1">
                <a:latin typeface="宋体"/>
                <a:ea typeface="宋体" pitchFamily="2" charset="-122"/>
              </a:rPr>
              <a:t>- Int and String Lab</a:t>
            </a:r>
            <a:endParaRPr lang="en-US" altLang="zh-CN" b="1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0585A73-6C9D-4A1F-89BF-F27D18CF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94" y="681486"/>
            <a:ext cx="9234599" cy="657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Add a Windows Form to the console application project(or Add a Windows Forms Application to the solution)</a:t>
            </a: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Insert 3 Picturebox controls in the Windows Form 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in Design View(https://stackoverflow.com/questions/31016581/how-to-open-designer-view-in-visual-c)</a:t>
            </a: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.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Import different pictures into the 3 picture boxes.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Switch to Code View and add/change </a:t>
            </a: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the codes 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for only one function:Form1 (or same name as your form). The codes could be different with the sample codes</a:t>
            </a:r>
            <a:endParaRPr lang="zh-CN" dirty="0"/>
          </a:p>
          <a:p>
            <a:pPr marL="0" indent="0">
              <a:spcAft>
                <a:spcPct val="75000"/>
              </a:spcAft>
              <a:buNone/>
            </a:pP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38299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893" y="0"/>
            <a:ext cx="483733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872" y="0"/>
            <a:ext cx="254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Sample codes for the Form1.cs </a:t>
            </a:r>
          </a:p>
        </p:txBody>
      </p:sp>
    </p:spTree>
    <p:extLst>
      <p:ext uri="{BB962C8B-B14F-4D97-AF65-F5344CB8AC3E}">
        <p14:creationId xmlns:p14="http://schemas.microsoft.com/office/powerpoint/2010/main" val="3535629597"/>
      </p:ext>
    </p:extLst>
  </p:cSld>
  <p:clrMapOvr>
    <a:masterClrMapping/>
  </p:clrMapOvr>
  <p:transition spd="med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0936" y="1124712"/>
            <a:ext cx="73883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If you got some codes like the following, do not delete them. Just leave the method body blank. </a:t>
            </a:r>
          </a:p>
          <a:p>
            <a:r>
              <a:rPr lang="en-CA" sz="2000" dirty="0">
                <a:solidFill>
                  <a:schemeClr val="bg1"/>
                </a:solidFill>
              </a:rPr>
              <a:t>If you delete, you may got errors. 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private void Form1_Load(object sender, </a:t>
            </a:r>
            <a:r>
              <a:rPr lang="en-CA" sz="2000" dirty="0" err="1">
                <a:solidFill>
                  <a:schemeClr val="bg1"/>
                </a:solidFill>
              </a:rPr>
              <a:t>EventArgs</a:t>
            </a:r>
            <a:r>
              <a:rPr lang="en-CA" sz="2000" dirty="0">
                <a:solidFill>
                  <a:schemeClr val="bg1"/>
                </a:solidFill>
              </a:rPr>
              <a:t> e)</a:t>
            </a:r>
          </a:p>
          <a:p>
            <a:r>
              <a:rPr lang="en-CA" sz="2000" dirty="0">
                <a:solidFill>
                  <a:schemeClr val="bg1"/>
                </a:solidFill>
              </a:rPr>
              <a:t>        {</a:t>
            </a:r>
          </a:p>
          <a:p>
            <a:endParaRPr lang="en-CA" sz="2000" dirty="0">
              <a:solidFill>
                <a:schemeClr val="bg1"/>
              </a:solidFill>
            </a:endParaRPr>
          </a:p>
          <a:p>
            <a:r>
              <a:rPr lang="en-CA" sz="2000" dirty="0">
                <a:solidFill>
                  <a:schemeClr val="bg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697344362"/>
      </p:ext>
    </p:extLst>
  </p:cSld>
  <p:clrMapOvr>
    <a:masterClrMapping/>
  </p:clrMapOvr>
  <p:transition spd="med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585A73-6C9D-4A1F-89BF-F27D18CF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38" y="595409"/>
            <a:ext cx="9234599" cy="657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Create a Console Application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If you created a Windows forms application, you need to add a reference of the Windows forms application(project) and a reference of the assembly of </a:t>
            </a:r>
            <a:r>
              <a:rPr lang="en-CA" altLang="zh-CN" sz="2800" b="1" dirty="0" err="1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System.Windows.Forms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. to the Console app project</a:t>
            </a: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Change codes in </a:t>
            </a:r>
            <a:r>
              <a:rPr lang="en-CA" altLang="zh-CN" sz="2800" b="1" dirty="0" err="1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program.cs</a:t>
            </a: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in the console application, as following. Try to use the code analysis light bulb to fix the errors or google.   </a:t>
            </a:r>
          </a:p>
          <a:p>
            <a:pPr marL="0" indent="0">
              <a:spcAft>
                <a:spcPct val="75000"/>
              </a:spcAft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   </a:t>
            </a:r>
            <a:endParaRPr lang="zh-CN" dirty="0"/>
          </a:p>
          <a:p>
            <a:pPr marL="0" indent="0">
              <a:spcAft>
                <a:spcPct val="75000"/>
              </a:spcAft>
              <a:buNone/>
            </a:pP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700671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935"/>
            <a:ext cx="9144000" cy="43521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72768" y="173736"/>
            <a:ext cx="60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 add the reference to a project</a:t>
            </a:r>
          </a:p>
        </p:txBody>
      </p:sp>
    </p:spTree>
    <p:extLst>
      <p:ext uri="{BB962C8B-B14F-4D97-AF65-F5344CB8AC3E}">
        <p14:creationId xmlns:p14="http://schemas.microsoft.com/office/powerpoint/2010/main" val="1583530579"/>
      </p:ext>
    </p:extLst>
  </p:cSld>
  <p:clrMapOvr>
    <a:masterClrMapping/>
  </p:clrMapOvr>
  <p:transition spd="med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3403"/>
            <a:ext cx="9144000" cy="43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82228"/>
      </p:ext>
    </p:extLst>
  </p:cSld>
  <p:clrMapOvr>
    <a:masterClrMapping/>
  </p:clrMapOvr>
  <p:transition spd="med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 2007 </a:t>
            </a:r>
            <a:r>
              <a:rPr lang="zh-CN" altLang="en-US"/>
              <a:t>键盘快捷方式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0585A73-6C9D-4A1F-89BF-F27D18CF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84194" y="-118872"/>
            <a:ext cx="9234599" cy="5215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latin typeface="宋体"/>
                <a:ea typeface="宋体" pitchFamily="2" charset="-122"/>
                <a:cs typeface="Arial"/>
              </a:rPr>
              <a:t>Sample codes for </a:t>
            </a:r>
            <a:r>
              <a:rPr lang="en-CA" altLang="zh-CN" sz="2800" b="1" dirty="0" err="1">
                <a:latin typeface="宋体"/>
                <a:ea typeface="宋体" pitchFamily="2" charset="-122"/>
                <a:cs typeface="Arial"/>
              </a:rPr>
              <a:t>program.cs</a:t>
            </a:r>
            <a:r>
              <a:rPr lang="en-CA" altLang="zh-CN" sz="2800" b="1" dirty="0">
                <a:latin typeface="宋体"/>
                <a:ea typeface="宋体" pitchFamily="2" charset="-122"/>
                <a:cs typeface="Arial"/>
              </a:rPr>
              <a:t> in the console app.</a:t>
            </a: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endParaRPr lang="en-CA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FontTx/>
              <a:buNone/>
            </a:pPr>
            <a:r>
              <a:rPr lang="en-CA" altLang="zh-CN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  <a:endParaRPr lang="zh-CN" dirty="0">
              <a:solidFill>
                <a:srgbClr val="000000"/>
              </a:solidFill>
              <a:latin typeface="Arial"/>
              <a:ea typeface="宋体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en-US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 </a:t>
            </a:r>
            <a:endParaRPr lang="en-US" altLang="zh-CN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  <a:p>
            <a:pPr marL="0" indent="0">
              <a:spcAft>
                <a:spcPct val="75000"/>
              </a:spcAft>
              <a:buNone/>
            </a:pPr>
            <a:r>
              <a:rPr lang="zh-CN" altLang="en-US" sz="2800" b="1" dirty="0">
                <a:solidFill>
                  <a:srgbClr val="FFFFFF"/>
                </a:solidFill>
                <a:latin typeface="宋体"/>
                <a:ea typeface="宋体" pitchFamily="2" charset="-122"/>
                <a:cs typeface="Arial"/>
              </a:rPr>
              <a:t>   </a:t>
            </a:r>
            <a:endParaRPr lang="zh-CN" dirty="0"/>
          </a:p>
          <a:p>
            <a:pPr marL="0" indent="0">
              <a:spcAft>
                <a:spcPct val="75000"/>
              </a:spcAft>
              <a:buNone/>
            </a:pPr>
            <a:endParaRPr lang="zh-CN" altLang="en-US" sz="2800" b="1" dirty="0">
              <a:solidFill>
                <a:srgbClr val="FFFFFF"/>
              </a:solidFill>
              <a:latin typeface="宋体"/>
              <a:ea typeface="宋体" pitchFamily="2" charset="-122"/>
              <a:cs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" y="842414"/>
            <a:ext cx="9144000" cy="53011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9701"/>
          <a:stretch/>
        </p:blipFill>
        <p:spPr>
          <a:xfrm>
            <a:off x="1493785" y="4306823"/>
            <a:ext cx="7656620" cy="2740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5D1EB40-70BB-4812-8D43-9A2D7104AB12}"/>
              </a:ext>
            </a:extLst>
          </p:cNvPr>
          <p:cNvSpPr/>
          <p:nvPr/>
        </p:nvSpPr>
        <p:spPr>
          <a:xfrm>
            <a:off x="7421732" y="4580878"/>
            <a:ext cx="1305018" cy="274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0220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theme/theme1.xml><?xml version="1.0" encoding="utf-8"?>
<a:theme xmlns:a="http://schemas.openxmlformats.org/drawingml/2006/main" name="Training presentation- Microsoft Office—Keyboard shortcuts in the 2007 system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2_Default Design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4A05A4197C59409E7B570369F74C4E" ma:contentTypeVersion="13" ma:contentTypeDescription="Create a new document." ma:contentTypeScope="" ma:versionID="0e63d315a94f20f5a764d0041f1592d4">
  <xsd:schema xmlns:xsd="http://www.w3.org/2001/XMLSchema" xmlns:xs="http://www.w3.org/2001/XMLSchema" xmlns:p="http://schemas.microsoft.com/office/2006/metadata/properties" xmlns:ns3="314e9384-4f21-4684-9ec7-4710b26e8a94" xmlns:ns4="ccbf7843-e186-41ce-909f-780a927d0f38" targetNamespace="http://schemas.microsoft.com/office/2006/metadata/properties" ma:root="true" ma:fieldsID="33e0a4a99f71b30adcdacaccad14835e" ns3:_="" ns4:_="">
    <xsd:import namespace="314e9384-4f21-4684-9ec7-4710b26e8a94"/>
    <xsd:import namespace="ccbf7843-e186-41ce-909f-780a927d0f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e9384-4f21-4684-9ec7-4710b26e8a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bf7843-e186-41ce-909f-780a927d0f3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F0B234-F449-4B2F-BE35-F1112BF69837}">
  <ds:schemaRefs>
    <ds:schemaRef ds:uri="http://purl.org/dc/terms/"/>
    <ds:schemaRef ds:uri="http://purl.org/dc/elements/1.1/"/>
    <ds:schemaRef ds:uri="314e9384-4f21-4684-9ec7-4710b26e8a94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ccbf7843-e186-41ce-909f-780a927d0f38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5F1CC9-B25D-44A3-8998-910B59F394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A09F3-F5E9-498D-BCFA-52B5D90F88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4e9384-4f21-4684-9ec7-4710b26e8a94"/>
    <ds:schemaRef ds:uri="ccbf7843-e186-41ce-909f-780a927d0f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795</Words>
  <Application>Microsoft Office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Training presentation- Microsoft Office—Keyboard shortcuts in the 2007 system</vt:lpstr>
      <vt:lpstr>2_Default Design</vt:lpstr>
      <vt:lpstr>Assignment 2 - Int and String Lab –Step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and C#</dc:title>
  <dc:creator>Zhongkai Kevin Li</dc:creator>
  <cp:lastModifiedBy>Kevin Li</cp:lastModifiedBy>
  <cp:revision>27</cp:revision>
  <dcterms:modified xsi:type="dcterms:W3CDTF">2020-06-01T20:44:34Z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TC102118682052</vt:lpwstr>
  </property>
  <property fmtid="{D5CDD505-2E9C-101B-9397-08002B2CF9AE}" pid="3" name="ContentTypeId">
    <vt:lpwstr>0x0101005E4A05A4197C59409E7B570369F74C4E</vt:lpwstr>
  </property>
</Properties>
</file>